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4.xml" ContentType="application/vnd.openxmlformats-officedocument.themeOverride+xml"/>
  <Override PartName="/ppt/notesSlides/notesSlide12.xml" ContentType="application/vnd.openxmlformats-officedocument.presentationml.notesSlid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5.xml" ContentType="application/vnd.openxmlformats-officedocument.themeOverride+xml"/>
  <Override PartName="/ppt/notesSlides/notesSlide13.xml" ContentType="application/vnd.openxmlformats-officedocument.presentationml.notesSl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6.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theme/themeOverride19.xml" ContentType="application/vnd.openxmlformats-officedocument.themeOverride+xml"/>
  <Override PartName="/ppt/charts/chart20.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20.xml" ContentType="application/vnd.openxmlformats-officedocument.themeOverride+xml"/>
  <Override PartName="/ppt/charts/chart21.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2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75" r:id="rId4"/>
  </p:sldMasterIdLst>
  <p:notesMasterIdLst>
    <p:notesMasterId r:id="rId30"/>
  </p:notesMasterIdLst>
  <p:handoutMasterIdLst>
    <p:handoutMasterId r:id="rId31"/>
  </p:handoutMasterIdLst>
  <p:sldIdLst>
    <p:sldId id="980" r:id="rId5"/>
    <p:sldId id="1243" r:id="rId6"/>
    <p:sldId id="1269" r:id="rId7"/>
    <p:sldId id="1270" r:id="rId8"/>
    <p:sldId id="393" r:id="rId9"/>
    <p:sldId id="1261" r:id="rId10"/>
    <p:sldId id="1262" r:id="rId11"/>
    <p:sldId id="985" r:id="rId12"/>
    <p:sldId id="1263" r:id="rId13"/>
    <p:sldId id="995" r:id="rId14"/>
    <p:sldId id="1240" r:id="rId15"/>
    <p:sldId id="1264" r:id="rId16"/>
    <p:sldId id="1266" r:id="rId17"/>
    <p:sldId id="1062" r:id="rId18"/>
    <p:sldId id="1250" r:id="rId19"/>
    <p:sldId id="1248" r:id="rId20"/>
    <p:sldId id="1245" r:id="rId21"/>
    <p:sldId id="1267" r:id="rId22"/>
    <p:sldId id="1246" r:id="rId23"/>
    <p:sldId id="1212" r:id="rId24"/>
    <p:sldId id="1253" r:id="rId25"/>
    <p:sldId id="1254" r:id="rId26"/>
    <p:sldId id="1256" r:id="rId27"/>
    <p:sldId id="1268" r:id="rId28"/>
    <p:sldId id="999" r:id="rId29"/>
  </p:sldIdLst>
  <p:sldSz cx="14630400" cy="8229600"/>
  <p:notesSz cx="6858000" cy="9144000"/>
  <p:defaultTextStyle>
    <a:defPPr>
      <a:defRPr lang="en-US"/>
    </a:defPPr>
    <a:lvl1pPr marL="0" algn="l" defTabSz="1097243" rtl="0" eaLnBrk="1" latinLnBrk="0" hangingPunct="1">
      <a:defRPr sz="2160" kern="1200">
        <a:solidFill>
          <a:schemeClr val="tx1"/>
        </a:solidFill>
        <a:latin typeface="+mn-lt"/>
        <a:ea typeface="+mn-ea"/>
        <a:cs typeface="+mn-cs"/>
      </a:defRPr>
    </a:lvl1pPr>
    <a:lvl2pPr marL="548622" algn="l" defTabSz="1097243" rtl="0" eaLnBrk="1" latinLnBrk="0" hangingPunct="1">
      <a:defRPr sz="2160" kern="1200">
        <a:solidFill>
          <a:schemeClr val="tx1"/>
        </a:solidFill>
        <a:latin typeface="+mn-lt"/>
        <a:ea typeface="+mn-ea"/>
        <a:cs typeface="+mn-cs"/>
      </a:defRPr>
    </a:lvl2pPr>
    <a:lvl3pPr marL="1097243" algn="l" defTabSz="1097243" rtl="0" eaLnBrk="1" latinLnBrk="0" hangingPunct="1">
      <a:defRPr sz="2160" kern="1200">
        <a:solidFill>
          <a:schemeClr val="tx1"/>
        </a:solidFill>
        <a:latin typeface="+mn-lt"/>
        <a:ea typeface="+mn-ea"/>
        <a:cs typeface="+mn-cs"/>
      </a:defRPr>
    </a:lvl3pPr>
    <a:lvl4pPr marL="1645865" algn="l" defTabSz="1097243" rtl="0" eaLnBrk="1" latinLnBrk="0" hangingPunct="1">
      <a:defRPr sz="2160" kern="1200">
        <a:solidFill>
          <a:schemeClr val="tx1"/>
        </a:solidFill>
        <a:latin typeface="+mn-lt"/>
        <a:ea typeface="+mn-ea"/>
        <a:cs typeface="+mn-cs"/>
      </a:defRPr>
    </a:lvl4pPr>
    <a:lvl5pPr marL="2194486" algn="l" defTabSz="1097243" rtl="0" eaLnBrk="1" latinLnBrk="0" hangingPunct="1">
      <a:defRPr sz="2160" kern="1200">
        <a:solidFill>
          <a:schemeClr val="tx1"/>
        </a:solidFill>
        <a:latin typeface="+mn-lt"/>
        <a:ea typeface="+mn-ea"/>
        <a:cs typeface="+mn-cs"/>
      </a:defRPr>
    </a:lvl5pPr>
    <a:lvl6pPr marL="2743109" algn="l" defTabSz="1097243" rtl="0" eaLnBrk="1" latinLnBrk="0" hangingPunct="1">
      <a:defRPr sz="2160" kern="1200">
        <a:solidFill>
          <a:schemeClr val="tx1"/>
        </a:solidFill>
        <a:latin typeface="+mn-lt"/>
        <a:ea typeface="+mn-ea"/>
        <a:cs typeface="+mn-cs"/>
      </a:defRPr>
    </a:lvl6pPr>
    <a:lvl7pPr marL="3291730" algn="l" defTabSz="1097243" rtl="0" eaLnBrk="1" latinLnBrk="0" hangingPunct="1">
      <a:defRPr sz="2160" kern="1200">
        <a:solidFill>
          <a:schemeClr val="tx1"/>
        </a:solidFill>
        <a:latin typeface="+mn-lt"/>
        <a:ea typeface="+mn-ea"/>
        <a:cs typeface="+mn-cs"/>
      </a:defRPr>
    </a:lvl7pPr>
    <a:lvl8pPr marL="3840352" algn="l" defTabSz="1097243" rtl="0" eaLnBrk="1" latinLnBrk="0" hangingPunct="1">
      <a:defRPr sz="2160" kern="1200">
        <a:solidFill>
          <a:schemeClr val="tx1"/>
        </a:solidFill>
        <a:latin typeface="+mn-lt"/>
        <a:ea typeface="+mn-ea"/>
        <a:cs typeface="+mn-cs"/>
      </a:defRPr>
    </a:lvl8pPr>
    <a:lvl9pPr marL="4388974" algn="l" defTabSz="1097243"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01" pos="4608" userDrawn="1">
          <p15:clr>
            <a:srgbClr val="A4A3A4"/>
          </p15:clr>
        </p15:guide>
        <p15:guide id="104" orient="horz" pos="25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F3E7C0-0AB1-BAA6-30F1-C9DABF6A9DF8}" name="Trevor Jones" initials="TJ" userId="S::tjones@dudek.com::10787a8e-8bea-42dc-9a2c-92843450afa4" providerId="AD"/>
  <p188:author id="{54F782FC-65C1-F876-0452-42F17D451349}" name="Kimball Loeb" initials="KL" userId="S::kloeb@dudek.com::2c7a1fc9-6cd1-4568-8b6a-eb1b1dd8b42f"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AA00"/>
    <a:srgbClr val="E2B700"/>
    <a:srgbClr val="FFCC00"/>
    <a:srgbClr val="4472C4"/>
    <a:srgbClr val="708E04"/>
    <a:srgbClr val="2C74B3"/>
    <a:srgbClr val="7030A0"/>
    <a:srgbClr val="A5A5A5"/>
    <a:srgbClr val="EFEFEF"/>
    <a:srgbClr val="E97C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11" autoAdjust="0"/>
    <p:restoredTop sz="87393" autoAdjust="0"/>
  </p:normalViewPr>
  <p:slideViewPr>
    <p:cSldViewPr snapToGrid="0" snapToObjects="1">
      <p:cViewPr varScale="1">
        <p:scale>
          <a:sx n="75" d="100"/>
          <a:sy n="75" d="100"/>
        </p:scale>
        <p:origin x="216" y="78"/>
      </p:cViewPr>
      <p:guideLst>
        <p:guide pos="4608"/>
        <p:guide orient="horz" pos="2592"/>
      </p:guideLst>
    </p:cSldViewPr>
  </p:slideViewPr>
  <p:outlineViewPr>
    <p:cViewPr>
      <p:scale>
        <a:sx n="33" d="100"/>
        <a:sy n="33" d="100"/>
      </p:scale>
      <p:origin x="0" y="-17328"/>
    </p:cViewPr>
  </p:outlineViewPr>
  <p:notesTextViewPr>
    <p:cViewPr>
      <p:scale>
        <a:sx n="100" d="100"/>
        <a:sy n="100" d="100"/>
      </p:scale>
      <p:origin x="0" y="0"/>
    </p:cViewPr>
  </p:notesTextViewPr>
  <p:sorterViewPr>
    <p:cViewPr>
      <p:scale>
        <a:sx n="24" d="100"/>
        <a:sy n="24" d="100"/>
      </p:scale>
      <p:origin x="0" y="0"/>
    </p:cViewPr>
  </p:sorterViewPr>
  <p:notesViewPr>
    <p:cSldViewPr snapToGrid="0" snapToObjects="1" showGuides="1">
      <p:cViewPr varScale="1">
        <p:scale>
          <a:sx n="71" d="100"/>
          <a:sy n="71" d="100"/>
        </p:scale>
        <p:origin x="2981"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3.xml"/><Relationship Id="rId1" Type="http://schemas.microsoft.com/office/2011/relationships/chartStyle" Target="style13.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4.xml"/><Relationship Id="rId1" Type="http://schemas.microsoft.com/office/2011/relationships/chartStyle" Target="style14.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5.xml"/><Relationship Id="rId1" Type="http://schemas.microsoft.com/office/2011/relationships/chartStyle" Target="style15.xml"/></Relationships>
</file>

<file path=ppt/charts/_rels/chart19.xml.rels><?xml version="1.0" encoding="UTF-8" standalone="yes"?>
<Relationships xmlns="http://schemas.openxmlformats.org/package/2006/relationships"><Relationship Id="rId1" Type="http://schemas.openxmlformats.org/officeDocument/2006/relationships/themeOverride" Target="../theme/themeOverrid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16.xml"/><Relationship Id="rId1" Type="http://schemas.microsoft.com/office/2011/relationships/chartStyle" Target="style16.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17.xml"/><Relationship Id="rId1" Type="http://schemas.microsoft.com/office/2011/relationships/chartStyle" Target="style17.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dirty="0"/>
              <a:t>ELPMA Regression</a:t>
            </a:r>
            <a:r>
              <a:rPr lang="en-US" baseline="0" dirty="0"/>
              <a:t> Analysis</a:t>
            </a:r>
            <a:endParaRPr lang="en-US" dirty="0"/>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RegressionData!$F$3</c:f>
              <c:strCache>
                <c:ptCount val="1"/>
                <c:pt idx="0">
                  <c:v>Change in Storage</c:v>
                </c:pt>
              </c:strCache>
            </c:strRef>
          </c:tx>
          <c:spPr>
            <a:ln w="19050" cap="rnd">
              <a:noFill/>
              <a:round/>
            </a:ln>
            <a:effectLst/>
          </c:spPr>
          <c:marker>
            <c:symbol val="circle"/>
            <c:size val="8"/>
            <c:spPr>
              <a:solidFill>
                <a:srgbClr val="008FBF">
                  <a:lumMod val="75000"/>
                </a:srgbClr>
              </a:solidFill>
              <a:ln w="9525">
                <a:solidFill>
                  <a:srgbClr val="E7E6E6">
                    <a:lumMod val="25000"/>
                  </a:srgbClr>
                </a:solidFill>
              </a:ln>
              <a:effectLst/>
            </c:spPr>
          </c:marker>
          <c:trendline>
            <c:spPr>
              <a:ln w="19050" cap="rnd">
                <a:solidFill>
                  <a:srgbClr val="E7E6E6">
                    <a:lumMod val="25000"/>
                  </a:srgbClr>
                </a:solidFill>
                <a:prstDash val="lgDash"/>
              </a:ln>
              <a:effectLst/>
            </c:spPr>
            <c:trendlineType val="linear"/>
            <c:dispRSqr val="1"/>
            <c:dispEq val="1"/>
            <c:trendlineLbl>
              <c:layout>
                <c:manualLayout>
                  <c:x val="-0.18152452329001043"/>
                  <c:y val="9.7406621514510155E-2"/>
                </c:manualLayout>
              </c:layout>
              <c:numFmt formatCode="General"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rendlineLbl>
          </c:trendline>
          <c:xVal>
            <c:numRef>
              <c:f>RegressionData!$E$4:$E$9</c:f>
              <c:numCache>
                <c:formatCode>General</c:formatCode>
                <c:ptCount val="6"/>
                <c:pt idx="0">
                  <c:v>22000</c:v>
                </c:pt>
                <c:pt idx="1">
                  <c:v>22000</c:v>
                </c:pt>
                <c:pt idx="2">
                  <c:v>22000</c:v>
                </c:pt>
                <c:pt idx="3">
                  <c:v>22000</c:v>
                </c:pt>
                <c:pt idx="4">
                  <c:v>17000</c:v>
                </c:pt>
                <c:pt idx="5">
                  <c:v>19000</c:v>
                </c:pt>
              </c:numCache>
            </c:numRef>
          </c:xVal>
          <c:yVal>
            <c:numRef>
              <c:f>RegressionData!$F$4:$F$9</c:f>
              <c:numCache>
                <c:formatCode>General</c:formatCode>
                <c:ptCount val="6"/>
                <c:pt idx="0">
                  <c:v>3269.358666666667</c:v>
                </c:pt>
                <c:pt idx="1">
                  <c:v>3279.8766666666661</c:v>
                </c:pt>
                <c:pt idx="2">
                  <c:v>3266.526666666668</c:v>
                </c:pt>
                <c:pt idx="3">
                  <c:v>3194.8476256201375</c:v>
                </c:pt>
                <c:pt idx="4">
                  <c:v>-499.38846564183865</c:v>
                </c:pt>
                <c:pt idx="5">
                  <c:v>852.39609898685592</c:v>
                </c:pt>
              </c:numCache>
            </c:numRef>
          </c:yVal>
          <c:smooth val="0"/>
          <c:extLst>
            <c:ext xmlns:c16="http://schemas.microsoft.com/office/drawing/2014/chart" uri="{C3380CC4-5D6E-409C-BE32-E72D297353CC}">
              <c16:uniqueId val="{00000001-C216-4AA4-8C1A-0E35110EF36C}"/>
            </c:ext>
          </c:extLst>
        </c:ser>
        <c:dLbls>
          <c:showLegendKey val="0"/>
          <c:showVal val="0"/>
          <c:showCatName val="0"/>
          <c:showSerName val="0"/>
          <c:showPercent val="0"/>
          <c:showBubbleSize val="0"/>
        </c:dLbls>
        <c:axId val="935795576"/>
        <c:axId val="935801808"/>
      </c:scatterChart>
      <c:valAx>
        <c:axId val="935795576"/>
        <c:scaling>
          <c:orientation val="minMax"/>
          <c:min val="15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dirty="0"/>
                  <a:t>Production in the ELPMA (AFY)</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35801808"/>
        <c:crosses val="autoZero"/>
        <c:crossBetween val="midCat"/>
      </c:valAx>
      <c:valAx>
        <c:axId val="935801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Change in Storage (AFY)</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35795576"/>
        <c:crosses val="autoZero"/>
        <c:crossBetween val="midCat"/>
      </c:valAx>
      <c:spPr>
        <a:noFill/>
        <a:ln>
          <a:noFill/>
        </a:ln>
        <a:effectLst/>
      </c:spPr>
    </c:plotArea>
    <c:plotVisOnly val="1"/>
    <c:dispBlanksAs val="gap"/>
    <c:showDLblsOverMax val="0"/>
  </c:chart>
  <c:spPr>
    <a:noFill/>
    <a:ln>
      <a:solidFill>
        <a:srgbClr val="E7E6E6">
          <a:lumMod val="25000"/>
        </a:srgbClr>
      </a:solidFill>
    </a:ln>
    <a:effectLst/>
  </c:spPr>
  <c:txPr>
    <a:bodyPr/>
    <a:lstStyle/>
    <a:p>
      <a:pPr>
        <a:defRPr sz="1600" baseline="0"/>
      </a:pPr>
      <a:endParaRPr lang="en-US"/>
    </a:p>
  </c:txPr>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182044552123291"/>
          <c:y val="7.5293525809273842E-2"/>
          <c:w val="0.7949424769040434"/>
          <c:h val="0.6560002230373706"/>
        </c:manualLayout>
      </c:layout>
      <c:scatterChart>
        <c:scatterStyle val="lineMarker"/>
        <c:varyColors val="0"/>
        <c:ser>
          <c:idx val="8"/>
          <c:order val="2"/>
          <c:tx>
            <c:v>Historical</c:v>
          </c:tx>
          <c:spPr>
            <a:ln>
              <a:solidFill>
                <a:schemeClr val="tx1"/>
              </a:solidFill>
            </a:ln>
          </c:spPr>
          <c:marker>
            <c:symbol val="none"/>
          </c:marker>
          <c:dPt>
            <c:idx val="146"/>
            <c:bubble3D val="0"/>
            <c:extLst xmlns:c15="http://schemas.microsoft.com/office/drawing/2012/chart">
              <c:ext xmlns:c16="http://schemas.microsoft.com/office/drawing/2014/chart" uri="{C3380CC4-5D6E-409C-BE32-E72D297353CC}">
                <c16:uniqueId val="{00000000-2866-46F9-9D59-EFAC6F27EEE3}"/>
              </c:ext>
            </c:extLst>
          </c:dPt>
          <c:dPt>
            <c:idx val="154"/>
            <c:bubble3D val="0"/>
            <c:extLst>
              <c:ext xmlns:c16="http://schemas.microsoft.com/office/drawing/2014/chart" uri="{C3380CC4-5D6E-409C-BE32-E72D297353CC}">
                <c16:uniqueId val="{00000001-2866-46F9-9D59-EFAC6F27EEE3}"/>
              </c:ext>
            </c:extLst>
          </c:dPt>
          <c:dPt>
            <c:idx val="156"/>
            <c:bubble3D val="0"/>
            <c:spPr>
              <a:ln>
                <a:solidFill>
                  <a:schemeClr val="tx1">
                    <a:lumMod val="75000"/>
                    <a:lumOff val="25000"/>
                  </a:schemeClr>
                </a:solidFill>
              </a:ln>
            </c:spPr>
            <c:extLst>
              <c:ext xmlns:c16="http://schemas.microsoft.com/office/drawing/2014/chart" uri="{C3380CC4-5D6E-409C-BE32-E72D297353CC}">
                <c16:uniqueId val="{00000003-2866-46F9-9D59-EFAC6F27EEE3}"/>
              </c:ext>
            </c:extLst>
          </c:dPt>
          <c:xVal>
            <c:numRef>
              <c:f>'02N21W11J03S'!$A$3:$A$199</c:f>
              <c:numCache>
                <c:formatCode>m/d/yyyy</c:formatCode>
                <c:ptCount val="197"/>
                <c:pt idx="0">
                  <c:v>33320</c:v>
                </c:pt>
                <c:pt idx="1">
                  <c:v>33381</c:v>
                </c:pt>
                <c:pt idx="2">
                  <c:v>33477</c:v>
                </c:pt>
                <c:pt idx="3">
                  <c:v>33561</c:v>
                </c:pt>
                <c:pt idx="4">
                  <c:v>33590</c:v>
                </c:pt>
                <c:pt idx="5">
                  <c:v>33624</c:v>
                </c:pt>
                <c:pt idx="6">
                  <c:v>33626</c:v>
                </c:pt>
                <c:pt idx="7">
                  <c:v>33661</c:v>
                </c:pt>
                <c:pt idx="8">
                  <c:v>33702</c:v>
                </c:pt>
                <c:pt idx="9">
                  <c:v>33742</c:v>
                </c:pt>
                <c:pt idx="10">
                  <c:v>33787</c:v>
                </c:pt>
                <c:pt idx="11">
                  <c:v>33805</c:v>
                </c:pt>
                <c:pt idx="12">
                  <c:v>33814</c:v>
                </c:pt>
                <c:pt idx="13">
                  <c:v>33826</c:v>
                </c:pt>
                <c:pt idx="14">
                  <c:v>33827</c:v>
                </c:pt>
                <c:pt idx="15">
                  <c:v>33834</c:v>
                </c:pt>
                <c:pt idx="16">
                  <c:v>33870</c:v>
                </c:pt>
                <c:pt idx="17">
                  <c:v>33918</c:v>
                </c:pt>
                <c:pt idx="18">
                  <c:v>33933</c:v>
                </c:pt>
                <c:pt idx="19">
                  <c:v>33953</c:v>
                </c:pt>
                <c:pt idx="20">
                  <c:v>34003</c:v>
                </c:pt>
                <c:pt idx="21">
                  <c:v>34064</c:v>
                </c:pt>
                <c:pt idx="22">
                  <c:v>34102</c:v>
                </c:pt>
                <c:pt idx="23">
                  <c:v>34114</c:v>
                </c:pt>
                <c:pt idx="24">
                  <c:v>34130</c:v>
                </c:pt>
                <c:pt idx="25">
                  <c:v>34164</c:v>
                </c:pt>
                <c:pt idx="26">
                  <c:v>34170</c:v>
                </c:pt>
                <c:pt idx="27">
                  <c:v>34199</c:v>
                </c:pt>
                <c:pt idx="28">
                  <c:v>34242</c:v>
                </c:pt>
                <c:pt idx="29">
                  <c:v>34282</c:v>
                </c:pt>
                <c:pt idx="30">
                  <c:v>34323</c:v>
                </c:pt>
                <c:pt idx="31">
                  <c:v>34357</c:v>
                </c:pt>
                <c:pt idx="32">
                  <c:v>34365</c:v>
                </c:pt>
                <c:pt idx="33">
                  <c:v>34416</c:v>
                </c:pt>
                <c:pt idx="34">
                  <c:v>34417</c:v>
                </c:pt>
                <c:pt idx="35">
                  <c:v>34422</c:v>
                </c:pt>
                <c:pt idx="36">
                  <c:v>34443</c:v>
                </c:pt>
                <c:pt idx="37">
                  <c:v>34464</c:v>
                </c:pt>
                <c:pt idx="38">
                  <c:v>34491</c:v>
                </c:pt>
                <c:pt idx="39">
                  <c:v>34598</c:v>
                </c:pt>
                <c:pt idx="40">
                  <c:v>34631</c:v>
                </c:pt>
                <c:pt idx="41">
                  <c:v>34718</c:v>
                </c:pt>
                <c:pt idx="42">
                  <c:v>34778</c:v>
                </c:pt>
                <c:pt idx="43">
                  <c:v>34856</c:v>
                </c:pt>
                <c:pt idx="44">
                  <c:v>34905</c:v>
                </c:pt>
                <c:pt idx="45">
                  <c:v>34953</c:v>
                </c:pt>
                <c:pt idx="46">
                  <c:v>35157</c:v>
                </c:pt>
                <c:pt idx="47">
                  <c:v>35226</c:v>
                </c:pt>
                <c:pt idx="48">
                  <c:v>35269</c:v>
                </c:pt>
                <c:pt idx="49">
                  <c:v>35335</c:v>
                </c:pt>
                <c:pt idx="50">
                  <c:v>35337</c:v>
                </c:pt>
                <c:pt idx="51">
                  <c:v>35573</c:v>
                </c:pt>
                <c:pt idx="52">
                  <c:v>35577</c:v>
                </c:pt>
                <c:pt idx="53">
                  <c:v>35641</c:v>
                </c:pt>
                <c:pt idx="54">
                  <c:v>35712</c:v>
                </c:pt>
                <c:pt idx="55">
                  <c:v>35762</c:v>
                </c:pt>
                <c:pt idx="56">
                  <c:v>35873</c:v>
                </c:pt>
                <c:pt idx="57">
                  <c:v>36020</c:v>
                </c:pt>
                <c:pt idx="58">
                  <c:v>36081</c:v>
                </c:pt>
                <c:pt idx="59">
                  <c:v>36194</c:v>
                </c:pt>
                <c:pt idx="60">
                  <c:v>36305</c:v>
                </c:pt>
                <c:pt idx="61">
                  <c:v>36368</c:v>
                </c:pt>
                <c:pt idx="62">
                  <c:v>36446</c:v>
                </c:pt>
                <c:pt idx="63">
                  <c:v>36503</c:v>
                </c:pt>
                <c:pt idx="64">
                  <c:v>36559</c:v>
                </c:pt>
                <c:pt idx="65">
                  <c:v>36622</c:v>
                </c:pt>
                <c:pt idx="66">
                  <c:v>36747</c:v>
                </c:pt>
                <c:pt idx="67">
                  <c:v>36809</c:v>
                </c:pt>
                <c:pt idx="68">
                  <c:v>36879</c:v>
                </c:pt>
                <c:pt idx="69">
                  <c:v>36929</c:v>
                </c:pt>
                <c:pt idx="70">
                  <c:v>36986</c:v>
                </c:pt>
                <c:pt idx="71">
                  <c:v>37046</c:v>
                </c:pt>
                <c:pt idx="72">
                  <c:v>37118</c:v>
                </c:pt>
                <c:pt idx="73">
                  <c:v>37172</c:v>
                </c:pt>
                <c:pt idx="74">
                  <c:v>37242</c:v>
                </c:pt>
                <c:pt idx="75">
                  <c:v>37299</c:v>
                </c:pt>
                <c:pt idx="76">
                  <c:v>37356</c:v>
                </c:pt>
                <c:pt idx="77">
                  <c:v>37414</c:v>
                </c:pt>
                <c:pt idx="78">
                  <c:v>37476</c:v>
                </c:pt>
                <c:pt idx="79">
                  <c:v>37547</c:v>
                </c:pt>
                <c:pt idx="80">
                  <c:v>37781</c:v>
                </c:pt>
                <c:pt idx="81">
                  <c:v>38023</c:v>
                </c:pt>
                <c:pt idx="82">
                  <c:v>38820</c:v>
                </c:pt>
                <c:pt idx="83">
                  <c:v>39604</c:v>
                </c:pt>
                <c:pt idx="84">
                  <c:v>39673</c:v>
                </c:pt>
                <c:pt idx="85">
                  <c:v>39723</c:v>
                </c:pt>
                <c:pt idx="86">
                  <c:v>39790</c:v>
                </c:pt>
                <c:pt idx="87">
                  <c:v>39855</c:v>
                </c:pt>
                <c:pt idx="88">
                  <c:v>39903</c:v>
                </c:pt>
                <c:pt idx="89">
                  <c:v>39968</c:v>
                </c:pt>
                <c:pt idx="90">
                  <c:v>40028</c:v>
                </c:pt>
                <c:pt idx="91">
                  <c:v>40095</c:v>
                </c:pt>
                <c:pt idx="92">
                  <c:v>40150</c:v>
                </c:pt>
                <c:pt idx="93">
                  <c:v>40220</c:v>
                </c:pt>
                <c:pt idx="94">
                  <c:v>40277</c:v>
                </c:pt>
                <c:pt idx="95">
                  <c:v>40335</c:v>
                </c:pt>
                <c:pt idx="96">
                  <c:v>40400</c:v>
                </c:pt>
                <c:pt idx="97">
                  <c:v>40464</c:v>
                </c:pt>
                <c:pt idx="98">
                  <c:v>40513</c:v>
                </c:pt>
                <c:pt idx="99">
                  <c:v>40605</c:v>
                </c:pt>
                <c:pt idx="100">
                  <c:v>40721</c:v>
                </c:pt>
                <c:pt idx="101">
                  <c:v>40808</c:v>
                </c:pt>
                <c:pt idx="102">
                  <c:v>40896</c:v>
                </c:pt>
                <c:pt idx="103">
                  <c:v>40989</c:v>
                </c:pt>
                <c:pt idx="104">
                  <c:v>41066</c:v>
                </c:pt>
                <c:pt idx="105">
                  <c:v>41176</c:v>
                </c:pt>
                <c:pt idx="106">
                  <c:v>41255</c:v>
                </c:pt>
                <c:pt idx="107">
                  <c:v>41337</c:v>
                </c:pt>
                <c:pt idx="108">
                  <c:v>41431</c:v>
                </c:pt>
                <c:pt idx="109">
                  <c:v>41533</c:v>
                </c:pt>
                <c:pt idx="110">
                  <c:v>41626</c:v>
                </c:pt>
                <c:pt idx="111">
                  <c:v>41708</c:v>
                </c:pt>
                <c:pt idx="112">
                  <c:v>41800</c:v>
                </c:pt>
                <c:pt idx="113">
                  <c:v>41834</c:v>
                </c:pt>
                <c:pt idx="114">
                  <c:v>41866</c:v>
                </c:pt>
                <c:pt idx="115">
                  <c:v>41899</c:v>
                </c:pt>
                <c:pt idx="116">
                  <c:v>41995</c:v>
                </c:pt>
                <c:pt idx="117">
                  <c:v>42079</c:v>
                </c:pt>
                <c:pt idx="118">
                  <c:v>42079</c:v>
                </c:pt>
                <c:pt idx="119">
                  <c:v>42159</c:v>
                </c:pt>
                <c:pt idx="120">
                  <c:v>42159</c:v>
                </c:pt>
                <c:pt idx="121">
                  <c:v>42299</c:v>
                </c:pt>
                <c:pt idx="122">
                  <c:v>42299</c:v>
                </c:pt>
                <c:pt idx="123">
                  <c:v>42362</c:v>
                </c:pt>
                <c:pt idx="124">
                  <c:v>42362</c:v>
                </c:pt>
                <c:pt idx="125">
                  <c:v>42432</c:v>
                </c:pt>
                <c:pt idx="126">
                  <c:v>42432</c:v>
                </c:pt>
                <c:pt idx="127">
                  <c:v>42542</c:v>
                </c:pt>
                <c:pt idx="128">
                  <c:v>42542</c:v>
                </c:pt>
                <c:pt idx="129">
                  <c:v>42591</c:v>
                </c:pt>
                <c:pt idx="130">
                  <c:v>42627</c:v>
                </c:pt>
                <c:pt idx="131">
                  <c:v>42628</c:v>
                </c:pt>
                <c:pt idx="132">
                  <c:v>42628</c:v>
                </c:pt>
                <c:pt idx="133">
                  <c:v>42683</c:v>
                </c:pt>
                <c:pt idx="134">
                  <c:v>42716</c:v>
                </c:pt>
                <c:pt idx="135">
                  <c:v>42716</c:v>
                </c:pt>
                <c:pt idx="136">
                  <c:v>42803</c:v>
                </c:pt>
                <c:pt idx="137">
                  <c:v>42892</c:v>
                </c:pt>
                <c:pt idx="138">
                  <c:v>43009</c:v>
                </c:pt>
                <c:pt idx="139">
                  <c:v>43082</c:v>
                </c:pt>
                <c:pt idx="140">
                  <c:v>43166</c:v>
                </c:pt>
                <c:pt idx="141">
                  <c:v>43270</c:v>
                </c:pt>
                <c:pt idx="142">
                  <c:v>43390</c:v>
                </c:pt>
                <c:pt idx="143">
                  <c:v>43458</c:v>
                </c:pt>
                <c:pt idx="144">
                  <c:v>43549</c:v>
                </c:pt>
                <c:pt idx="145">
                  <c:v>43634</c:v>
                </c:pt>
                <c:pt idx="146">
                  <c:v>43738</c:v>
                </c:pt>
                <c:pt idx="147">
                  <c:v>43924</c:v>
                </c:pt>
                <c:pt idx="148">
                  <c:v>43991</c:v>
                </c:pt>
                <c:pt idx="149">
                  <c:v>44109</c:v>
                </c:pt>
                <c:pt idx="150">
                  <c:v>44119</c:v>
                </c:pt>
                <c:pt idx="151">
                  <c:v>44168</c:v>
                </c:pt>
                <c:pt idx="152">
                  <c:v>44264</c:v>
                </c:pt>
                <c:pt idx="153">
                  <c:v>44361</c:v>
                </c:pt>
                <c:pt idx="154">
                  <c:v>44488</c:v>
                </c:pt>
                <c:pt idx="155">
                  <c:v>44537</c:v>
                </c:pt>
                <c:pt idx="156">
                  <c:v>44636</c:v>
                </c:pt>
                <c:pt idx="157">
                  <c:v>44718</c:v>
                </c:pt>
                <c:pt idx="158">
                  <c:v>44844</c:v>
                </c:pt>
                <c:pt idx="159">
                  <c:v>44910</c:v>
                </c:pt>
                <c:pt idx="160">
                  <c:v>45012</c:v>
                </c:pt>
                <c:pt idx="161">
                  <c:v>45093</c:v>
                </c:pt>
              </c:numCache>
            </c:numRef>
          </c:xVal>
          <c:yVal>
            <c:numRef>
              <c:f>'02N21W11J03S'!$B$3:$B$199</c:f>
              <c:numCache>
                <c:formatCode>General</c:formatCode>
                <c:ptCount val="197"/>
                <c:pt idx="0">
                  <c:v>-76.11</c:v>
                </c:pt>
                <c:pt idx="1">
                  <c:v>-77.530014039999998</c:v>
                </c:pt>
                <c:pt idx="2">
                  <c:v>-77.710006710000002</c:v>
                </c:pt>
                <c:pt idx="3">
                  <c:v>-79.010000000000005</c:v>
                </c:pt>
                <c:pt idx="4">
                  <c:v>-76.930000000000007</c:v>
                </c:pt>
                <c:pt idx="5">
                  <c:v>-73.36000061</c:v>
                </c:pt>
                <c:pt idx="6">
                  <c:v>-73.39</c:v>
                </c:pt>
                <c:pt idx="7">
                  <c:v>-70.95</c:v>
                </c:pt>
                <c:pt idx="8">
                  <c:v>-66.650000000000006</c:v>
                </c:pt>
                <c:pt idx="9">
                  <c:v>-75.88</c:v>
                </c:pt>
                <c:pt idx="10">
                  <c:v>-78.069999999999993</c:v>
                </c:pt>
                <c:pt idx="11">
                  <c:v>-72.680007930000002</c:v>
                </c:pt>
                <c:pt idx="12">
                  <c:v>-75.500015259999998</c:v>
                </c:pt>
                <c:pt idx="13">
                  <c:v>-74.060012819999997</c:v>
                </c:pt>
                <c:pt idx="14">
                  <c:v>-75.159988400000003</c:v>
                </c:pt>
                <c:pt idx="15">
                  <c:v>-75.849999999999994</c:v>
                </c:pt>
                <c:pt idx="16">
                  <c:v>-80.23</c:v>
                </c:pt>
                <c:pt idx="17">
                  <c:v>-73.689987180000003</c:v>
                </c:pt>
                <c:pt idx="18">
                  <c:v>-70.61000061</c:v>
                </c:pt>
                <c:pt idx="19">
                  <c:v>-73.150000000000006</c:v>
                </c:pt>
                <c:pt idx="20">
                  <c:v>-69.569999999999993</c:v>
                </c:pt>
                <c:pt idx="21">
                  <c:v>-66.569999999999993</c:v>
                </c:pt>
                <c:pt idx="22">
                  <c:v>-73.28</c:v>
                </c:pt>
                <c:pt idx="23">
                  <c:v>-63.31</c:v>
                </c:pt>
                <c:pt idx="24">
                  <c:v>-69.540000000000006</c:v>
                </c:pt>
                <c:pt idx="25">
                  <c:v>-77.750015259999998</c:v>
                </c:pt>
                <c:pt idx="26">
                  <c:v>-64.61</c:v>
                </c:pt>
                <c:pt idx="27">
                  <c:v>-74.58</c:v>
                </c:pt>
                <c:pt idx="28">
                  <c:v>-69.41</c:v>
                </c:pt>
                <c:pt idx="29">
                  <c:v>-77.27</c:v>
                </c:pt>
                <c:pt idx="30">
                  <c:v>-74.740005490000001</c:v>
                </c:pt>
                <c:pt idx="31">
                  <c:v>-68.61</c:v>
                </c:pt>
                <c:pt idx="32">
                  <c:v>-74.709999999999994</c:v>
                </c:pt>
                <c:pt idx="33">
                  <c:v>-63.91</c:v>
                </c:pt>
                <c:pt idx="34">
                  <c:v>-71.31</c:v>
                </c:pt>
                <c:pt idx="35">
                  <c:v>-70.780014039999998</c:v>
                </c:pt>
                <c:pt idx="36">
                  <c:v>-72.460006710000002</c:v>
                </c:pt>
                <c:pt idx="37">
                  <c:v>-75.319999999999993</c:v>
                </c:pt>
                <c:pt idx="38">
                  <c:v>-66.209999999999994</c:v>
                </c:pt>
                <c:pt idx="39">
                  <c:v>-75.010000000000005</c:v>
                </c:pt>
                <c:pt idx="40">
                  <c:v>-83.63999939</c:v>
                </c:pt>
                <c:pt idx="41">
                  <c:v>-68.209999999999994</c:v>
                </c:pt>
                <c:pt idx="42">
                  <c:v>-64.41</c:v>
                </c:pt>
                <c:pt idx="43">
                  <c:v>-64.510000000000005</c:v>
                </c:pt>
                <c:pt idx="44">
                  <c:v>-70.209999999999994</c:v>
                </c:pt>
                <c:pt idx="45">
                  <c:v>-78.460006710000002</c:v>
                </c:pt>
                <c:pt idx="46">
                  <c:v>-64.31</c:v>
                </c:pt>
                <c:pt idx="47">
                  <c:v>-67.11</c:v>
                </c:pt>
                <c:pt idx="48">
                  <c:v>-67.61</c:v>
                </c:pt>
                <c:pt idx="49">
                  <c:v>-69.11</c:v>
                </c:pt>
                <c:pt idx="50">
                  <c:v>-76.489999999999995</c:v>
                </c:pt>
                <c:pt idx="51">
                  <c:v>-66.61</c:v>
                </c:pt>
                <c:pt idx="52">
                  <c:v>-72.66</c:v>
                </c:pt>
                <c:pt idx="53">
                  <c:v>-68.61</c:v>
                </c:pt>
                <c:pt idx="54">
                  <c:v>-70.61</c:v>
                </c:pt>
                <c:pt idx="55">
                  <c:v>-64.41</c:v>
                </c:pt>
                <c:pt idx="56">
                  <c:v>-56.41</c:v>
                </c:pt>
                <c:pt idx="57">
                  <c:v>-7.61</c:v>
                </c:pt>
                <c:pt idx="58">
                  <c:v>-64.010000000000005</c:v>
                </c:pt>
                <c:pt idx="59">
                  <c:v>-56.91</c:v>
                </c:pt>
                <c:pt idx="60">
                  <c:v>-55.91</c:v>
                </c:pt>
                <c:pt idx="61">
                  <c:v>-57.71</c:v>
                </c:pt>
                <c:pt idx="62">
                  <c:v>-61.11</c:v>
                </c:pt>
                <c:pt idx="63">
                  <c:v>-62.41</c:v>
                </c:pt>
                <c:pt idx="64">
                  <c:v>-55.11</c:v>
                </c:pt>
                <c:pt idx="65">
                  <c:v>-54.21</c:v>
                </c:pt>
                <c:pt idx="66">
                  <c:v>-58.01</c:v>
                </c:pt>
                <c:pt idx="67">
                  <c:v>-59.91</c:v>
                </c:pt>
                <c:pt idx="68">
                  <c:v>-61.41</c:v>
                </c:pt>
                <c:pt idx="69">
                  <c:v>-52.21</c:v>
                </c:pt>
                <c:pt idx="70">
                  <c:v>-50.11</c:v>
                </c:pt>
                <c:pt idx="71">
                  <c:v>-50.61</c:v>
                </c:pt>
                <c:pt idx="72">
                  <c:v>-54.61</c:v>
                </c:pt>
                <c:pt idx="73">
                  <c:v>-54.61</c:v>
                </c:pt>
                <c:pt idx="74">
                  <c:v>-48.61</c:v>
                </c:pt>
                <c:pt idx="75">
                  <c:v>-47.61</c:v>
                </c:pt>
                <c:pt idx="76">
                  <c:v>-51.61</c:v>
                </c:pt>
                <c:pt idx="77">
                  <c:v>-51.61</c:v>
                </c:pt>
                <c:pt idx="78">
                  <c:v>-54.61</c:v>
                </c:pt>
                <c:pt idx="79">
                  <c:v>-56.61</c:v>
                </c:pt>
                <c:pt idx="80">
                  <c:v>12.39</c:v>
                </c:pt>
                <c:pt idx="81">
                  <c:v>5.39</c:v>
                </c:pt>
                <c:pt idx="82">
                  <c:v>-39.61</c:v>
                </c:pt>
                <c:pt idx="83">
                  <c:v>-47.21</c:v>
                </c:pt>
                <c:pt idx="84">
                  <c:v>-47.51</c:v>
                </c:pt>
                <c:pt idx="85">
                  <c:v>-48.61</c:v>
                </c:pt>
                <c:pt idx="86">
                  <c:v>-45.71</c:v>
                </c:pt>
                <c:pt idx="87">
                  <c:v>-41.11</c:v>
                </c:pt>
                <c:pt idx="88">
                  <c:v>-40.81</c:v>
                </c:pt>
                <c:pt idx="89">
                  <c:v>-47.21</c:v>
                </c:pt>
                <c:pt idx="90">
                  <c:v>-43.51</c:v>
                </c:pt>
                <c:pt idx="91">
                  <c:v>-51.11</c:v>
                </c:pt>
                <c:pt idx="92">
                  <c:v>-43.81</c:v>
                </c:pt>
                <c:pt idx="93">
                  <c:v>-36.01</c:v>
                </c:pt>
                <c:pt idx="94">
                  <c:v>-35.01</c:v>
                </c:pt>
                <c:pt idx="95">
                  <c:v>-39.21</c:v>
                </c:pt>
                <c:pt idx="96">
                  <c:v>-41.21</c:v>
                </c:pt>
                <c:pt idx="97">
                  <c:v>-39.71</c:v>
                </c:pt>
                <c:pt idx="98">
                  <c:v>-39.51</c:v>
                </c:pt>
                <c:pt idx="99">
                  <c:v>-33.81</c:v>
                </c:pt>
                <c:pt idx="100">
                  <c:v>-38.909999999999997</c:v>
                </c:pt>
                <c:pt idx="101">
                  <c:v>-54.51</c:v>
                </c:pt>
                <c:pt idx="102">
                  <c:v>-48.71</c:v>
                </c:pt>
                <c:pt idx="103">
                  <c:v>-41.01</c:v>
                </c:pt>
                <c:pt idx="104">
                  <c:v>-42.91</c:v>
                </c:pt>
                <c:pt idx="105">
                  <c:v>-49.11</c:v>
                </c:pt>
                <c:pt idx="106">
                  <c:v>-42.51</c:v>
                </c:pt>
                <c:pt idx="107">
                  <c:v>-44.71</c:v>
                </c:pt>
                <c:pt idx="108">
                  <c:v>-50.11</c:v>
                </c:pt>
                <c:pt idx="109">
                  <c:v>-57.11</c:v>
                </c:pt>
                <c:pt idx="110">
                  <c:v>-62.61</c:v>
                </c:pt>
                <c:pt idx="111">
                  <c:v>-51.71</c:v>
                </c:pt>
                <c:pt idx="112">
                  <c:v>-61.81</c:v>
                </c:pt>
                <c:pt idx="113">
                  <c:v>-60.61</c:v>
                </c:pt>
                <c:pt idx="114">
                  <c:v>-68.510000000000005</c:v>
                </c:pt>
                <c:pt idx="115">
                  <c:v>-71.31</c:v>
                </c:pt>
                <c:pt idx="116">
                  <c:v>-53.51</c:v>
                </c:pt>
                <c:pt idx="117">
                  <c:v>-51.01</c:v>
                </c:pt>
                <c:pt idx="118" formatCode="#,##0.00">
                  <c:v>-51.01</c:v>
                </c:pt>
                <c:pt idx="119">
                  <c:v>-64.31</c:v>
                </c:pt>
                <c:pt idx="120" formatCode="#,##0.00">
                  <c:v>-64.31</c:v>
                </c:pt>
                <c:pt idx="121">
                  <c:v>-69.010000000000005</c:v>
                </c:pt>
                <c:pt idx="122" formatCode="#,##0.00">
                  <c:v>-69.010000000000005</c:v>
                </c:pt>
                <c:pt idx="123">
                  <c:v>-69.41</c:v>
                </c:pt>
                <c:pt idx="124" formatCode="#,##0.00">
                  <c:v>-69.41</c:v>
                </c:pt>
                <c:pt idx="125">
                  <c:v>-61.61</c:v>
                </c:pt>
                <c:pt idx="126" formatCode="#,##0.00">
                  <c:v>-61.61</c:v>
                </c:pt>
                <c:pt idx="127">
                  <c:v>-59.31</c:v>
                </c:pt>
                <c:pt idx="128" formatCode="#,##0.00">
                  <c:v>-59.31</c:v>
                </c:pt>
                <c:pt idx="129">
                  <c:v>-68.539990000000003</c:v>
                </c:pt>
                <c:pt idx="130">
                  <c:v>-75.069990000000004</c:v>
                </c:pt>
                <c:pt idx="131">
                  <c:v>-79.91</c:v>
                </c:pt>
                <c:pt idx="132" formatCode="#,##0.00">
                  <c:v>-79.91</c:v>
                </c:pt>
                <c:pt idx="133">
                  <c:v>-76.629990000000006</c:v>
                </c:pt>
                <c:pt idx="134">
                  <c:v>-65.91</c:v>
                </c:pt>
                <c:pt idx="135" formatCode="#,##0.00">
                  <c:v>-65.91</c:v>
                </c:pt>
                <c:pt idx="136" formatCode="#,##0.00">
                  <c:v>-61.2100000000001</c:v>
                </c:pt>
                <c:pt idx="137" formatCode="#,##0.00">
                  <c:v>-62.91</c:v>
                </c:pt>
                <c:pt idx="138" formatCode="#,##0.00">
                  <c:v>-64.91</c:v>
                </c:pt>
                <c:pt idx="139" formatCode="#,##0.00">
                  <c:v>-73.91</c:v>
                </c:pt>
                <c:pt idx="140" formatCode="#,##0.00">
                  <c:v>-64.010000000000005</c:v>
                </c:pt>
                <c:pt idx="141" formatCode="#,##0.00">
                  <c:v>-63.81</c:v>
                </c:pt>
                <c:pt idx="142" formatCode="#,##0.00">
                  <c:v>-73.010000000000005</c:v>
                </c:pt>
                <c:pt idx="143" formatCode="#,##0.00">
                  <c:v>-62.91</c:v>
                </c:pt>
                <c:pt idx="144" formatCode="#,##0.00">
                  <c:v>-56.41</c:v>
                </c:pt>
                <c:pt idx="145" formatCode="#,##0.00">
                  <c:v>-62.61</c:v>
                </c:pt>
                <c:pt idx="146" formatCode="#,##0.00">
                  <c:v>-69.81</c:v>
                </c:pt>
                <c:pt idx="147">
                  <c:v>-58.110000610351598</c:v>
                </c:pt>
                <c:pt idx="148">
                  <c:v>-64.110000610351605</c:v>
                </c:pt>
                <c:pt idx="149">
                  <c:v>-70.710006713867202</c:v>
                </c:pt>
                <c:pt idx="150">
                  <c:v>-80.009994506835895</c:v>
                </c:pt>
                <c:pt idx="151" formatCode="#,##0.00">
                  <c:v>-74.410000000000025</c:v>
                </c:pt>
                <c:pt idx="152" formatCode="#,##0.00">
                  <c:v>-72.210000000000036</c:v>
                </c:pt>
                <c:pt idx="153" formatCode="#,##0.00">
                  <c:v>-79.009999999999991</c:v>
                </c:pt>
                <c:pt idx="154" formatCode="0.00">
                  <c:v>-80.31</c:v>
                </c:pt>
                <c:pt idx="155" formatCode="0.00">
                  <c:v>-77.710000000000036</c:v>
                </c:pt>
                <c:pt idx="156">
                  <c:v>-80.81</c:v>
                </c:pt>
                <c:pt idx="157" formatCode="0.00">
                  <c:v>-80.79000000000002</c:v>
                </c:pt>
                <c:pt idx="158" formatCode="0.00">
                  <c:v>-85.710000000000036</c:v>
                </c:pt>
                <c:pt idx="159" formatCode="0.00">
                  <c:v>-78.310012817382798</c:v>
                </c:pt>
                <c:pt idx="160" formatCode="#,##0.00">
                  <c:v>-65.910000000000025</c:v>
                </c:pt>
                <c:pt idx="161" formatCode="#,##0.00">
                  <c:v>-67.009999999999991</c:v>
                </c:pt>
              </c:numCache>
              <c:extLst xmlns:c15="http://schemas.microsoft.com/office/drawing/2012/chart"/>
            </c:numRef>
          </c:yVal>
          <c:smooth val="0"/>
          <c:extLst xmlns:c15="http://schemas.microsoft.com/office/drawing/2012/chart">
            <c:ext xmlns:c16="http://schemas.microsoft.com/office/drawing/2014/chart" uri="{C3380CC4-5D6E-409C-BE32-E72D297353CC}">
              <c16:uniqueId val="{00000004-2866-46F9-9D59-EFAC6F27EEE3}"/>
            </c:ext>
          </c:extLst>
        </c:ser>
        <c:ser>
          <c:idx val="3"/>
          <c:order val="3"/>
          <c:tx>
            <c:strRef>
              <c:f>'Future Model Run Results'!$BH$1</c:f>
              <c:strCache>
                <c:ptCount val="1"/>
                <c:pt idx="0">
                  <c:v>Projects-20% Reduction</c:v>
                </c:pt>
              </c:strCache>
              <c:extLst xmlns:c15="http://schemas.microsoft.com/office/drawing/2012/chart"/>
            </c:strRef>
          </c:tx>
          <c:marker>
            <c:symbol val="none"/>
          </c:marker>
          <c:xVal>
            <c:numRef>
              <c:f>('Future Model Run Results'!$AC$4:$AC$154,'Future Model Run Results'!$AC$156:$AC$603)</c:f>
              <c:numCache>
                <c:formatCode>m/d/yyyy</c:formatCode>
                <c:ptCount val="599"/>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48487</c:v>
                </c:pt>
                <c:pt idx="152">
                  <c:v>48518</c:v>
                </c:pt>
                <c:pt idx="153">
                  <c:v>48548</c:v>
                </c:pt>
                <c:pt idx="154">
                  <c:v>48579</c:v>
                </c:pt>
                <c:pt idx="155">
                  <c:v>48610</c:v>
                </c:pt>
                <c:pt idx="156">
                  <c:v>48638</c:v>
                </c:pt>
                <c:pt idx="157">
                  <c:v>48669</c:v>
                </c:pt>
                <c:pt idx="158">
                  <c:v>48699</c:v>
                </c:pt>
                <c:pt idx="159">
                  <c:v>48730</c:v>
                </c:pt>
                <c:pt idx="160">
                  <c:v>48760</c:v>
                </c:pt>
                <c:pt idx="161">
                  <c:v>48791</c:v>
                </c:pt>
                <c:pt idx="162">
                  <c:v>48822</c:v>
                </c:pt>
                <c:pt idx="163">
                  <c:v>48852</c:v>
                </c:pt>
                <c:pt idx="164">
                  <c:v>48883</c:v>
                </c:pt>
                <c:pt idx="165">
                  <c:v>48913</c:v>
                </c:pt>
                <c:pt idx="166">
                  <c:v>48944</c:v>
                </c:pt>
                <c:pt idx="167">
                  <c:v>48975</c:v>
                </c:pt>
                <c:pt idx="168">
                  <c:v>49003</c:v>
                </c:pt>
                <c:pt idx="169">
                  <c:v>49034</c:v>
                </c:pt>
                <c:pt idx="170">
                  <c:v>49064</c:v>
                </c:pt>
                <c:pt idx="171">
                  <c:v>49095</c:v>
                </c:pt>
                <c:pt idx="172">
                  <c:v>49125</c:v>
                </c:pt>
                <c:pt idx="173">
                  <c:v>49156</c:v>
                </c:pt>
                <c:pt idx="174">
                  <c:v>49187</c:v>
                </c:pt>
                <c:pt idx="175">
                  <c:v>49217</c:v>
                </c:pt>
                <c:pt idx="176">
                  <c:v>49248</c:v>
                </c:pt>
                <c:pt idx="177">
                  <c:v>49278</c:v>
                </c:pt>
                <c:pt idx="178">
                  <c:v>49309</c:v>
                </c:pt>
                <c:pt idx="179">
                  <c:v>49340</c:v>
                </c:pt>
                <c:pt idx="180">
                  <c:v>49368</c:v>
                </c:pt>
                <c:pt idx="181">
                  <c:v>49399</c:v>
                </c:pt>
                <c:pt idx="182">
                  <c:v>49429</c:v>
                </c:pt>
                <c:pt idx="183">
                  <c:v>49460</c:v>
                </c:pt>
                <c:pt idx="184">
                  <c:v>49490</c:v>
                </c:pt>
                <c:pt idx="185">
                  <c:v>49521</c:v>
                </c:pt>
                <c:pt idx="186">
                  <c:v>49552</c:v>
                </c:pt>
                <c:pt idx="187">
                  <c:v>49582</c:v>
                </c:pt>
                <c:pt idx="188">
                  <c:v>49613</c:v>
                </c:pt>
                <c:pt idx="189">
                  <c:v>49643</c:v>
                </c:pt>
                <c:pt idx="190">
                  <c:v>49674</c:v>
                </c:pt>
                <c:pt idx="191">
                  <c:v>49705</c:v>
                </c:pt>
                <c:pt idx="192">
                  <c:v>49734</c:v>
                </c:pt>
                <c:pt idx="193">
                  <c:v>49765</c:v>
                </c:pt>
                <c:pt idx="194">
                  <c:v>49795</c:v>
                </c:pt>
                <c:pt idx="195">
                  <c:v>49826</c:v>
                </c:pt>
                <c:pt idx="196">
                  <c:v>49856</c:v>
                </c:pt>
                <c:pt idx="197">
                  <c:v>49887</c:v>
                </c:pt>
                <c:pt idx="198">
                  <c:v>49918</c:v>
                </c:pt>
                <c:pt idx="199">
                  <c:v>49948</c:v>
                </c:pt>
                <c:pt idx="200">
                  <c:v>49979</c:v>
                </c:pt>
                <c:pt idx="201">
                  <c:v>50009</c:v>
                </c:pt>
                <c:pt idx="202">
                  <c:v>50040</c:v>
                </c:pt>
                <c:pt idx="203">
                  <c:v>50071</c:v>
                </c:pt>
                <c:pt idx="204">
                  <c:v>50099</c:v>
                </c:pt>
                <c:pt idx="205">
                  <c:v>50130</c:v>
                </c:pt>
                <c:pt idx="206">
                  <c:v>50160</c:v>
                </c:pt>
                <c:pt idx="207">
                  <c:v>50191</c:v>
                </c:pt>
                <c:pt idx="208">
                  <c:v>50221</c:v>
                </c:pt>
                <c:pt idx="209">
                  <c:v>50252</c:v>
                </c:pt>
                <c:pt idx="210">
                  <c:v>50283</c:v>
                </c:pt>
                <c:pt idx="211">
                  <c:v>50313</c:v>
                </c:pt>
                <c:pt idx="212">
                  <c:v>50344</c:v>
                </c:pt>
                <c:pt idx="213">
                  <c:v>50374</c:v>
                </c:pt>
                <c:pt idx="214">
                  <c:v>50405</c:v>
                </c:pt>
                <c:pt idx="215">
                  <c:v>50436</c:v>
                </c:pt>
                <c:pt idx="216">
                  <c:v>50464</c:v>
                </c:pt>
                <c:pt idx="217">
                  <c:v>50495</c:v>
                </c:pt>
                <c:pt idx="218">
                  <c:v>50525</c:v>
                </c:pt>
                <c:pt idx="219">
                  <c:v>50556</c:v>
                </c:pt>
                <c:pt idx="220">
                  <c:v>50586</c:v>
                </c:pt>
                <c:pt idx="221">
                  <c:v>50617</c:v>
                </c:pt>
                <c:pt idx="222">
                  <c:v>50648</c:v>
                </c:pt>
                <c:pt idx="223">
                  <c:v>50678</c:v>
                </c:pt>
                <c:pt idx="224">
                  <c:v>50709</c:v>
                </c:pt>
                <c:pt idx="225">
                  <c:v>50739</c:v>
                </c:pt>
                <c:pt idx="226">
                  <c:v>50770</c:v>
                </c:pt>
                <c:pt idx="227">
                  <c:v>50801</c:v>
                </c:pt>
                <c:pt idx="228">
                  <c:v>50829</c:v>
                </c:pt>
                <c:pt idx="229">
                  <c:v>50860</c:v>
                </c:pt>
                <c:pt idx="230">
                  <c:v>50890</c:v>
                </c:pt>
                <c:pt idx="231">
                  <c:v>50921</c:v>
                </c:pt>
                <c:pt idx="232">
                  <c:v>50951</c:v>
                </c:pt>
                <c:pt idx="233">
                  <c:v>50982</c:v>
                </c:pt>
                <c:pt idx="234">
                  <c:v>51013</c:v>
                </c:pt>
                <c:pt idx="235">
                  <c:v>51043</c:v>
                </c:pt>
                <c:pt idx="236">
                  <c:v>51074</c:v>
                </c:pt>
                <c:pt idx="237">
                  <c:v>51104</c:v>
                </c:pt>
                <c:pt idx="238">
                  <c:v>51135</c:v>
                </c:pt>
                <c:pt idx="239">
                  <c:v>51166</c:v>
                </c:pt>
                <c:pt idx="240">
                  <c:v>51195</c:v>
                </c:pt>
                <c:pt idx="241">
                  <c:v>51226</c:v>
                </c:pt>
                <c:pt idx="242">
                  <c:v>51256</c:v>
                </c:pt>
                <c:pt idx="243">
                  <c:v>51287</c:v>
                </c:pt>
                <c:pt idx="244">
                  <c:v>51317</c:v>
                </c:pt>
                <c:pt idx="245">
                  <c:v>51348</c:v>
                </c:pt>
                <c:pt idx="246">
                  <c:v>51379</c:v>
                </c:pt>
                <c:pt idx="247">
                  <c:v>51409</c:v>
                </c:pt>
                <c:pt idx="248">
                  <c:v>51440</c:v>
                </c:pt>
                <c:pt idx="249">
                  <c:v>51470</c:v>
                </c:pt>
                <c:pt idx="250">
                  <c:v>51501</c:v>
                </c:pt>
                <c:pt idx="251">
                  <c:v>51532</c:v>
                </c:pt>
                <c:pt idx="252">
                  <c:v>51560</c:v>
                </c:pt>
                <c:pt idx="253">
                  <c:v>51591</c:v>
                </c:pt>
                <c:pt idx="254">
                  <c:v>51621</c:v>
                </c:pt>
                <c:pt idx="255">
                  <c:v>51652</c:v>
                </c:pt>
                <c:pt idx="256">
                  <c:v>51682</c:v>
                </c:pt>
                <c:pt idx="257">
                  <c:v>51713</c:v>
                </c:pt>
                <c:pt idx="258">
                  <c:v>51744</c:v>
                </c:pt>
                <c:pt idx="259">
                  <c:v>51774</c:v>
                </c:pt>
                <c:pt idx="260">
                  <c:v>51805</c:v>
                </c:pt>
                <c:pt idx="261">
                  <c:v>51835</c:v>
                </c:pt>
                <c:pt idx="262">
                  <c:v>51866</c:v>
                </c:pt>
                <c:pt idx="263">
                  <c:v>51897</c:v>
                </c:pt>
                <c:pt idx="264">
                  <c:v>51925</c:v>
                </c:pt>
                <c:pt idx="265">
                  <c:v>51956</c:v>
                </c:pt>
                <c:pt idx="266">
                  <c:v>51986</c:v>
                </c:pt>
                <c:pt idx="267">
                  <c:v>52017</c:v>
                </c:pt>
                <c:pt idx="268">
                  <c:v>52047</c:v>
                </c:pt>
                <c:pt idx="269">
                  <c:v>52078</c:v>
                </c:pt>
                <c:pt idx="270">
                  <c:v>52109</c:v>
                </c:pt>
                <c:pt idx="271">
                  <c:v>52139</c:v>
                </c:pt>
                <c:pt idx="272">
                  <c:v>52170</c:v>
                </c:pt>
                <c:pt idx="273">
                  <c:v>52200</c:v>
                </c:pt>
                <c:pt idx="274">
                  <c:v>52231</c:v>
                </c:pt>
                <c:pt idx="275">
                  <c:v>52262</c:v>
                </c:pt>
                <c:pt idx="276">
                  <c:v>52290</c:v>
                </c:pt>
                <c:pt idx="277">
                  <c:v>52321</c:v>
                </c:pt>
                <c:pt idx="278">
                  <c:v>52351</c:v>
                </c:pt>
                <c:pt idx="279">
                  <c:v>52382</c:v>
                </c:pt>
                <c:pt idx="280">
                  <c:v>52412</c:v>
                </c:pt>
                <c:pt idx="281">
                  <c:v>52443</c:v>
                </c:pt>
                <c:pt idx="282">
                  <c:v>52474</c:v>
                </c:pt>
                <c:pt idx="283">
                  <c:v>52504</c:v>
                </c:pt>
                <c:pt idx="284">
                  <c:v>52535</c:v>
                </c:pt>
                <c:pt idx="285">
                  <c:v>52565</c:v>
                </c:pt>
                <c:pt idx="286">
                  <c:v>52596</c:v>
                </c:pt>
                <c:pt idx="287">
                  <c:v>52627</c:v>
                </c:pt>
                <c:pt idx="288">
                  <c:v>52656</c:v>
                </c:pt>
                <c:pt idx="289">
                  <c:v>52687</c:v>
                </c:pt>
                <c:pt idx="290">
                  <c:v>52717</c:v>
                </c:pt>
                <c:pt idx="291">
                  <c:v>52748</c:v>
                </c:pt>
                <c:pt idx="292">
                  <c:v>52778</c:v>
                </c:pt>
                <c:pt idx="293">
                  <c:v>52809</c:v>
                </c:pt>
                <c:pt idx="294">
                  <c:v>52840</c:v>
                </c:pt>
                <c:pt idx="295">
                  <c:v>52870</c:v>
                </c:pt>
                <c:pt idx="296">
                  <c:v>52901</c:v>
                </c:pt>
                <c:pt idx="297">
                  <c:v>52931</c:v>
                </c:pt>
                <c:pt idx="298">
                  <c:v>52962</c:v>
                </c:pt>
                <c:pt idx="299">
                  <c:v>52993</c:v>
                </c:pt>
                <c:pt idx="300">
                  <c:v>53021</c:v>
                </c:pt>
                <c:pt idx="301">
                  <c:v>53052</c:v>
                </c:pt>
                <c:pt idx="302">
                  <c:v>53082</c:v>
                </c:pt>
                <c:pt idx="303">
                  <c:v>53113</c:v>
                </c:pt>
                <c:pt idx="304">
                  <c:v>53143</c:v>
                </c:pt>
                <c:pt idx="305">
                  <c:v>53174</c:v>
                </c:pt>
                <c:pt idx="306">
                  <c:v>53205</c:v>
                </c:pt>
                <c:pt idx="307">
                  <c:v>53235</c:v>
                </c:pt>
                <c:pt idx="308">
                  <c:v>53266</c:v>
                </c:pt>
                <c:pt idx="309">
                  <c:v>53296</c:v>
                </c:pt>
                <c:pt idx="310">
                  <c:v>53327</c:v>
                </c:pt>
                <c:pt idx="311">
                  <c:v>53358</c:v>
                </c:pt>
                <c:pt idx="312">
                  <c:v>53386</c:v>
                </c:pt>
                <c:pt idx="313">
                  <c:v>53417</c:v>
                </c:pt>
                <c:pt idx="314">
                  <c:v>53447</c:v>
                </c:pt>
                <c:pt idx="315">
                  <c:v>53478</c:v>
                </c:pt>
                <c:pt idx="316">
                  <c:v>53508</c:v>
                </c:pt>
                <c:pt idx="317">
                  <c:v>53539</c:v>
                </c:pt>
                <c:pt idx="318">
                  <c:v>53570</c:v>
                </c:pt>
                <c:pt idx="319">
                  <c:v>53600</c:v>
                </c:pt>
                <c:pt idx="320">
                  <c:v>53631</c:v>
                </c:pt>
                <c:pt idx="321">
                  <c:v>53661</c:v>
                </c:pt>
                <c:pt idx="322">
                  <c:v>53692</c:v>
                </c:pt>
                <c:pt idx="323">
                  <c:v>53723</c:v>
                </c:pt>
                <c:pt idx="324">
                  <c:v>53751</c:v>
                </c:pt>
                <c:pt idx="325">
                  <c:v>53782</c:v>
                </c:pt>
                <c:pt idx="326">
                  <c:v>53812</c:v>
                </c:pt>
                <c:pt idx="327">
                  <c:v>53843</c:v>
                </c:pt>
                <c:pt idx="328">
                  <c:v>53873</c:v>
                </c:pt>
                <c:pt idx="329">
                  <c:v>53904</c:v>
                </c:pt>
                <c:pt idx="330">
                  <c:v>53935</c:v>
                </c:pt>
                <c:pt idx="331">
                  <c:v>53965</c:v>
                </c:pt>
                <c:pt idx="332">
                  <c:v>53996</c:v>
                </c:pt>
                <c:pt idx="333">
                  <c:v>54026</c:v>
                </c:pt>
                <c:pt idx="334">
                  <c:v>54057</c:v>
                </c:pt>
                <c:pt idx="335">
                  <c:v>54088</c:v>
                </c:pt>
                <c:pt idx="336">
                  <c:v>54117</c:v>
                </c:pt>
                <c:pt idx="337">
                  <c:v>54148</c:v>
                </c:pt>
                <c:pt idx="338">
                  <c:v>54178</c:v>
                </c:pt>
                <c:pt idx="339">
                  <c:v>54209</c:v>
                </c:pt>
                <c:pt idx="340">
                  <c:v>54239</c:v>
                </c:pt>
                <c:pt idx="341">
                  <c:v>54270</c:v>
                </c:pt>
                <c:pt idx="342">
                  <c:v>54301</c:v>
                </c:pt>
                <c:pt idx="343">
                  <c:v>54331</c:v>
                </c:pt>
                <c:pt idx="344">
                  <c:v>54362</c:v>
                </c:pt>
                <c:pt idx="345">
                  <c:v>54392</c:v>
                </c:pt>
                <c:pt idx="346">
                  <c:v>54423</c:v>
                </c:pt>
                <c:pt idx="347">
                  <c:v>54454</c:v>
                </c:pt>
                <c:pt idx="348">
                  <c:v>54482</c:v>
                </c:pt>
                <c:pt idx="349">
                  <c:v>54513</c:v>
                </c:pt>
                <c:pt idx="350">
                  <c:v>54543</c:v>
                </c:pt>
                <c:pt idx="351">
                  <c:v>54574</c:v>
                </c:pt>
                <c:pt idx="352">
                  <c:v>54604</c:v>
                </c:pt>
                <c:pt idx="353">
                  <c:v>54635</c:v>
                </c:pt>
                <c:pt idx="354">
                  <c:v>54666</c:v>
                </c:pt>
                <c:pt idx="355">
                  <c:v>54696</c:v>
                </c:pt>
                <c:pt idx="356">
                  <c:v>54727</c:v>
                </c:pt>
                <c:pt idx="357">
                  <c:v>54757</c:v>
                </c:pt>
                <c:pt idx="358">
                  <c:v>54788</c:v>
                </c:pt>
                <c:pt idx="359">
                  <c:v>54819</c:v>
                </c:pt>
                <c:pt idx="360">
                  <c:v>54847</c:v>
                </c:pt>
                <c:pt idx="361">
                  <c:v>54878</c:v>
                </c:pt>
                <c:pt idx="362">
                  <c:v>54908</c:v>
                </c:pt>
                <c:pt idx="363">
                  <c:v>54939</c:v>
                </c:pt>
                <c:pt idx="364">
                  <c:v>54969</c:v>
                </c:pt>
                <c:pt idx="365">
                  <c:v>55000</c:v>
                </c:pt>
                <c:pt idx="366">
                  <c:v>55031</c:v>
                </c:pt>
                <c:pt idx="367">
                  <c:v>55061</c:v>
                </c:pt>
                <c:pt idx="368">
                  <c:v>55092</c:v>
                </c:pt>
                <c:pt idx="369">
                  <c:v>55122</c:v>
                </c:pt>
                <c:pt idx="370">
                  <c:v>55153</c:v>
                </c:pt>
                <c:pt idx="371">
                  <c:v>55184</c:v>
                </c:pt>
                <c:pt idx="372">
                  <c:v>55212</c:v>
                </c:pt>
                <c:pt idx="373">
                  <c:v>55243</c:v>
                </c:pt>
                <c:pt idx="374">
                  <c:v>55273</c:v>
                </c:pt>
                <c:pt idx="375">
                  <c:v>55304</c:v>
                </c:pt>
                <c:pt idx="376">
                  <c:v>55334</c:v>
                </c:pt>
                <c:pt idx="377">
                  <c:v>55365</c:v>
                </c:pt>
                <c:pt idx="378">
                  <c:v>55396</c:v>
                </c:pt>
                <c:pt idx="379">
                  <c:v>55426</c:v>
                </c:pt>
                <c:pt idx="380">
                  <c:v>55457</c:v>
                </c:pt>
                <c:pt idx="381">
                  <c:v>55487</c:v>
                </c:pt>
                <c:pt idx="382">
                  <c:v>55518</c:v>
                </c:pt>
                <c:pt idx="383">
                  <c:v>55549</c:v>
                </c:pt>
                <c:pt idx="384">
                  <c:v>55578</c:v>
                </c:pt>
                <c:pt idx="385">
                  <c:v>55609</c:v>
                </c:pt>
                <c:pt idx="386">
                  <c:v>55639</c:v>
                </c:pt>
                <c:pt idx="387">
                  <c:v>55670</c:v>
                </c:pt>
                <c:pt idx="388">
                  <c:v>55700</c:v>
                </c:pt>
                <c:pt idx="389">
                  <c:v>55731</c:v>
                </c:pt>
                <c:pt idx="390">
                  <c:v>55762</c:v>
                </c:pt>
                <c:pt idx="391">
                  <c:v>55792</c:v>
                </c:pt>
                <c:pt idx="392">
                  <c:v>55823</c:v>
                </c:pt>
                <c:pt idx="393">
                  <c:v>55853</c:v>
                </c:pt>
                <c:pt idx="394">
                  <c:v>55884</c:v>
                </c:pt>
                <c:pt idx="395">
                  <c:v>55915</c:v>
                </c:pt>
                <c:pt idx="396">
                  <c:v>55943</c:v>
                </c:pt>
                <c:pt idx="397">
                  <c:v>55974</c:v>
                </c:pt>
                <c:pt idx="398">
                  <c:v>56004</c:v>
                </c:pt>
                <c:pt idx="399">
                  <c:v>56035</c:v>
                </c:pt>
                <c:pt idx="400">
                  <c:v>56065</c:v>
                </c:pt>
                <c:pt idx="401">
                  <c:v>56096</c:v>
                </c:pt>
                <c:pt idx="402">
                  <c:v>56127</c:v>
                </c:pt>
                <c:pt idx="403">
                  <c:v>56157</c:v>
                </c:pt>
                <c:pt idx="404">
                  <c:v>56188</c:v>
                </c:pt>
                <c:pt idx="405">
                  <c:v>56218</c:v>
                </c:pt>
                <c:pt idx="406">
                  <c:v>56249</c:v>
                </c:pt>
                <c:pt idx="407">
                  <c:v>56280</c:v>
                </c:pt>
                <c:pt idx="408">
                  <c:v>56308</c:v>
                </c:pt>
                <c:pt idx="409">
                  <c:v>56339</c:v>
                </c:pt>
                <c:pt idx="410">
                  <c:v>56369</c:v>
                </c:pt>
                <c:pt idx="411">
                  <c:v>56400</c:v>
                </c:pt>
                <c:pt idx="412">
                  <c:v>56430</c:v>
                </c:pt>
                <c:pt idx="413">
                  <c:v>56461</c:v>
                </c:pt>
                <c:pt idx="414">
                  <c:v>56492</c:v>
                </c:pt>
                <c:pt idx="415">
                  <c:v>56522</c:v>
                </c:pt>
                <c:pt idx="416">
                  <c:v>56553</c:v>
                </c:pt>
                <c:pt idx="417">
                  <c:v>56583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58075</c:v>
                </c:pt>
                <c:pt idx="467">
                  <c:v>58106</c:v>
                </c:pt>
                <c:pt idx="468">
                  <c:v>58134</c:v>
                </c:pt>
                <c:pt idx="469">
                  <c:v>58165</c:v>
                </c:pt>
                <c:pt idx="470">
                  <c:v>58195</c:v>
                </c:pt>
                <c:pt idx="471">
                  <c:v>58226</c:v>
                </c:pt>
                <c:pt idx="472">
                  <c:v>58256</c:v>
                </c:pt>
                <c:pt idx="473">
                  <c:v>58287</c:v>
                </c:pt>
                <c:pt idx="474">
                  <c:v>58318</c:v>
                </c:pt>
                <c:pt idx="475">
                  <c:v>58348</c:v>
                </c:pt>
                <c:pt idx="476">
                  <c:v>58379</c:v>
                </c:pt>
                <c:pt idx="477">
                  <c:v>58409</c:v>
                </c:pt>
                <c:pt idx="478">
                  <c:v>58440</c:v>
                </c:pt>
                <c:pt idx="479">
                  <c:v>58471</c:v>
                </c:pt>
                <c:pt idx="480">
                  <c:v>58500</c:v>
                </c:pt>
                <c:pt idx="481">
                  <c:v>58531</c:v>
                </c:pt>
                <c:pt idx="482">
                  <c:v>58561</c:v>
                </c:pt>
                <c:pt idx="483">
                  <c:v>58592</c:v>
                </c:pt>
                <c:pt idx="484">
                  <c:v>58622</c:v>
                </c:pt>
                <c:pt idx="485">
                  <c:v>58653</c:v>
                </c:pt>
                <c:pt idx="486">
                  <c:v>58684</c:v>
                </c:pt>
                <c:pt idx="487">
                  <c:v>58714</c:v>
                </c:pt>
                <c:pt idx="488">
                  <c:v>58745</c:v>
                </c:pt>
                <c:pt idx="489">
                  <c:v>58775</c:v>
                </c:pt>
                <c:pt idx="490">
                  <c:v>58806</c:v>
                </c:pt>
                <c:pt idx="491">
                  <c:v>58837</c:v>
                </c:pt>
                <c:pt idx="492">
                  <c:v>58865</c:v>
                </c:pt>
                <c:pt idx="493">
                  <c:v>58896</c:v>
                </c:pt>
                <c:pt idx="494">
                  <c:v>58926</c:v>
                </c:pt>
                <c:pt idx="495">
                  <c:v>58957</c:v>
                </c:pt>
                <c:pt idx="496">
                  <c:v>58987</c:v>
                </c:pt>
                <c:pt idx="497">
                  <c:v>59018</c:v>
                </c:pt>
                <c:pt idx="498">
                  <c:v>59049</c:v>
                </c:pt>
                <c:pt idx="499">
                  <c:v>59079</c:v>
                </c:pt>
                <c:pt idx="500">
                  <c:v>59110</c:v>
                </c:pt>
                <c:pt idx="501">
                  <c:v>59140</c:v>
                </c:pt>
                <c:pt idx="502">
                  <c:v>59171</c:v>
                </c:pt>
                <c:pt idx="503">
                  <c:v>59202</c:v>
                </c:pt>
                <c:pt idx="504">
                  <c:v>59230</c:v>
                </c:pt>
                <c:pt idx="505">
                  <c:v>59261</c:v>
                </c:pt>
                <c:pt idx="506">
                  <c:v>59291</c:v>
                </c:pt>
                <c:pt idx="507">
                  <c:v>59322</c:v>
                </c:pt>
                <c:pt idx="508">
                  <c:v>59352</c:v>
                </c:pt>
                <c:pt idx="509">
                  <c:v>59383</c:v>
                </c:pt>
                <c:pt idx="510">
                  <c:v>59414</c:v>
                </c:pt>
                <c:pt idx="511">
                  <c:v>59444</c:v>
                </c:pt>
                <c:pt idx="512">
                  <c:v>59475</c:v>
                </c:pt>
                <c:pt idx="513">
                  <c:v>59505</c:v>
                </c:pt>
                <c:pt idx="514">
                  <c:v>59536</c:v>
                </c:pt>
                <c:pt idx="515">
                  <c:v>59567</c:v>
                </c:pt>
                <c:pt idx="516">
                  <c:v>59595</c:v>
                </c:pt>
                <c:pt idx="517">
                  <c:v>59626</c:v>
                </c:pt>
                <c:pt idx="518">
                  <c:v>59656</c:v>
                </c:pt>
                <c:pt idx="519">
                  <c:v>59687</c:v>
                </c:pt>
                <c:pt idx="520">
                  <c:v>59717</c:v>
                </c:pt>
                <c:pt idx="521">
                  <c:v>59748</c:v>
                </c:pt>
                <c:pt idx="522">
                  <c:v>59779</c:v>
                </c:pt>
                <c:pt idx="523">
                  <c:v>59809</c:v>
                </c:pt>
                <c:pt idx="524">
                  <c:v>59840</c:v>
                </c:pt>
                <c:pt idx="525">
                  <c:v>59870</c:v>
                </c:pt>
                <c:pt idx="526">
                  <c:v>59901</c:v>
                </c:pt>
                <c:pt idx="527">
                  <c:v>59932</c:v>
                </c:pt>
                <c:pt idx="528">
                  <c:v>59961</c:v>
                </c:pt>
                <c:pt idx="529">
                  <c:v>59992</c:v>
                </c:pt>
                <c:pt idx="530">
                  <c:v>60022</c:v>
                </c:pt>
                <c:pt idx="531">
                  <c:v>60053</c:v>
                </c:pt>
                <c:pt idx="532">
                  <c:v>60083</c:v>
                </c:pt>
                <c:pt idx="533">
                  <c:v>60114</c:v>
                </c:pt>
                <c:pt idx="534">
                  <c:v>60145</c:v>
                </c:pt>
                <c:pt idx="535">
                  <c:v>60175</c:v>
                </c:pt>
                <c:pt idx="536">
                  <c:v>60206</c:v>
                </c:pt>
                <c:pt idx="537">
                  <c:v>60236</c:v>
                </c:pt>
                <c:pt idx="538">
                  <c:v>60267</c:v>
                </c:pt>
                <c:pt idx="539">
                  <c:v>60298</c:v>
                </c:pt>
                <c:pt idx="540">
                  <c:v>60326</c:v>
                </c:pt>
                <c:pt idx="541">
                  <c:v>60357</c:v>
                </c:pt>
                <c:pt idx="542">
                  <c:v>60387</c:v>
                </c:pt>
                <c:pt idx="543">
                  <c:v>60418</c:v>
                </c:pt>
                <c:pt idx="544">
                  <c:v>60448</c:v>
                </c:pt>
                <c:pt idx="545">
                  <c:v>60479</c:v>
                </c:pt>
                <c:pt idx="546">
                  <c:v>60510</c:v>
                </c:pt>
                <c:pt idx="547">
                  <c:v>60540</c:v>
                </c:pt>
                <c:pt idx="548">
                  <c:v>60571</c:v>
                </c:pt>
                <c:pt idx="549">
                  <c:v>60601</c:v>
                </c:pt>
                <c:pt idx="550">
                  <c:v>60632</c:v>
                </c:pt>
                <c:pt idx="551">
                  <c:v>60663</c:v>
                </c:pt>
                <c:pt idx="552">
                  <c:v>60691</c:v>
                </c:pt>
                <c:pt idx="553">
                  <c:v>60722</c:v>
                </c:pt>
                <c:pt idx="554">
                  <c:v>60752</c:v>
                </c:pt>
                <c:pt idx="555">
                  <c:v>60783</c:v>
                </c:pt>
                <c:pt idx="556">
                  <c:v>60813</c:v>
                </c:pt>
                <c:pt idx="557">
                  <c:v>60844</c:v>
                </c:pt>
                <c:pt idx="558">
                  <c:v>60875</c:v>
                </c:pt>
                <c:pt idx="559">
                  <c:v>60905</c:v>
                </c:pt>
                <c:pt idx="560">
                  <c:v>60936</c:v>
                </c:pt>
                <c:pt idx="561">
                  <c:v>60966</c:v>
                </c:pt>
                <c:pt idx="562">
                  <c:v>60997</c:v>
                </c:pt>
                <c:pt idx="563">
                  <c:v>61028</c:v>
                </c:pt>
                <c:pt idx="564">
                  <c:v>61056</c:v>
                </c:pt>
                <c:pt idx="565">
                  <c:v>61087</c:v>
                </c:pt>
                <c:pt idx="566">
                  <c:v>61117</c:v>
                </c:pt>
                <c:pt idx="567">
                  <c:v>61148</c:v>
                </c:pt>
                <c:pt idx="568">
                  <c:v>61178</c:v>
                </c:pt>
                <c:pt idx="569">
                  <c:v>61209</c:v>
                </c:pt>
                <c:pt idx="570">
                  <c:v>61240</c:v>
                </c:pt>
                <c:pt idx="571">
                  <c:v>61270</c:v>
                </c:pt>
                <c:pt idx="572">
                  <c:v>61301</c:v>
                </c:pt>
                <c:pt idx="573">
                  <c:v>61331</c:v>
                </c:pt>
                <c:pt idx="574">
                  <c:v>61362</c:v>
                </c:pt>
                <c:pt idx="575">
                  <c:v>61393</c:v>
                </c:pt>
                <c:pt idx="576">
                  <c:v>61422</c:v>
                </c:pt>
                <c:pt idx="577">
                  <c:v>61453</c:v>
                </c:pt>
                <c:pt idx="578">
                  <c:v>61483</c:v>
                </c:pt>
                <c:pt idx="579">
                  <c:v>61514</c:v>
                </c:pt>
                <c:pt idx="580">
                  <c:v>61544</c:v>
                </c:pt>
                <c:pt idx="581">
                  <c:v>61575</c:v>
                </c:pt>
                <c:pt idx="582">
                  <c:v>61606</c:v>
                </c:pt>
                <c:pt idx="583">
                  <c:v>61636</c:v>
                </c:pt>
                <c:pt idx="584">
                  <c:v>61667</c:v>
                </c:pt>
                <c:pt idx="585">
                  <c:v>61697</c:v>
                </c:pt>
                <c:pt idx="586">
                  <c:v>61728</c:v>
                </c:pt>
                <c:pt idx="587">
                  <c:v>61759</c:v>
                </c:pt>
                <c:pt idx="588">
                  <c:v>61787</c:v>
                </c:pt>
                <c:pt idx="589">
                  <c:v>61818</c:v>
                </c:pt>
                <c:pt idx="590">
                  <c:v>61848</c:v>
                </c:pt>
                <c:pt idx="591">
                  <c:v>61879</c:v>
                </c:pt>
                <c:pt idx="592">
                  <c:v>61909</c:v>
                </c:pt>
                <c:pt idx="593">
                  <c:v>61940</c:v>
                </c:pt>
                <c:pt idx="594">
                  <c:v>61971</c:v>
                </c:pt>
                <c:pt idx="595">
                  <c:v>62001</c:v>
                </c:pt>
                <c:pt idx="596">
                  <c:v>62032</c:v>
                </c:pt>
                <c:pt idx="597">
                  <c:v>62062</c:v>
                </c:pt>
                <c:pt idx="598">
                  <c:v>62093</c:v>
                </c:pt>
              </c:numCache>
              <c:extLst xmlns:c15="http://schemas.microsoft.com/office/drawing/2012/chart"/>
            </c:numRef>
          </c:xVal>
          <c:yVal>
            <c:numRef>
              <c:f>'Future Model Run Results'!$BN$4:$BN$603</c:f>
              <c:extLst xmlns:c15="http://schemas.microsoft.com/office/drawing/2012/chart"/>
            </c:numRef>
          </c:yVal>
          <c:smooth val="0"/>
          <c:extLst xmlns:c15="http://schemas.microsoft.com/office/drawing/2012/chart">
            <c:ext xmlns:c16="http://schemas.microsoft.com/office/drawing/2014/chart" uri="{C3380CC4-5D6E-409C-BE32-E72D297353CC}">
              <c16:uniqueId val="{00000005-2866-46F9-9D59-EFAC6F27EEE3}"/>
            </c:ext>
          </c:extLst>
        </c:ser>
        <c:ser>
          <c:idx val="5"/>
          <c:order val="4"/>
          <c:tx>
            <c:strRef>
              <c:f>'Future Model Run Results'!$BZ$1</c:f>
              <c:strCache>
                <c:ptCount val="1"/>
                <c:pt idx="0">
                  <c:v>Projects-0% PV/WLP &amp; 55% OX</c:v>
                </c:pt>
              </c:strCache>
              <c:extLst xmlns:c15="http://schemas.microsoft.com/office/drawing/2012/chart"/>
            </c:strRef>
          </c:tx>
          <c:marker>
            <c:symbol val="none"/>
          </c:marker>
          <c:xVal>
            <c:numRef>
              <c:f>('Future Model Run Results'!$AC$4:$AC$154,'Future Model Run Results'!$AC$156:$AC$603)</c:f>
              <c:numCache>
                <c:formatCode>m/d/yyyy</c:formatCode>
                <c:ptCount val="599"/>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48487</c:v>
                </c:pt>
                <c:pt idx="152">
                  <c:v>48518</c:v>
                </c:pt>
                <c:pt idx="153">
                  <c:v>48548</c:v>
                </c:pt>
                <c:pt idx="154">
                  <c:v>48579</c:v>
                </c:pt>
                <c:pt idx="155">
                  <c:v>48610</c:v>
                </c:pt>
                <c:pt idx="156">
                  <c:v>48638</c:v>
                </c:pt>
                <c:pt idx="157">
                  <c:v>48669</c:v>
                </c:pt>
                <c:pt idx="158">
                  <c:v>48699</c:v>
                </c:pt>
                <c:pt idx="159">
                  <c:v>48730</c:v>
                </c:pt>
                <c:pt idx="160">
                  <c:v>48760</c:v>
                </c:pt>
                <c:pt idx="161">
                  <c:v>48791</c:v>
                </c:pt>
                <c:pt idx="162">
                  <c:v>48822</c:v>
                </c:pt>
                <c:pt idx="163">
                  <c:v>48852</c:v>
                </c:pt>
                <c:pt idx="164">
                  <c:v>48883</c:v>
                </c:pt>
                <c:pt idx="165">
                  <c:v>48913</c:v>
                </c:pt>
                <c:pt idx="166">
                  <c:v>48944</c:v>
                </c:pt>
                <c:pt idx="167">
                  <c:v>48975</c:v>
                </c:pt>
                <c:pt idx="168">
                  <c:v>49003</c:v>
                </c:pt>
                <c:pt idx="169">
                  <c:v>49034</c:v>
                </c:pt>
                <c:pt idx="170">
                  <c:v>49064</c:v>
                </c:pt>
                <c:pt idx="171">
                  <c:v>49095</c:v>
                </c:pt>
                <c:pt idx="172">
                  <c:v>49125</c:v>
                </c:pt>
                <c:pt idx="173">
                  <c:v>49156</c:v>
                </c:pt>
                <c:pt idx="174">
                  <c:v>49187</c:v>
                </c:pt>
                <c:pt idx="175">
                  <c:v>49217</c:v>
                </c:pt>
                <c:pt idx="176">
                  <c:v>49248</c:v>
                </c:pt>
                <c:pt idx="177">
                  <c:v>49278</c:v>
                </c:pt>
                <c:pt idx="178">
                  <c:v>49309</c:v>
                </c:pt>
                <c:pt idx="179">
                  <c:v>49340</c:v>
                </c:pt>
                <c:pt idx="180">
                  <c:v>49368</c:v>
                </c:pt>
                <c:pt idx="181">
                  <c:v>49399</c:v>
                </c:pt>
                <c:pt idx="182">
                  <c:v>49429</c:v>
                </c:pt>
                <c:pt idx="183">
                  <c:v>49460</c:v>
                </c:pt>
                <c:pt idx="184">
                  <c:v>49490</c:v>
                </c:pt>
                <c:pt idx="185">
                  <c:v>49521</c:v>
                </c:pt>
                <c:pt idx="186">
                  <c:v>49552</c:v>
                </c:pt>
                <c:pt idx="187">
                  <c:v>49582</c:v>
                </c:pt>
                <c:pt idx="188">
                  <c:v>49613</c:v>
                </c:pt>
                <c:pt idx="189">
                  <c:v>49643</c:v>
                </c:pt>
                <c:pt idx="190">
                  <c:v>49674</c:v>
                </c:pt>
                <c:pt idx="191">
                  <c:v>49705</c:v>
                </c:pt>
                <c:pt idx="192">
                  <c:v>49734</c:v>
                </c:pt>
                <c:pt idx="193">
                  <c:v>49765</c:v>
                </c:pt>
                <c:pt idx="194">
                  <c:v>49795</c:v>
                </c:pt>
                <c:pt idx="195">
                  <c:v>49826</c:v>
                </c:pt>
                <c:pt idx="196">
                  <c:v>49856</c:v>
                </c:pt>
                <c:pt idx="197">
                  <c:v>49887</c:v>
                </c:pt>
                <c:pt idx="198">
                  <c:v>49918</c:v>
                </c:pt>
                <c:pt idx="199">
                  <c:v>49948</c:v>
                </c:pt>
                <c:pt idx="200">
                  <c:v>49979</c:v>
                </c:pt>
                <c:pt idx="201">
                  <c:v>50009</c:v>
                </c:pt>
                <c:pt idx="202">
                  <c:v>50040</c:v>
                </c:pt>
                <c:pt idx="203">
                  <c:v>50071</c:v>
                </c:pt>
                <c:pt idx="204">
                  <c:v>50099</c:v>
                </c:pt>
                <c:pt idx="205">
                  <c:v>50130</c:v>
                </c:pt>
                <c:pt idx="206">
                  <c:v>50160</c:v>
                </c:pt>
                <c:pt idx="207">
                  <c:v>50191</c:v>
                </c:pt>
                <c:pt idx="208">
                  <c:v>50221</c:v>
                </c:pt>
                <c:pt idx="209">
                  <c:v>50252</c:v>
                </c:pt>
                <c:pt idx="210">
                  <c:v>50283</c:v>
                </c:pt>
                <c:pt idx="211">
                  <c:v>50313</c:v>
                </c:pt>
                <c:pt idx="212">
                  <c:v>50344</c:v>
                </c:pt>
                <c:pt idx="213">
                  <c:v>50374</c:v>
                </c:pt>
                <c:pt idx="214">
                  <c:v>50405</c:v>
                </c:pt>
                <c:pt idx="215">
                  <c:v>50436</c:v>
                </c:pt>
                <c:pt idx="216">
                  <c:v>50464</c:v>
                </c:pt>
                <c:pt idx="217">
                  <c:v>50495</c:v>
                </c:pt>
                <c:pt idx="218">
                  <c:v>50525</c:v>
                </c:pt>
                <c:pt idx="219">
                  <c:v>50556</c:v>
                </c:pt>
                <c:pt idx="220">
                  <c:v>50586</c:v>
                </c:pt>
                <c:pt idx="221">
                  <c:v>50617</c:v>
                </c:pt>
                <c:pt idx="222">
                  <c:v>50648</c:v>
                </c:pt>
                <c:pt idx="223">
                  <c:v>50678</c:v>
                </c:pt>
                <c:pt idx="224">
                  <c:v>50709</c:v>
                </c:pt>
                <c:pt idx="225">
                  <c:v>50739</c:v>
                </c:pt>
                <c:pt idx="226">
                  <c:v>50770</c:v>
                </c:pt>
                <c:pt idx="227">
                  <c:v>50801</c:v>
                </c:pt>
                <c:pt idx="228">
                  <c:v>50829</c:v>
                </c:pt>
                <c:pt idx="229">
                  <c:v>50860</c:v>
                </c:pt>
                <c:pt idx="230">
                  <c:v>50890</c:v>
                </c:pt>
                <c:pt idx="231">
                  <c:v>50921</c:v>
                </c:pt>
                <c:pt idx="232">
                  <c:v>50951</c:v>
                </c:pt>
                <c:pt idx="233">
                  <c:v>50982</c:v>
                </c:pt>
                <c:pt idx="234">
                  <c:v>51013</c:v>
                </c:pt>
                <c:pt idx="235">
                  <c:v>51043</c:v>
                </c:pt>
                <c:pt idx="236">
                  <c:v>51074</c:v>
                </c:pt>
                <c:pt idx="237">
                  <c:v>51104</c:v>
                </c:pt>
                <c:pt idx="238">
                  <c:v>51135</c:v>
                </c:pt>
                <c:pt idx="239">
                  <c:v>51166</c:v>
                </c:pt>
                <c:pt idx="240">
                  <c:v>51195</c:v>
                </c:pt>
                <c:pt idx="241">
                  <c:v>51226</c:v>
                </c:pt>
                <c:pt idx="242">
                  <c:v>51256</c:v>
                </c:pt>
                <c:pt idx="243">
                  <c:v>51287</c:v>
                </c:pt>
                <c:pt idx="244">
                  <c:v>51317</c:v>
                </c:pt>
                <c:pt idx="245">
                  <c:v>51348</c:v>
                </c:pt>
                <c:pt idx="246">
                  <c:v>51379</c:v>
                </c:pt>
                <c:pt idx="247">
                  <c:v>51409</c:v>
                </c:pt>
                <c:pt idx="248">
                  <c:v>51440</c:v>
                </c:pt>
                <c:pt idx="249">
                  <c:v>51470</c:v>
                </c:pt>
                <c:pt idx="250">
                  <c:v>51501</c:v>
                </c:pt>
                <c:pt idx="251">
                  <c:v>51532</c:v>
                </c:pt>
                <c:pt idx="252">
                  <c:v>51560</c:v>
                </c:pt>
                <c:pt idx="253">
                  <c:v>51591</c:v>
                </c:pt>
                <c:pt idx="254">
                  <c:v>51621</c:v>
                </c:pt>
                <c:pt idx="255">
                  <c:v>51652</c:v>
                </c:pt>
                <c:pt idx="256">
                  <c:v>51682</c:v>
                </c:pt>
                <c:pt idx="257">
                  <c:v>51713</c:v>
                </c:pt>
                <c:pt idx="258">
                  <c:v>51744</c:v>
                </c:pt>
                <c:pt idx="259">
                  <c:v>51774</c:v>
                </c:pt>
                <c:pt idx="260">
                  <c:v>51805</c:v>
                </c:pt>
                <c:pt idx="261">
                  <c:v>51835</c:v>
                </c:pt>
                <c:pt idx="262">
                  <c:v>51866</c:v>
                </c:pt>
                <c:pt idx="263">
                  <c:v>51897</c:v>
                </c:pt>
                <c:pt idx="264">
                  <c:v>51925</c:v>
                </c:pt>
                <c:pt idx="265">
                  <c:v>51956</c:v>
                </c:pt>
                <c:pt idx="266">
                  <c:v>51986</c:v>
                </c:pt>
                <c:pt idx="267">
                  <c:v>52017</c:v>
                </c:pt>
                <c:pt idx="268">
                  <c:v>52047</c:v>
                </c:pt>
                <c:pt idx="269">
                  <c:v>52078</c:v>
                </c:pt>
                <c:pt idx="270">
                  <c:v>52109</c:v>
                </c:pt>
                <c:pt idx="271">
                  <c:v>52139</c:v>
                </c:pt>
                <c:pt idx="272">
                  <c:v>52170</c:v>
                </c:pt>
                <c:pt idx="273">
                  <c:v>52200</c:v>
                </c:pt>
                <c:pt idx="274">
                  <c:v>52231</c:v>
                </c:pt>
                <c:pt idx="275">
                  <c:v>52262</c:v>
                </c:pt>
                <c:pt idx="276">
                  <c:v>52290</c:v>
                </c:pt>
                <c:pt idx="277">
                  <c:v>52321</c:v>
                </c:pt>
                <c:pt idx="278">
                  <c:v>52351</c:v>
                </c:pt>
                <c:pt idx="279">
                  <c:v>52382</c:v>
                </c:pt>
                <c:pt idx="280">
                  <c:v>52412</c:v>
                </c:pt>
                <c:pt idx="281">
                  <c:v>52443</c:v>
                </c:pt>
                <c:pt idx="282">
                  <c:v>52474</c:v>
                </c:pt>
                <c:pt idx="283">
                  <c:v>52504</c:v>
                </c:pt>
                <c:pt idx="284">
                  <c:v>52535</c:v>
                </c:pt>
                <c:pt idx="285">
                  <c:v>52565</c:v>
                </c:pt>
                <c:pt idx="286">
                  <c:v>52596</c:v>
                </c:pt>
                <c:pt idx="287">
                  <c:v>52627</c:v>
                </c:pt>
                <c:pt idx="288">
                  <c:v>52656</c:v>
                </c:pt>
                <c:pt idx="289">
                  <c:v>52687</c:v>
                </c:pt>
                <c:pt idx="290">
                  <c:v>52717</c:v>
                </c:pt>
                <c:pt idx="291">
                  <c:v>52748</c:v>
                </c:pt>
                <c:pt idx="292">
                  <c:v>52778</c:v>
                </c:pt>
                <c:pt idx="293">
                  <c:v>52809</c:v>
                </c:pt>
                <c:pt idx="294">
                  <c:v>52840</c:v>
                </c:pt>
                <c:pt idx="295">
                  <c:v>52870</c:v>
                </c:pt>
                <c:pt idx="296">
                  <c:v>52901</c:v>
                </c:pt>
                <c:pt idx="297">
                  <c:v>52931</c:v>
                </c:pt>
                <c:pt idx="298">
                  <c:v>52962</c:v>
                </c:pt>
                <c:pt idx="299">
                  <c:v>52993</c:v>
                </c:pt>
                <c:pt idx="300">
                  <c:v>53021</c:v>
                </c:pt>
                <c:pt idx="301">
                  <c:v>53052</c:v>
                </c:pt>
                <c:pt idx="302">
                  <c:v>53082</c:v>
                </c:pt>
                <c:pt idx="303">
                  <c:v>53113</c:v>
                </c:pt>
                <c:pt idx="304">
                  <c:v>53143</c:v>
                </c:pt>
                <c:pt idx="305">
                  <c:v>53174</c:v>
                </c:pt>
                <c:pt idx="306">
                  <c:v>53205</c:v>
                </c:pt>
                <c:pt idx="307">
                  <c:v>53235</c:v>
                </c:pt>
                <c:pt idx="308">
                  <c:v>53266</c:v>
                </c:pt>
                <c:pt idx="309">
                  <c:v>53296</c:v>
                </c:pt>
                <c:pt idx="310">
                  <c:v>53327</c:v>
                </c:pt>
                <c:pt idx="311">
                  <c:v>53358</c:v>
                </c:pt>
                <c:pt idx="312">
                  <c:v>53386</c:v>
                </c:pt>
                <c:pt idx="313">
                  <c:v>53417</c:v>
                </c:pt>
                <c:pt idx="314">
                  <c:v>53447</c:v>
                </c:pt>
                <c:pt idx="315">
                  <c:v>53478</c:v>
                </c:pt>
                <c:pt idx="316">
                  <c:v>53508</c:v>
                </c:pt>
                <c:pt idx="317">
                  <c:v>53539</c:v>
                </c:pt>
                <c:pt idx="318">
                  <c:v>53570</c:v>
                </c:pt>
                <c:pt idx="319">
                  <c:v>53600</c:v>
                </c:pt>
                <c:pt idx="320">
                  <c:v>53631</c:v>
                </c:pt>
                <c:pt idx="321">
                  <c:v>53661</c:v>
                </c:pt>
                <c:pt idx="322">
                  <c:v>53692</c:v>
                </c:pt>
                <c:pt idx="323">
                  <c:v>53723</c:v>
                </c:pt>
                <c:pt idx="324">
                  <c:v>53751</c:v>
                </c:pt>
                <c:pt idx="325">
                  <c:v>53782</c:v>
                </c:pt>
                <c:pt idx="326">
                  <c:v>53812</c:v>
                </c:pt>
                <c:pt idx="327">
                  <c:v>53843</c:v>
                </c:pt>
                <c:pt idx="328">
                  <c:v>53873</c:v>
                </c:pt>
                <c:pt idx="329">
                  <c:v>53904</c:v>
                </c:pt>
                <c:pt idx="330">
                  <c:v>53935</c:v>
                </c:pt>
                <c:pt idx="331">
                  <c:v>53965</c:v>
                </c:pt>
                <c:pt idx="332">
                  <c:v>53996</c:v>
                </c:pt>
                <c:pt idx="333">
                  <c:v>54026</c:v>
                </c:pt>
                <c:pt idx="334">
                  <c:v>54057</c:v>
                </c:pt>
                <c:pt idx="335">
                  <c:v>54088</c:v>
                </c:pt>
                <c:pt idx="336">
                  <c:v>54117</c:v>
                </c:pt>
                <c:pt idx="337">
                  <c:v>54148</c:v>
                </c:pt>
                <c:pt idx="338">
                  <c:v>54178</c:v>
                </c:pt>
                <c:pt idx="339">
                  <c:v>54209</c:v>
                </c:pt>
                <c:pt idx="340">
                  <c:v>54239</c:v>
                </c:pt>
                <c:pt idx="341">
                  <c:v>54270</c:v>
                </c:pt>
                <c:pt idx="342">
                  <c:v>54301</c:v>
                </c:pt>
                <c:pt idx="343">
                  <c:v>54331</c:v>
                </c:pt>
                <c:pt idx="344">
                  <c:v>54362</c:v>
                </c:pt>
                <c:pt idx="345">
                  <c:v>54392</c:v>
                </c:pt>
                <c:pt idx="346">
                  <c:v>54423</c:v>
                </c:pt>
                <c:pt idx="347">
                  <c:v>54454</c:v>
                </c:pt>
                <c:pt idx="348">
                  <c:v>54482</c:v>
                </c:pt>
                <c:pt idx="349">
                  <c:v>54513</c:v>
                </c:pt>
                <c:pt idx="350">
                  <c:v>54543</c:v>
                </c:pt>
                <c:pt idx="351">
                  <c:v>54574</c:v>
                </c:pt>
                <c:pt idx="352">
                  <c:v>54604</c:v>
                </c:pt>
                <c:pt idx="353">
                  <c:v>54635</c:v>
                </c:pt>
                <c:pt idx="354">
                  <c:v>54666</c:v>
                </c:pt>
                <c:pt idx="355">
                  <c:v>54696</c:v>
                </c:pt>
                <c:pt idx="356">
                  <c:v>54727</c:v>
                </c:pt>
                <c:pt idx="357">
                  <c:v>54757</c:v>
                </c:pt>
                <c:pt idx="358">
                  <c:v>54788</c:v>
                </c:pt>
                <c:pt idx="359">
                  <c:v>54819</c:v>
                </c:pt>
                <c:pt idx="360">
                  <c:v>54847</c:v>
                </c:pt>
                <c:pt idx="361">
                  <c:v>54878</c:v>
                </c:pt>
                <c:pt idx="362">
                  <c:v>54908</c:v>
                </c:pt>
                <c:pt idx="363">
                  <c:v>54939</c:v>
                </c:pt>
                <c:pt idx="364">
                  <c:v>54969</c:v>
                </c:pt>
                <c:pt idx="365">
                  <c:v>55000</c:v>
                </c:pt>
                <c:pt idx="366">
                  <c:v>55031</c:v>
                </c:pt>
                <c:pt idx="367">
                  <c:v>55061</c:v>
                </c:pt>
                <c:pt idx="368">
                  <c:v>55092</c:v>
                </c:pt>
                <c:pt idx="369">
                  <c:v>55122</c:v>
                </c:pt>
                <c:pt idx="370">
                  <c:v>55153</c:v>
                </c:pt>
                <c:pt idx="371">
                  <c:v>55184</c:v>
                </c:pt>
                <c:pt idx="372">
                  <c:v>55212</c:v>
                </c:pt>
                <c:pt idx="373">
                  <c:v>55243</c:v>
                </c:pt>
                <c:pt idx="374">
                  <c:v>55273</c:v>
                </c:pt>
                <c:pt idx="375">
                  <c:v>55304</c:v>
                </c:pt>
                <c:pt idx="376">
                  <c:v>55334</c:v>
                </c:pt>
                <c:pt idx="377">
                  <c:v>55365</c:v>
                </c:pt>
                <c:pt idx="378">
                  <c:v>55396</c:v>
                </c:pt>
                <c:pt idx="379">
                  <c:v>55426</c:v>
                </c:pt>
                <c:pt idx="380">
                  <c:v>55457</c:v>
                </c:pt>
                <c:pt idx="381">
                  <c:v>55487</c:v>
                </c:pt>
                <c:pt idx="382">
                  <c:v>55518</c:v>
                </c:pt>
                <c:pt idx="383">
                  <c:v>55549</c:v>
                </c:pt>
                <c:pt idx="384">
                  <c:v>55578</c:v>
                </c:pt>
                <c:pt idx="385">
                  <c:v>55609</c:v>
                </c:pt>
                <c:pt idx="386">
                  <c:v>55639</c:v>
                </c:pt>
                <c:pt idx="387">
                  <c:v>55670</c:v>
                </c:pt>
                <c:pt idx="388">
                  <c:v>55700</c:v>
                </c:pt>
                <c:pt idx="389">
                  <c:v>55731</c:v>
                </c:pt>
                <c:pt idx="390">
                  <c:v>55762</c:v>
                </c:pt>
                <c:pt idx="391">
                  <c:v>55792</c:v>
                </c:pt>
                <c:pt idx="392">
                  <c:v>55823</c:v>
                </c:pt>
                <c:pt idx="393">
                  <c:v>55853</c:v>
                </c:pt>
                <c:pt idx="394">
                  <c:v>55884</c:v>
                </c:pt>
                <c:pt idx="395">
                  <c:v>55915</c:v>
                </c:pt>
                <c:pt idx="396">
                  <c:v>55943</c:v>
                </c:pt>
                <c:pt idx="397">
                  <c:v>55974</c:v>
                </c:pt>
                <c:pt idx="398">
                  <c:v>56004</c:v>
                </c:pt>
                <c:pt idx="399">
                  <c:v>56035</c:v>
                </c:pt>
                <c:pt idx="400">
                  <c:v>56065</c:v>
                </c:pt>
                <c:pt idx="401">
                  <c:v>56096</c:v>
                </c:pt>
                <c:pt idx="402">
                  <c:v>56127</c:v>
                </c:pt>
                <c:pt idx="403">
                  <c:v>56157</c:v>
                </c:pt>
                <c:pt idx="404">
                  <c:v>56188</c:v>
                </c:pt>
                <c:pt idx="405">
                  <c:v>56218</c:v>
                </c:pt>
                <c:pt idx="406">
                  <c:v>56249</c:v>
                </c:pt>
                <c:pt idx="407">
                  <c:v>56280</c:v>
                </c:pt>
                <c:pt idx="408">
                  <c:v>56308</c:v>
                </c:pt>
                <c:pt idx="409">
                  <c:v>56339</c:v>
                </c:pt>
                <c:pt idx="410">
                  <c:v>56369</c:v>
                </c:pt>
                <c:pt idx="411">
                  <c:v>56400</c:v>
                </c:pt>
                <c:pt idx="412">
                  <c:v>56430</c:v>
                </c:pt>
                <c:pt idx="413">
                  <c:v>56461</c:v>
                </c:pt>
                <c:pt idx="414">
                  <c:v>56492</c:v>
                </c:pt>
                <c:pt idx="415">
                  <c:v>56522</c:v>
                </c:pt>
                <c:pt idx="416">
                  <c:v>56553</c:v>
                </c:pt>
                <c:pt idx="417">
                  <c:v>56583</c:v>
                </c:pt>
                <c:pt idx="418">
                  <c:v>56614</c:v>
                </c:pt>
                <c:pt idx="419">
                  <c:v>56645</c:v>
                </c:pt>
                <c:pt idx="420">
                  <c:v>56673</c:v>
                </c:pt>
                <c:pt idx="421">
                  <c:v>56704</c:v>
                </c:pt>
                <c:pt idx="422">
                  <c:v>56734</c:v>
                </c:pt>
                <c:pt idx="423">
                  <c:v>56765</c:v>
                </c:pt>
                <c:pt idx="424">
                  <c:v>56795</c:v>
                </c:pt>
                <c:pt idx="425">
                  <c:v>56826</c:v>
                </c:pt>
                <c:pt idx="426">
                  <c:v>56857</c:v>
                </c:pt>
                <c:pt idx="427">
                  <c:v>56887</c:v>
                </c:pt>
                <c:pt idx="428">
                  <c:v>56918</c:v>
                </c:pt>
                <c:pt idx="429">
                  <c:v>56948</c:v>
                </c:pt>
                <c:pt idx="430">
                  <c:v>56979</c:v>
                </c:pt>
                <c:pt idx="431">
                  <c:v>57010</c:v>
                </c:pt>
                <c:pt idx="432">
                  <c:v>57039</c:v>
                </c:pt>
                <c:pt idx="433">
                  <c:v>57070</c:v>
                </c:pt>
                <c:pt idx="434">
                  <c:v>57100</c:v>
                </c:pt>
                <c:pt idx="435">
                  <c:v>57131</c:v>
                </c:pt>
                <c:pt idx="436">
                  <c:v>57161</c:v>
                </c:pt>
                <c:pt idx="437">
                  <c:v>57192</c:v>
                </c:pt>
                <c:pt idx="438">
                  <c:v>57223</c:v>
                </c:pt>
                <c:pt idx="439">
                  <c:v>57253</c:v>
                </c:pt>
                <c:pt idx="440">
                  <c:v>57284</c:v>
                </c:pt>
                <c:pt idx="441">
                  <c:v>57314</c:v>
                </c:pt>
                <c:pt idx="442">
                  <c:v>57345</c:v>
                </c:pt>
                <c:pt idx="443">
                  <c:v>57376</c:v>
                </c:pt>
                <c:pt idx="444">
                  <c:v>57404</c:v>
                </c:pt>
                <c:pt idx="445">
                  <c:v>57435</c:v>
                </c:pt>
                <c:pt idx="446">
                  <c:v>57465</c:v>
                </c:pt>
                <c:pt idx="447">
                  <c:v>57496</c:v>
                </c:pt>
                <c:pt idx="448">
                  <c:v>57526</c:v>
                </c:pt>
                <c:pt idx="449">
                  <c:v>57557</c:v>
                </c:pt>
                <c:pt idx="450">
                  <c:v>57588</c:v>
                </c:pt>
                <c:pt idx="451">
                  <c:v>57618</c:v>
                </c:pt>
                <c:pt idx="452">
                  <c:v>57649</c:v>
                </c:pt>
                <c:pt idx="453">
                  <c:v>57679</c:v>
                </c:pt>
                <c:pt idx="454">
                  <c:v>57710</c:v>
                </c:pt>
                <c:pt idx="455">
                  <c:v>57741</c:v>
                </c:pt>
                <c:pt idx="456">
                  <c:v>57769</c:v>
                </c:pt>
                <c:pt idx="457">
                  <c:v>57800</c:v>
                </c:pt>
                <c:pt idx="458">
                  <c:v>57830</c:v>
                </c:pt>
                <c:pt idx="459">
                  <c:v>57861</c:v>
                </c:pt>
                <c:pt idx="460">
                  <c:v>57891</c:v>
                </c:pt>
                <c:pt idx="461">
                  <c:v>57922</c:v>
                </c:pt>
                <c:pt idx="462">
                  <c:v>57953</c:v>
                </c:pt>
                <c:pt idx="463">
                  <c:v>57983</c:v>
                </c:pt>
                <c:pt idx="464">
                  <c:v>58014</c:v>
                </c:pt>
                <c:pt idx="465">
                  <c:v>58044</c:v>
                </c:pt>
                <c:pt idx="466">
                  <c:v>58075</c:v>
                </c:pt>
                <c:pt idx="467">
                  <c:v>58106</c:v>
                </c:pt>
                <c:pt idx="468">
                  <c:v>58134</c:v>
                </c:pt>
                <c:pt idx="469">
                  <c:v>58165</c:v>
                </c:pt>
                <c:pt idx="470">
                  <c:v>58195</c:v>
                </c:pt>
                <c:pt idx="471">
                  <c:v>58226</c:v>
                </c:pt>
                <c:pt idx="472">
                  <c:v>58256</c:v>
                </c:pt>
                <c:pt idx="473">
                  <c:v>58287</c:v>
                </c:pt>
                <c:pt idx="474">
                  <c:v>58318</c:v>
                </c:pt>
                <c:pt idx="475">
                  <c:v>58348</c:v>
                </c:pt>
                <c:pt idx="476">
                  <c:v>58379</c:v>
                </c:pt>
                <c:pt idx="477">
                  <c:v>58409</c:v>
                </c:pt>
                <c:pt idx="478">
                  <c:v>58440</c:v>
                </c:pt>
                <c:pt idx="479">
                  <c:v>58471</c:v>
                </c:pt>
                <c:pt idx="480">
                  <c:v>58500</c:v>
                </c:pt>
                <c:pt idx="481">
                  <c:v>58531</c:v>
                </c:pt>
                <c:pt idx="482">
                  <c:v>58561</c:v>
                </c:pt>
                <c:pt idx="483">
                  <c:v>58592</c:v>
                </c:pt>
                <c:pt idx="484">
                  <c:v>58622</c:v>
                </c:pt>
                <c:pt idx="485">
                  <c:v>58653</c:v>
                </c:pt>
                <c:pt idx="486">
                  <c:v>58684</c:v>
                </c:pt>
                <c:pt idx="487">
                  <c:v>58714</c:v>
                </c:pt>
                <c:pt idx="488">
                  <c:v>58745</c:v>
                </c:pt>
                <c:pt idx="489">
                  <c:v>58775</c:v>
                </c:pt>
                <c:pt idx="490">
                  <c:v>58806</c:v>
                </c:pt>
                <c:pt idx="491">
                  <c:v>58837</c:v>
                </c:pt>
                <c:pt idx="492">
                  <c:v>58865</c:v>
                </c:pt>
                <c:pt idx="493">
                  <c:v>58896</c:v>
                </c:pt>
                <c:pt idx="494">
                  <c:v>58926</c:v>
                </c:pt>
                <c:pt idx="495">
                  <c:v>58957</c:v>
                </c:pt>
                <c:pt idx="496">
                  <c:v>58987</c:v>
                </c:pt>
                <c:pt idx="497">
                  <c:v>59018</c:v>
                </c:pt>
                <c:pt idx="498">
                  <c:v>59049</c:v>
                </c:pt>
                <c:pt idx="499">
                  <c:v>59079</c:v>
                </c:pt>
                <c:pt idx="500">
                  <c:v>59110</c:v>
                </c:pt>
                <c:pt idx="501">
                  <c:v>59140</c:v>
                </c:pt>
                <c:pt idx="502">
                  <c:v>59171</c:v>
                </c:pt>
                <c:pt idx="503">
                  <c:v>59202</c:v>
                </c:pt>
                <c:pt idx="504">
                  <c:v>59230</c:v>
                </c:pt>
                <c:pt idx="505">
                  <c:v>59261</c:v>
                </c:pt>
                <c:pt idx="506">
                  <c:v>59291</c:v>
                </c:pt>
                <c:pt idx="507">
                  <c:v>59322</c:v>
                </c:pt>
                <c:pt idx="508">
                  <c:v>59352</c:v>
                </c:pt>
                <c:pt idx="509">
                  <c:v>59383</c:v>
                </c:pt>
                <c:pt idx="510">
                  <c:v>59414</c:v>
                </c:pt>
                <c:pt idx="511">
                  <c:v>59444</c:v>
                </c:pt>
                <c:pt idx="512">
                  <c:v>59475</c:v>
                </c:pt>
                <c:pt idx="513">
                  <c:v>59505</c:v>
                </c:pt>
                <c:pt idx="514">
                  <c:v>59536</c:v>
                </c:pt>
                <c:pt idx="515">
                  <c:v>59567</c:v>
                </c:pt>
                <c:pt idx="516">
                  <c:v>59595</c:v>
                </c:pt>
                <c:pt idx="517">
                  <c:v>59626</c:v>
                </c:pt>
                <c:pt idx="518">
                  <c:v>59656</c:v>
                </c:pt>
                <c:pt idx="519">
                  <c:v>59687</c:v>
                </c:pt>
                <c:pt idx="520">
                  <c:v>59717</c:v>
                </c:pt>
                <c:pt idx="521">
                  <c:v>59748</c:v>
                </c:pt>
                <c:pt idx="522">
                  <c:v>59779</c:v>
                </c:pt>
                <c:pt idx="523">
                  <c:v>59809</c:v>
                </c:pt>
                <c:pt idx="524">
                  <c:v>59840</c:v>
                </c:pt>
                <c:pt idx="525">
                  <c:v>59870</c:v>
                </c:pt>
                <c:pt idx="526">
                  <c:v>59901</c:v>
                </c:pt>
                <c:pt idx="527">
                  <c:v>59932</c:v>
                </c:pt>
                <c:pt idx="528">
                  <c:v>59961</c:v>
                </c:pt>
                <c:pt idx="529">
                  <c:v>59992</c:v>
                </c:pt>
                <c:pt idx="530">
                  <c:v>60022</c:v>
                </c:pt>
                <c:pt idx="531">
                  <c:v>60053</c:v>
                </c:pt>
                <c:pt idx="532">
                  <c:v>60083</c:v>
                </c:pt>
                <c:pt idx="533">
                  <c:v>60114</c:v>
                </c:pt>
                <c:pt idx="534">
                  <c:v>60145</c:v>
                </c:pt>
                <c:pt idx="535">
                  <c:v>60175</c:v>
                </c:pt>
                <c:pt idx="536">
                  <c:v>60206</c:v>
                </c:pt>
                <c:pt idx="537">
                  <c:v>60236</c:v>
                </c:pt>
                <c:pt idx="538">
                  <c:v>60267</c:v>
                </c:pt>
                <c:pt idx="539">
                  <c:v>60298</c:v>
                </c:pt>
                <c:pt idx="540">
                  <c:v>60326</c:v>
                </c:pt>
                <c:pt idx="541">
                  <c:v>60357</c:v>
                </c:pt>
                <c:pt idx="542">
                  <c:v>60387</c:v>
                </c:pt>
                <c:pt idx="543">
                  <c:v>60418</c:v>
                </c:pt>
                <c:pt idx="544">
                  <c:v>60448</c:v>
                </c:pt>
                <c:pt idx="545">
                  <c:v>60479</c:v>
                </c:pt>
                <c:pt idx="546">
                  <c:v>60510</c:v>
                </c:pt>
                <c:pt idx="547">
                  <c:v>60540</c:v>
                </c:pt>
                <c:pt idx="548">
                  <c:v>60571</c:v>
                </c:pt>
                <c:pt idx="549">
                  <c:v>60601</c:v>
                </c:pt>
                <c:pt idx="550">
                  <c:v>60632</c:v>
                </c:pt>
                <c:pt idx="551">
                  <c:v>60663</c:v>
                </c:pt>
                <c:pt idx="552">
                  <c:v>60691</c:v>
                </c:pt>
                <c:pt idx="553">
                  <c:v>60722</c:v>
                </c:pt>
                <c:pt idx="554">
                  <c:v>60752</c:v>
                </c:pt>
                <c:pt idx="555">
                  <c:v>60783</c:v>
                </c:pt>
                <c:pt idx="556">
                  <c:v>60813</c:v>
                </c:pt>
                <c:pt idx="557">
                  <c:v>60844</c:v>
                </c:pt>
                <c:pt idx="558">
                  <c:v>60875</c:v>
                </c:pt>
                <c:pt idx="559">
                  <c:v>60905</c:v>
                </c:pt>
                <c:pt idx="560">
                  <c:v>60936</c:v>
                </c:pt>
                <c:pt idx="561">
                  <c:v>60966</c:v>
                </c:pt>
                <c:pt idx="562">
                  <c:v>60997</c:v>
                </c:pt>
                <c:pt idx="563">
                  <c:v>61028</c:v>
                </c:pt>
                <c:pt idx="564">
                  <c:v>61056</c:v>
                </c:pt>
                <c:pt idx="565">
                  <c:v>61087</c:v>
                </c:pt>
                <c:pt idx="566">
                  <c:v>61117</c:v>
                </c:pt>
                <c:pt idx="567">
                  <c:v>61148</c:v>
                </c:pt>
                <c:pt idx="568">
                  <c:v>61178</c:v>
                </c:pt>
                <c:pt idx="569">
                  <c:v>61209</c:v>
                </c:pt>
                <c:pt idx="570">
                  <c:v>61240</c:v>
                </c:pt>
                <c:pt idx="571">
                  <c:v>61270</c:v>
                </c:pt>
                <c:pt idx="572">
                  <c:v>61301</c:v>
                </c:pt>
                <c:pt idx="573">
                  <c:v>61331</c:v>
                </c:pt>
                <c:pt idx="574">
                  <c:v>61362</c:v>
                </c:pt>
                <c:pt idx="575">
                  <c:v>61393</c:v>
                </c:pt>
                <c:pt idx="576">
                  <c:v>61422</c:v>
                </c:pt>
                <c:pt idx="577">
                  <c:v>61453</c:v>
                </c:pt>
                <c:pt idx="578">
                  <c:v>61483</c:v>
                </c:pt>
                <c:pt idx="579">
                  <c:v>61514</c:v>
                </c:pt>
                <c:pt idx="580">
                  <c:v>61544</c:v>
                </c:pt>
                <c:pt idx="581">
                  <c:v>61575</c:v>
                </c:pt>
                <c:pt idx="582">
                  <c:v>61606</c:v>
                </c:pt>
                <c:pt idx="583">
                  <c:v>61636</c:v>
                </c:pt>
                <c:pt idx="584">
                  <c:v>61667</c:v>
                </c:pt>
                <c:pt idx="585">
                  <c:v>61697</c:v>
                </c:pt>
                <c:pt idx="586">
                  <c:v>61728</c:v>
                </c:pt>
                <c:pt idx="587">
                  <c:v>61759</c:v>
                </c:pt>
                <c:pt idx="588">
                  <c:v>61787</c:v>
                </c:pt>
                <c:pt idx="589">
                  <c:v>61818</c:v>
                </c:pt>
                <c:pt idx="590">
                  <c:v>61848</c:v>
                </c:pt>
                <c:pt idx="591">
                  <c:v>61879</c:v>
                </c:pt>
                <c:pt idx="592">
                  <c:v>61909</c:v>
                </c:pt>
                <c:pt idx="593">
                  <c:v>61940</c:v>
                </c:pt>
                <c:pt idx="594">
                  <c:v>61971</c:v>
                </c:pt>
                <c:pt idx="595">
                  <c:v>62001</c:v>
                </c:pt>
                <c:pt idx="596">
                  <c:v>62032</c:v>
                </c:pt>
                <c:pt idx="597">
                  <c:v>62062</c:v>
                </c:pt>
                <c:pt idx="598">
                  <c:v>62093</c:v>
                </c:pt>
              </c:numCache>
              <c:extLst xmlns:c15="http://schemas.microsoft.com/office/drawing/2012/chart"/>
            </c:numRef>
          </c:xVal>
          <c:yVal>
            <c:numRef>
              <c:f>'Future Model Run Results'!$CF$4:$CF$603</c:f>
              <c:extLst xmlns:c15="http://schemas.microsoft.com/office/drawing/2012/chart"/>
            </c:numRef>
          </c:yVal>
          <c:smooth val="0"/>
          <c:extLst xmlns:c15="http://schemas.microsoft.com/office/drawing/2012/chart">
            <c:ext xmlns:c16="http://schemas.microsoft.com/office/drawing/2014/chart" uri="{C3380CC4-5D6E-409C-BE32-E72D297353CC}">
              <c16:uniqueId val="{00000006-2866-46F9-9D59-EFAC6F27EEE3}"/>
            </c:ext>
          </c:extLst>
        </c:ser>
        <c:ser>
          <c:idx val="10"/>
          <c:order val="10"/>
          <c:tx>
            <c:v>Current Conditions</c:v>
          </c:tx>
          <c:spPr>
            <a:ln w="25400">
              <a:solidFill>
                <a:srgbClr val="D2AA00"/>
              </a:solidFill>
            </a:ln>
          </c:spPr>
          <c:marker>
            <c:symbol val="none"/>
          </c:marker>
          <c:xVal>
            <c:numRef>
              <c:f>'02N21W11J03S'!$I$2:$I$454</c:f>
              <c:numCache>
                <c:formatCode>General</c:formatCode>
                <c:ptCount val="453"/>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numCache>
            </c:numRef>
          </c:xVal>
          <c:yVal>
            <c:numRef>
              <c:f>'02N21W11J03S'!$J$2:$J$454</c:f>
              <c:numCache>
                <c:formatCode>General</c:formatCode>
                <c:ptCount val="453"/>
                <c:pt idx="0">
                  <c:v>2.411</c:v>
                </c:pt>
                <c:pt idx="1">
                  <c:v>3.827</c:v>
                </c:pt>
                <c:pt idx="2">
                  <c:v>4.2670000000000003</c:v>
                </c:pt>
                <c:pt idx="3">
                  <c:v>4.3959999999999999</c:v>
                </c:pt>
                <c:pt idx="4">
                  <c:v>4.4939999999999998</c:v>
                </c:pt>
                <c:pt idx="5">
                  <c:v>4.3609999999999998</c:v>
                </c:pt>
                <c:pt idx="6">
                  <c:v>3.8980000000000001</c:v>
                </c:pt>
                <c:pt idx="7">
                  <c:v>3.2810000000000001</c:v>
                </c:pt>
                <c:pt idx="8">
                  <c:v>2.5409999999999999</c:v>
                </c:pt>
                <c:pt idx="9">
                  <c:v>1.89</c:v>
                </c:pt>
                <c:pt idx="10">
                  <c:v>2.7509999999999999</c:v>
                </c:pt>
                <c:pt idx="11">
                  <c:v>1.8029999999999999</c:v>
                </c:pt>
                <c:pt idx="12">
                  <c:v>3.32</c:v>
                </c:pt>
                <c:pt idx="13">
                  <c:v>4.6159999999999997</c:v>
                </c:pt>
                <c:pt idx="14">
                  <c:v>6.0389999999999997</c:v>
                </c:pt>
                <c:pt idx="15">
                  <c:v>4.18</c:v>
                </c:pt>
                <c:pt idx="16">
                  <c:v>3.27</c:v>
                </c:pt>
                <c:pt idx="17">
                  <c:v>2.3980000000000001</c:v>
                </c:pt>
                <c:pt idx="18">
                  <c:v>0.113</c:v>
                </c:pt>
                <c:pt idx="19">
                  <c:v>-1.835</c:v>
                </c:pt>
                <c:pt idx="20">
                  <c:v>-3.476</c:v>
                </c:pt>
                <c:pt idx="21">
                  <c:v>-4.7350000000000003</c:v>
                </c:pt>
                <c:pt idx="22">
                  <c:v>-3.9369999999999998</c:v>
                </c:pt>
                <c:pt idx="23">
                  <c:v>-5.6840000000000002</c:v>
                </c:pt>
                <c:pt idx="24">
                  <c:v>-6.1319999999999997</c:v>
                </c:pt>
                <c:pt idx="25">
                  <c:v>-8.0109999999999992</c:v>
                </c:pt>
                <c:pt idx="26">
                  <c:v>-7.048</c:v>
                </c:pt>
                <c:pt idx="27">
                  <c:v>-9.1029999999999998</c:v>
                </c:pt>
                <c:pt idx="28">
                  <c:v>-10.526999999999999</c:v>
                </c:pt>
                <c:pt idx="29">
                  <c:v>-11.951000000000001</c:v>
                </c:pt>
                <c:pt idx="30">
                  <c:v>-11.709</c:v>
                </c:pt>
                <c:pt idx="31">
                  <c:v>-12.16</c:v>
                </c:pt>
                <c:pt idx="32">
                  <c:v>-13.132</c:v>
                </c:pt>
                <c:pt idx="33">
                  <c:v>-12.663</c:v>
                </c:pt>
                <c:pt idx="34">
                  <c:v>-12.419</c:v>
                </c:pt>
                <c:pt idx="35">
                  <c:v>-11.882</c:v>
                </c:pt>
                <c:pt idx="36">
                  <c:v>-11.257</c:v>
                </c:pt>
                <c:pt idx="37">
                  <c:v>-11.483000000000001</c:v>
                </c:pt>
                <c:pt idx="38">
                  <c:v>-12.536</c:v>
                </c:pt>
                <c:pt idx="39">
                  <c:v>-11.512</c:v>
                </c:pt>
                <c:pt idx="40">
                  <c:v>-12.762</c:v>
                </c:pt>
                <c:pt idx="41">
                  <c:v>-13.698</c:v>
                </c:pt>
                <c:pt idx="42">
                  <c:v>-14.68</c:v>
                </c:pt>
                <c:pt idx="43">
                  <c:v>-16.43</c:v>
                </c:pt>
                <c:pt idx="44">
                  <c:v>-18.193000000000001</c:v>
                </c:pt>
                <c:pt idx="45">
                  <c:v>-19.78</c:v>
                </c:pt>
                <c:pt idx="46">
                  <c:v>-21.14</c:v>
                </c:pt>
                <c:pt idx="47">
                  <c:v>-20.812000000000001</c:v>
                </c:pt>
                <c:pt idx="48">
                  <c:v>-22.361000000000001</c:v>
                </c:pt>
                <c:pt idx="49">
                  <c:v>-21.928000000000001</c:v>
                </c:pt>
                <c:pt idx="50">
                  <c:v>-22.824000000000002</c:v>
                </c:pt>
                <c:pt idx="51">
                  <c:v>-23.702000000000002</c:v>
                </c:pt>
                <c:pt idx="52">
                  <c:v>-24.411999999999999</c:v>
                </c:pt>
                <c:pt idx="53">
                  <c:v>-25.262</c:v>
                </c:pt>
                <c:pt idx="54">
                  <c:v>-27.835999999999999</c:v>
                </c:pt>
                <c:pt idx="55">
                  <c:v>-29.827000000000002</c:v>
                </c:pt>
                <c:pt idx="56">
                  <c:v>-31.608000000000001</c:v>
                </c:pt>
                <c:pt idx="57">
                  <c:v>-33.249000000000002</c:v>
                </c:pt>
                <c:pt idx="58">
                  <c:v>-34.866</c:v>
                </c:pt>
                <c:pt idx="59">
                  <c:v>-36.350999999999999</c:v>
                </c:pt>
                <c:pt idx="60">
                  <c:v>-34.552</c:v>
                </c:pt>
                <c:pt idx="61">
                  <c:v>-34.531999999999996</c:v>
                </c:pt>
                <c:pt idx="62">
                  <c:v>-36.457000000000001</c:v>
                </c:pt>
                <c:pt idx="63">
                  <c:v>-38.173000000000002</c:v>
                </c:pt>
                <c:pt idx="64">
                  <c:v>-39.548999999999999</c:v>
                </c:pt>
                <c:pt idx="65">
                  <c:v>-41.03</c:v>
                </c:pt>
                <c:pt idx="66">
                  <c:v>-43.293999999999997</c:v>
                </c:pt>
                <c:pt idx="67">
                  <c:v>-45.113</c:v>
                </c:pt>
                <c:pt idx="68">
                  <c:v>-46.956000000000003</c:v>
                </c:pt>
                <c:pt idx="69">
                  <c:v>-48.731999999999999</c:v>
                </c:pt>
                <c:pt idx="70">
                  <c:v>-50.484999999999999</c:v>
                </c:pt>
                <c:pt idx="71">
                  <c:v>-52.156999999999996</c:v>
                </c:pt>
                <c:pt idx="72">
                  <c:v>-51.38</c:v>
                </c:pt>
                <c:pt idx="73">
                  <c:v>-49.277000000000001</c:v>
                </c:pt>
                <c:pt idx="74">
                  <c:v>-46.158000000000001</c:v>
                </c:pt>
                <c:pt idx="75">
                  <c:v>-47.113999999999997</c:v>
                </c:pt>
                <c:pt idx="76">
                  <c:v>-47.518000000000001</c:v>
                </c:pt>
                <c:pt idx="77">
                  <c:v>-48.002000000000002</c:v>
                </c:pt>
                <c:pt idx="78">
                  <c:v>-48.081000000000003</c:v>
                </c:pt>
                <c:pt idx="79">
                  <c:v>-49.265000000000001</c:v>
                </c:pt>
                <c:pt idx="80">
                  <c:v>-50.566000000000003</c:v>
                </c:pt>
                <c:pt idx="81">
                  <c:v>-51.722000000000001</c:v>
                </c:pt>
                <c:pt idx="82">
                  <c:v>-52.923000000000002</c:v>
                </c:pt>
                <c:pt idx="83">
                  <c:v>-52.061999999999998</c:v>
                </c:pt>
                <c:pt idx="84">
                  <c:v>-51.195999999999998</c:v>
                </c:pt>
                <c:pt idx="85">
                  <c:v>-48.576000000000001</c:v>
                </c:pt>
                <c:pt idx="86">
                  <c:v>-46.195999999999998</c:v>
                </c:pt>
                <c:pt idx="87">
                  <c:v>-47.444000000000003</c:v>
                </c:pt>
                <c:pt idx="88">
                  <c:v>-48.064</c:v>
                </c:pt>
                <c:pt idx="89">
                  <c:v>-48.634</c:v>
                </c:pt>
                <c:pt idx="90">
                  <c:v>-48.701000000000001</c:v>
                </c:pt>
                <c:pt idx="91">
                  <c:v>-49.62</c:v>
                </c:pt>
                <c:pt idx="92">
                  <c:v>-50.646000000000001</c:v>
                </c:pt>
                <c:pt idx="93">
                  <c:v>-50.597999999999999</c:v>
                </c:pt>
                <c:pt idx="94">
                  <c:v>-51.536999999999999</c:v>
                </c:pt>
                <c:pt idx="95">
                  <c:v>-50.427999999999997</c:v>
                </c:pt>
                <c:pt idx="96">
                  <c:v>-47.412999999999997</c:v>
                </c:pt>
                <c:pt idx="97">
                  <c:v>-44.924999999999997</c:v>
                </c:pt>
                <c:pt idx="98">
                  <c:v>-42.758000000000003</c:v>
                </c:pt>
                <c:pt idx="99">
                  <c:v>-43.283000000000001</c:v>
                </c:pt>
                <c:pt idx="100">
                  <c:v>-43.796999999999997</c:v>
                </c:pt>
                <c:pt idx="101">
                  <c:v>-44.241999999999997</c:v>
                </c:pt>
                <c:pt idx="102">
                  <c:v>-45.506999999999998</c:v>
                </c:pt>
                <c:pt idx="103">
                  <c:v>-46.594000000000001</c:v>
                </c:pt>
                <c:pt idx="104">
                  <c:v>-47.612000000000002</c:v>
                </c:pt>
                <c:pt idx="105">
                  <c:v>-48.406999999999996</c:v>
                </c:pt>
                <c:pt idx="106">
                  <c:v>-49.219000000000001</c:v>
                </c:pt>
                <c:pt idx="107">
                  <c:v>-48.93</c:v>
                </c:pt>
                <c:pt idx="108">
                  <c:v>-48.564999999999998</c:v>
                </c:pt>
                <c:pt idx="109">
                  <c:v>-46.692999999999998</c:v>
                </c:pt>
                <c:pt idx="110">
                  <c:v>-44.758000000000003</c:v>
                </c:pt>
                <c:pt idx="111">
                  <c:v>-44.820999999999998</c:v>
                </c:pt>
                <c:pt idx="112">
                  <c:v>-44.905999999999999</c:v>
                </c:pt>
                <c:pt idx="113">
                  <c:v>-45.073</c:v>
                </c:pt>
                <c:pt idx="114">
                  <c:v>-45.444000000000003</c:v>
                </c:pt>
                <c:pt idx="115">
                  <c:v>-45.81</c:v>
                </c:pt>
                <c:pt idx="116">
                  <c:v>-46.286999999999999</c:v>
                </c:pt>
                <c:pt idx="117">
                  <c:v>-46.686</c:v>
                </c:pt>
                <c:pt idx="118">
                  <c:v>-47.061</c:v>
                </c:pt>
                <c:pt idx="119">
                  <c:v>-47.423999999999999</c:v>
                </c:pt>
                <c:pt idx="120">
                  <c:v>-43.863999999999997</c:v>
                </c:pt>
                <c:pt idx="121">
                  <c:v>-43.204000000000001</c:v>
                </c:pt>
                <c:pt idx="122">
                  <c:v>-40.33</c:v>
                </c:pt>
                <c:pt idx="123">
                  <c:v>-39.792000000000002</c:v>
                </c:pt>
                <c:pt idx="124">
                  <c:v>-39.341000000000001</c:v>
                </c:pt>
                <c:pt idx="125">
                  <c:v>-38.914000000000001</c:v>
                </c:pt>
                <c:pt idx="126">
                  <c:v>-39.853000000000002</c:v>
                </c:pt>
                <c:pt idx="127">
                  <c:v>-40.706000000000003</c:v>
                </c:pt>
                <c:pt idx="128">
                  <c:v>-41.5</c:v>
                </c:pt>
                <c:pt idx="129">
                  <c:v>-42.08</c:v>
                </c:pt>
                <c:pt idx="130">
                  <c:v>-42.683</c:v>
                </c:pt>
                <c:pt idx="131">
                  <c:v>-41.427</c:v>
                </c:pt>
                <c:pt idx="132">
                  <c:v>-41.097000000000001</c:v>
                </c:pt>
                <c:pt idx="133">
                  <c:v>-38.954000000000001</c:v>
                </c:pt>
                <c:pt idx="134">
                  <c:v>-37.140999999999998</c:v>
                </c:pt>
                <c:pt idx="135">
                  <c:v>-37.183</c:v>
                </c:pt>
                <c:pt idx="136">
                  <c:v>-37.107999999999997</c:v>
                </c:pt>
                <c:pt idx="137">
                  <c:v>-37.045000000000002</c:v>
                </c:pt>
                <c:pt idx="138">
                  <c:v>-37.847000000000001</c:v>
                </c:pt>
                <c:pt idx="139">
                  <c:v>-38.645000000000003</c:v>
                </c:pt>
                <c:pt idx="140">
                  <c:v>-39.432000000000002</c:v>
                </c:pt>
                <c:pt idx="141">
                  <c:v>-39.933</c:v>
                </c:pt>
                <c:pt idx="142">
                  <c:v>-38.787999999999997</c:v>
                </c:pt>
                <c:pt idx="143">
                  <c:v>-37.107999999999997</c:v>
                </c:pt>
                <c:pt idx="144">
                  <c:v>-35.497</c:v>
                </c:pt>
                <c:pt idx="145">
                  <c:v>-36.167999999999999</c:v>
                </c:pt>
                <c:pt idx="146">
                  <c:v>-36.511000000000003</c:v>
                </c:pt>
                <c:pt idx="147">
                  <c:v>-36.826999999999998</c:v>
                </c:pt>
                <c:pt idx="148">
                  <c:v>-37.018999999999998</c:v>
                </c:pt>
                <c:pt idx="149">
                  <c:v>-37.308999999999997</c:v>
                </c:pt>
                <c:pt idx="150">
                  <c:v>-38.378</c:v>
                </c:pt>
                <c:pt idx="151">
                  <c:v>-39.356000000000002</c:v>
                </c:pt>
                <c:pt idx="152">
                  <c:v>-40.335000000000001</c:v>
                </c:pt>
                <c:pt idx="153">
                  <c:v>-41.140999999999998</c:v>
                </c:pt>
                <c:pt idx="154">
                  <c:v>-39.732999999999997</c:v>
                </c:pt>
                <c:pt idx="155">
                  <c:v>-37.83</c:v>
                </c:pt>
                <c:pt idx="156">
                  <c:v>-35.094000000000001</c:v>
                </c:pt>
                <c:pt idx="157">
                  <c:v>-31.710999999999999</c:v>
                </c:pt>
                <c:pt idx="158">
                  <c:v>-29.158999999999999</c:v>
                </c:pt>
                <c:pt idx="159">
                  <c:v>-28.751000000000001</c:v>
                </c:pt>
                <c:pt idx="160">
                  <c:v>-26.617999999999999</c:v>
                </c:pt>
                <c:pt idx="161">
                  <c:v>-27.148</c:v>
                </c:pt>
                <c:pt idx="162">
                  <c:v>-28.186</c:v>
                </c:pt>
                <c:pt idx="163">
                  <c:v>-29.015999999999998</c:v>
                </c:pt>
                <c:pt idx="164">
                  <c:v>-29.79</c:v>
                </c:pt>
                <c:pt idx="165">
                  <c:v>-30.346</c:v>
                </c:pt>
                <c:pt idx="166">
                  <c:v>-30.902000000000001</c:v>
                </c:pt>
                <c:pt idx="167">
                  <c:v>-31.308</c:v>
                </c:pt>
                <c:pt idx="168">
                  <c:v>-29.53</c:v>
                </c:pt>
                <c:pt idx="169">
                  <c:v>-29.25</c:v>
                </c:pt>
                <c:pt idx="170">
                  <c:v>-27.632999999999999</c:v>
                </c:pt>
                <c:pt idx="171">
                  <c:v>-26.187000000000001</c:v>
                </c:pt>
                <c:pt idx="172">
                  <c:v>-26.141999999999999</c:v>
                </c:pt>
                <c:pt idx="173">
                  <c:v>-26.233000000000001</c:v>
                </c:pt>
                <c:pt idx="174">
                  <c:v>-27.5</c:v>
                </c:pt>
                <c:pt idx="175">
                  <c:v>-28.606000000000002</c:v>
                </c:pt>
                <c:pt idx="176">
                  <c:v>-29.655000000000001</c:v>
                </c:pt>
                <c:pt idx="177">
                  <c:v>-30.492999999999999</c:v>
                </c:pt>
                <c:pt idx="178">
                  <c:v>-31.338999999999999</c:v>
                </c:pt>
                <c:pt idx="179">
                  <c:v>-32.076000000000001</c:v>
                </c:pt>
                <c:pt idx="180">
                  <c:v>-30.986000000000001</c:v>
                </c:pt>
                <c:pt idx="181">
                  <c:v>-29.024000000000001</c:v>
                </c:pt>
                <c:pt idx="182">
                  <c:v>-27.501000000000001</c:v>
                </c:pt>
                <c:pt idx="183">
                  <c:v>-26.715</c:v>
                </c:pt>
                <c:pt idx="184">
                  <c:v>-27.526</c:v>
                </c:pt>
                <c:pt idx="185">
                  <c:v>-28.335999999999999</c:v>
                </c:pt>
                <c:pt idx="186">
                  <c:v>-29.053999999999998</c:v>
                </c:pt>
                <c:pt idx="187">
                  <c:v>-29.721</c:v>
                </c:pt>
                <c:pt idx="188">
                  <c:v>-30.449000000000002</c:v>
                </c:pt>
                <c:pt idx="189">
                  <c:v>-31.004999999999999</c:v>
                </c:pt>
                <c:pt idx="190">
                  <c:v>-31.657</c:v>
                </c:pt>
                <c:pt idx="191">
                  <c:v>-32.186</c:v>
                </c:pt>
                <c:pt idx="192">
                  <c:v>-29.518999999999998</c:v>
                </c:pt>
                <c:pt idx="193">
                  <c:v>-27.111999999999998</c:v>
                </c:pt>
                <c:pt idx="194">
                  <c:v>-24.928000000000001</c:v>
                </c:pt>
                <c:pt idx="195">
                  <c:v>-24.736999999999998</c:v>
                </c:pt>
                <c:pt idx="196">
                  <c:v>-24.959</c:v>
                </c:pt>
                <c:pt idx="197">
                  <c:v>-25.141999999999999</c:v>
                </c:pt>
                <c:pt idx="198">
                  <c:v>-25.7</c:v>
                </c:pt>
                <c:pt idx="199">
                  <c:v>-26.08</c:v>
                </c:pt>
                <c:pt idx="200">
                  <c:v>-26.445</c:v>
                </c:pt>
                <c:pt idx="201">
                  <c:v>-26.646000000000001</c:v>
                </c:pt>
                <c:pt idx="202">
                  <c:v>-25.779</c:v>
                </c:pt>
                <c:pt idx="203">
                  <c:v>-25.965</c:v>
                </c:pt>
                <c:pt idx="204">
                  <c:v>-25.919</c:v>
                </c:pt>
                <c:pt idx="205">
                  <c:v>-26.440999999999999</c:v>
                </c:pt>
                <c:pt idx="206">
                  <c:v>-26.728999999999999</c:v>
                </c:pt>
                <c:pt idx="207">
                  <c:v>-27.109000000000002</c:v>
                </c:pt>
                <c:pt idx="208">
                  <c:v>-27.416</c:v>
                </c:pt>
                <c:pt idx="209">
                  <c:v>-27.821000000000002</c:v>
                </c:pt>
                <c:pt idx="210">
                  <c:v>-29.097999999999999</c:v>
                </c:pt>
                <c:pt idx="211">
                  <c:v>-30.305</c:v>
                </c:pt>
                <c:pt idx="212">
                  <c:v>-31.477</c:v>
                </c:pt>
                <c:pt idx="213">
                  <c:v>-32.457000000000001</c:v>
                </c:pt>
                <c:pt idx="214">
                  <c:v>-31.187000000000001</c:v>
                </c:pt>
                <c:pt idx="215">
                  <c:v>-29.969000000000001</c:v>
                </c:pt>
                <c:pt idx="216">
                  <c:v>-29.198</c:v>
                </c:pt>
                <c:pt idx="217">
                  <c:v>-27.39</c:v>
                </c:pt>
                <c:pt idx="218">
                  <c:v>-25.55</c:v>
                </c:pt>
                <c:pt idx="219">
                  <c:v>-25.359000000000002</c:v>
                </c:pt>
                <c:pt idx="220">
                  <c:v>-24.741</c:v>
                </c:pt>
                <c:pt idx="221">
                  <c:v>-24.652000000000001</c:v>
                </c:pt>
                <c:pt idx="222">
                  <c:v>-25.818000000000001</c:v>
                </c:pt>
                <c:pt idx="223">
                  <c:v>-26.895</c:v>
                </c:pt>
                <c:pt idx="224">
                  <c:v>-27.902000000000001</c:v>
                </c:pt>
                <c:pt idx="225">
                  <c:v>-28.741</c:v>
                </c:pt>
                <c:pt idx="226">
                  <c:v>-29.577000000000002</c:v>
                </c:pt>
                <c:pt idx="227">
                  <c:v>-29.478000000000002</c:v>
                </c:pt>
                <c:pt idx="228">
                  <c:v>-29.728999999999999</c:v>
                </c:pt>
                <c:pt idx="229">
                  <c:v>-28.545999999999999</c:v>
                </c:pt>
                <c:pt idx="230">
                  <c:v>-28.824000000000002</c:v>
                </c:pt>
                <c:pt idx="231">
                  <c:v>-29.236999999999998</c:v>
                </c:pt>
                <c:pt idx="232">
                  <c:v>-29.542000000000002</c:v>
                </c:pt>
                <c:pt idx="233">
                  <c:v>-29.940999999999999</c:v>
                </c:pt>
                <c:pt idx="234">
                  <c:v>-30.701000000000001</c:v>
                </c:pt>
                <c:pt idx="235">
                  <c:v>-31.462</c:v>
                </c:pt>
                <c:pt idx="236">
                  <c:v>-32.283000000000001</c:v>
                </c:pt>
                <c:pt idx="237">
                  <c:v>-30.728000000000002</c:v>
                </c:pt>
                <c:pt idx="238">
                  <c:v>-31.556000000000001</c:v>
                </c:pt>
                <c:pt idx="239">
                  <c:v>-30.108000000000001</c:v>
                </c:pt>
                <c:pt idx="240">
                  <c:v>-27.238</c:v>
                </c:pt>
                <c:pt idx="241">
                  <c:v>-24.896999999999998</c:v>
                </c:pt>
                <c:pt idx="242">
                  <c:v>-22.954000000000001</c:v>
                </c:pt>
                <c:pt idx="243">
                  <c:v>-23.151</c:v>
                </c:pt>
                <c:pt idx="244">
                  <c:v>-23.462</c:v>
                </c:pt>
                <c:pt idx="245">
                  <c:v>-23.701000000000001</c:v>
                </c:pt>
                <c:pt idx="246">
                  <c:v>-24.588000000000001</c:v>
                </c:pt>
                <c:pt idx="247">
                  <c:v>-25.169</c:v>
                </c:pt>
                <c:pt idx="248">
                  <c:v>-25.643999999999998</c:v>
                </c:pt>
                <c:pt idx="249">
                  <c:v>-25.818000000000001</c:v>
                </c:pt>
                <c:pt idx="250">
                  <c:v>-26.132000000000001</c:v>
                </c:pt>
                <c:pt idx="251">
                  <c:v>-26.361000000000001</c:v>
                </c:pt>
                <c:pt idx="252">
                  <c:v>-24.45</c:v>
                </c:pt>
                <c:pt idx="253">
                  <c:v>-22.856000000000002</c:v>
                </c:pt>
                <c:pt idx="254">
                  <c:v>-21.206</c:v>
                </c:pt>
                <c:pt idx="255">
                  <c:v>-19.771000000000001</c:v>
                </c:pt>
                <c:pt idx="256">
                  <c:v>-19.420000000000002</c:v>
                </c:pt>
                <c:pt idx="257">
                  <c:v>-19.562000000000001</c:v>
                </c:pt>
                <c:pt idx="258">
                  <c:v>-20.568000000000001</c:v>
                </c:pt>
                <c:pt idx="259">
                  <c:v>-21.245999999999999</c:v>
                </c:pt>
                <c:pt idx="260">
                  <c:v>-21.82</c:v>
                </c:pt>
                <c:pt idx="261">
                  <c:v>-22.199000000000002</c:v>
                </c:pt>
                <c:pt idx="262">
                  <c:v>-22.622</c:v>
                </c:pt>
                <c:pt idx="263">
                  <c:v>-22.908000000000001</c:v>
                </c:pt>
                <c:pt idx="264">
                  <c:v>-21.687000000000001</c:v>
                </c:pt>
                <c:pt idx="265">
                  <c:v>-22.448</c:v>
                </c:pt>
                <c:pt idx="266">
                  <c:v>-23.010999999999999</c:v>
                </c:pt>
                <c:pt idx="267">
                  <c:v>-23.552</c:v>
                </c:pt>
                <c:pt idx="268">
                  <c:v>-23.948</c:v>
                </c:pt>
                <c:pt idx="269">
                  <c:v>-24.411000000000001</c:v>
                </c:pt>
                <c:pt idx="270">
                  <c:v>-25.152999999999999</c:v>
                </c:pt>
                <c:pt idx="271">
                  <c:v>-25.864000000000001</c:v>
                </c:pt>
                <c:pt idx="272">
                  <c:v>-26.652999999999999</c:v>
                </c:pt>
                <c:pt idx="273">
                  <c:v>-27.315000000000001</c:v>
                </c:pt>
                <c:pt idx="274">
                  <c:v>-28.052</c:v>
                </c:pt>
                <c:pt idx="275">
                  <c:v>-27.285</c:v>
                </c:pt>
                <c:pt idx="276">
                  <c:v>-25.045000000000002</c:v>
                </c:pt>
                <c:pt idx="277">
                  <c:v>-24.332000000000001</c:v>
                </c:pt>
                <c:pt idx="278">
                  <c:v>-24.706</c:v>
                </c:pt>
                <c:pt idx="279">
                  <c:v>-25.151</c:v>
                </c:pt>
                <c:pt idx="280">
                  <c:v>-25.478000000000002</c:v>
                </c:pt>
                <c:pt idx="281">
                  <c:v>-25.882999999999999</c:v>
                </c:pt>
                <c:pt idx="282">
                  <c:v>-27.041</c:v>
                </c:pt>
                <c:pt idx="283">
                  <c:v>-28.183</c:v>
                </c:pt>
                <c:pt idx="284">
                  <c:v>-29.338000000000001</c:v>
                </c:pt>
                <c:pt idx="285">
                  <c:v>-30.305</c:v>
                </c:pt>
                <c:pt idx="286">
                  <c:v>-29.524999999999999</c:v>
                </c:pt>
                <c:pt idx="287">
                  <c:v>-28.812999999999999</c:v>
                </c:pt>
                <c:pt idx="288">
                  <c:v>-28.849</c:v>
                </c:pt>
                <c:pt idx="289">
                  <c:v>-27.806000000000001</c:v>
                </c:pt>
                <c:pt idx="290">
                  <c:v>-28.03</c:v>
                </c:pt>
                <c:pt idx="291">
                  <c:v>-28.436</c:v>
                </c:pt>
                <c:pt idx="292">
                  <c:v>-28.774000000000001</c:v>
                </c:pt>
                <c:pt idx="293">
                  <c:v>-29.193000000000001</c:v>
                </c:pt>
                <c:pt idx="294">
                  <c:v>-30.222999999999999</c:v>
                </c:pt>
                <c:pt idx="295">
                  <c:v>-31.167999999999999</c:v>
                </c:pt>
                <c:pt idx="296">
                  <c:v>-32.139000000000003</c:v>
                </c:pt>
                <c:pt idx="297">
                  <c:v>-31.28</c:v>
                </c:pt>
                <c:pt idx="298">
                  <c:v>-32.250999999999998</c:v>
                </c:pt>
                <c:pt idx="299">
                  <c:v>-31.581</c:v>
                </c:pt>
                <c:pt idx="300">
                  <c:v>-29.763000000000002</c:v>
                </c:pt>
                <c:pt idx="301">
                  <c:v>-28.372</c:v>
                </c:pt>
                <c:pt idx="302">
                  <c:v>-28.654</c:v>
                </c:pt>
                <c:pt idx="303">
                  <c:v>-28.542000000000002</c:v>
                </c:pt>
                <c:pt idx="304">
                  <c:v>-28.774000000000001</c:v>
                </c:pt>
                <c:pt idx="305">
                  <c:v>-29.091999999999999</c:v>
                </c:pt>
                <c:pt idx="306">
                  <c:v>-30.227</c:v>
                </c:pt>
                <c:pt idx="307">
                  <c:v>-31.373000000000001</c:v>
                </c:pt>
                <c:pt idx="308">
                  <c:v>-32.521999999999998</c:v>
                </c:pt>
                <c:pt idx="309">
                  <c:v>-31.564</c:v>
                </c:pt>
                <c:pt idx="310">
                  <c:v>-32.694000000000003</c:v>
                </c:pt>
                <c:pt idx="311">
                  <c:v>-31.02</c:v>
                </c:pt>
                <c:pt idx="312">
                  <c:v>-30.983000000000001</c:v>
                </c:pt>
                <c:pt idx="313">
                  <c:v>-29.902000000000001</c:v>
                </c:pt>
                <c:pt idx="314">
                  <c:v>-28.212</c:v>
                </c:pt>
                <c:pt idx="315">
                  <c:v>-28.457000000000001</c:v>
                </c:pt>
                <c:pt idx="316">
                  <c:v>-28.643000000000001</c:v>
                </c:pt>
                <c:pt idx="317">
                  <c:v>-28.870999999999999</c:v>
                </c:pt>
                <c:pt idx="318">
                  <c:v>-30.391999999999999</c:v>
                </c:pt>
                <c:pt idx="319">
                  <c:v>-31.402000000000001</c:v>
                </c:pt>
                <c:pt idx="320">
                  <c:v>-32.366999999999997</c:v>
                </c:pt>
                <c:pt idx="321">
                  <c:v>-32.356000000000002</c:v>
                </c:pt>
                <c:pt idx="322">
                  <c:v>-31.923999999999999</c:v>
                </c:pt>
                <c:pt idx="323">
                  <c:v>-32.884</c:v>
                </c:pt>
                <c:pt idx="324">
                  <c:v>-32.354999999999997</c:v>
                </c:pt>
                <c:pt idx="325">
                  <c:v>-32.719000000000001</c:v>
                </c:pt>
                <c:pt idx="326">
                  <c:v>-31.943999999999999</c:v>
                </c:pt>
                <c:pt idx="327">
                  <c:v>-31.736000000000001</c:v>
                </c:pt>
                <c:pt idx="328">
                  <c:v>-32.154000000000003</c:v>
                </c:pt>
                <c:pt idx="329">
                  <c:v>-32.789000000000001</c:v>
                </c:pt>
                <c:pt idx="330">
                  <c:v>-35.049999999999997</c:v>
                </c:pt>
                <c:pt idx="331">
                  <c:v>-36.734999999999999</c:v>
                </c:pt>
                <c:pt idx="332">
                  <c:v>-38.161999999999999</c:v>
                </c:pt>
                <c:pt idx="333">
                  <c:v>-38.113999999999997</c:v>
                </c:pt>
                <c:pt idx="334">
                  <c:v>-38.96</c:v>
                </c:pt>
                <c:pt idx="335">
                  <c:v>-38.308</c:v>
                </c:pt>
                <c:pt idx="336">
                  <c:v>-38.167999999999999</c:v>
                </c:pt>
                <c:pt idx="337">
                  <c:v>-38.984000000000002</c:v>
                </c:pt>
                <c:pt idx="338">
                  <c:v>-39.457000000000001</c:v>
                </c:pt>
                <c:pt idx="339">
                  <c:v>-40.023000000000003</c:v>
                </c:pt>
                <c:pt idx="340">
                  <c:v>-40.478000000000002</c:v>
                </c:pt>
                <c:pt idx="341">
                  <c:v>-41.039000000000001</c:v>
                </c:pt>
                <c:pt idx="342">
                  <c:v>-42.686999999999998</c:v>
                </c:pt>
                <c:pt idx="343">
                  <c:v>-44.033000000000001</c:v>
                </c:pt>
                <c:pt idx="344">
                  <c:v>-45.353999999999999</c:v>
                </c:pt>
                <c:pt idx="345">
                  <c:v>-46.476999999999997</c:v>
                </c:pt>
                <c:pt idx="346">
                  <c:v>-47.68</c:v>
                </c:pt>
                <c:pt idx="347">
                  <c:v>-48.71</c:v>
                </c:pt>
                <c:pt idx="348">
                  <c:v>-49.225000000000001</c:v>
                </c:pt>
                <c:pt idx="349">
                  <c:v>-48.052</c:v>
                </c:pt>
                <c:pt idx="350">
                  <c:v>-48.728000000000002</c:v>
                </c:pt>
                <c:pt idx="351">
                  <c:v>-49.502000000000002</c:v>
                </c:pt>
                <c:pt idx="352">
                  <c:v>-50.131999999999998</c:v>
                </c:pt>
                <c:pt idx="353">
                  <c:v>-50.892000000000003</c:v>
                </c:pt>
                <c:pt idx="354">
                  <c:v>-51.427</c:v>
                </c:pt>
                <c:pt idx="355">
                  <c:v>-51.606000000000002</c:v>
                </c:pt>
                <c:pt idx="356">
                  <c:v>-52.018999999999998</c:v>
                </c:pt>
                <c:pt idx="357">
                  <c:v>-52.377000000000002</c:v>
                </c:pt>
                <c:pt idx="358">
                  <c:v>-52.887</c:v>
                </c:pt>
                <c:pt idx="359">
                  <c:v>-51.761000000000003</c:v>
                </c:pt>
                <c:pt idx="360">
                  <c:v>-50.027999999999999</c:v>
                </c:pt>
                <c:pt idx="361">
                  <c:v>-50.435000000000002</c:v>
                </c:pt>
                <c:pt idx="362">
                  <c:v>-50.69</c:v>
                </c:pt>
                <c:pt idx="363">
                  <c:v>-51.079000000000001</c:v>
                </c:pt>
                <c:pt idx="364">
                  <c:v>-51.4</c:v>
                </c:pt>
                <c:pt idx="365">
                  <c:v>-51.82</c:v>
                </c:pt>
                <c:pt idx="366">
                  <c:v>-52.420999999999999</c:v>
                </c:pt>
                <c:pt idx="367">
                  <c:v>-54.176000000000002</c:v>
                </c:pt>
                <c:pt idx="368">
                  <c:v>-55.56</c:v>
                </c:pt>
                <c:pt idx="369">
                  <c:v>-56.628</c:v>
                </c:pt>
                <c:pt idx="370">
                  <c:v>-57.712000000000003</c:v>
                </c:pt>
                <c:pt idx="371">
                  <c:v>-58.628</c:v>
                </c:pt>
                <c:pt idx="372">
                  <c:v>-57.029000000000003</c:v>
                </c:pt>
                <c:pt idx="373">
                  <c:v>-57.829000000000001</c:v>
                </c:pt>
                <c:pt idx="374">
                  <c:v>-56.701999999999998</c:v>
                </c:pt>
                <c:pt idx="375">
                  <c:v>-57.561</c:v>
                </c:pt>
                <c:pt idx="376">
                  <c:v>-58.351999999999997</c:v>
                </c:pt>
                <c:pt idx="377">
                  <c:v>-59.155000000000001</c:v>
                </c:pt>
                <c:pt idx="378">
                  <c:v>-59.941000000000003</c:v>
                </c:pt>
                <c:pt idx="379">
                  <c:v>-61.366</c:v>
                </c:pt>
                <c:pt idx="380">
                  <c:v>-62.634</c:v>
                </c:pt>
                <c:pt idx="381">
                  <c:v>-63.616999999999997</c:v>
                </c:pt>
                <c:pt idx="382">
                  <c:v>-64.63</c:v>
                </c:pt>
                <c:pt idx="383">
                  <c:v>-63.881999999999998</c:v>
                </c:pt>
                <c:pt idx="384">
                  <c:v>-61.15</c:v>
                </c:pt>
                <c:pt idx="385">
                  <c:v>-58.948999999999998</c:v>
                </c:pt>
                <c:pt idx="386">
                  <c:v>-59.753</c:v>
                </c:pt>
                <c:pt idx="387">
                  <c:v>-60.587000000000003</c:v>
                </c:pt>
                <c:pt idx="388">
                  <c:v>-61.107999999999997</c:v>
                </c:pt>
                <c:pt idx="389">
                  <c:v>-61.683</c:v>
                </c:pt>
                <c:pt idx="390">
                  <c:v>-62.398000000000003</c:v>
                </c:pt>
                <c:pt idx="391">
                  <c:v>-64.459000000000003</c:v>
                </c:pt>
                <c:pt idx="392">
                  <c:v>-66.037000000000006</c:v>
                </c:pt>
                <c:pt idx="393">
                  <c:v>-67.289000000000001</c:v>
                </c:pt>
                <c:pt idx="394">
                  <c:v>-68.483000000000004</c:v>
                </c:pt>
                <c:pt idx="395">
                  <c:v>-69.516000000000005</c:v>
                </c:pt>
                <c:pt idx="396">
                  <c:v>-69.043999999999997</c:v>
                </c:pt>
                <c:pt idx="397">
                  <c:v>-69.3</c:v>
                </c:pt>
                <c:pt idx="398">
                  <c:v>-66.876999999999995</c:v>
                </c:pt>
                <c:pt idx="399">
                  <c:v>-67.358999999999995</c:v>
                </c:pt>
                <c:pt idx="400">
                  <c:v>-67.659000000000006</c:v>
                </c:pt>
                <c:pt idx="401">
                  <c:v>-68.063000000000002</c:v>
                </c:pt>
                <c:pt idx="402">
                  <c:v>-68.575000000000003</c:v>
                </c:pt>
                <c:pt idx="403">
                  <c:v>-69.736999999999995</c:v>
                </c:pt>
                <c:pt idx="404">
                  <c:v>-70.971999999999994</c:v>
                </c:pt>
                <c:pt idx="405">
                  <c:v>-71.978999999999999</c:v>
                </c:pt>
                <c:pt idx="406">
                  <c:v>-72.260000000000005</c:v>
                </c:pt>
                <c:pt idx="407">
                  <c:v>-72.233999999999995</c:v>
                </c:pt>
                <c:pt idx="408">
                  <c:v>-69.363</c:v>
                </c:pt>
                <c:pt idx="409">
                  <c:v>-67.206000000000003</c:v>
                </c:pt>
                <c:pt idx="410">
                  <c:v>-65.611000000000004</c:v>
                </c:pt>
                <c:pt idx="411">
                  <c:v>-66.596999999999994</c:v>
                </c:pt>
                <c:pt idx="412">
                  <c:v>-67.293999999999997</c:v>
                </c:pt>
                <c:pt idx="413">
                  <c:v>-67.98</c:v>
                </c:pt>
                <c:pt idx="414">
                  <c:v>-68.894000000000005</c:v>
                </c:pt>
                <c:pt idx="415">
                  <c:v>-71.116</c:v>
                </c:pt>
                <c:pt idx="416">
                  <c:v>-72.727000000000004</c:v>
                </c:pt>
                <c:pt idx="417">
                  <c:v>-74.233999999999995</c:v>
                </c:pt>
                <c:pt idx="418">
                  <c:v>-73.771000000000001</c:v>
                </c:pt>
                <c:pt idx="419">
                  <c:v>-72.959000000000003</c:v>
                </c:pt>
                <c:pt idx="420">
                  <c:v>-72.263999999999996</c:v>
                </c:pt>
                <c:pt idx="421">
                  <c:v>-72.087000000000003</c:v>
                </c:pt>
                <c:pt idx="422">
                  <c:v>-71.665999999999997</c:v>
                </c:pt>
                <c:pt idx="423">
                  <c:v>-71.447000000000003</c:v>
                </c:pt>
                <c:pt idx="424">
                  <c:v>-71.325999999999993</c:v>
                </c:pt>
                <c:pt idx="425">
                  <c:v>-71.397000000000006</c:v>
                </c:pt>
                <c:pt idx="426">
                  <c:v>-72.757999999999996</c:v>
                </c:pt>
                <c:pt idx="427">
                  <c:v>-73.884</c:v>
                </c:pt>
                <c:pt idx="428">
                  <c:v>-74.929000000000002</c:v>
                </c:pt>
                <c:pt idx="429">
                  <c:v>-75.742999999999995</c:v>
                </c:pt>
                <c:pt idx="430">
                  <c:v>-76.603999999999999</c:v>
                </c:pt>
                <c:pt idx="431">
                  <c:v>-77.248000000000005</c:v>
                </c:pt>
                <c:pt idx="432">
                  <c:v>-77.533000000000001</c:v>
                </c:pt>
                <c:pt idx="433">
                  <c:v>-78.17</c:v>
                </c:pt>
                <c:pt idx="434">
                  <c:v>-78.396000000000001</c:v>
                </c:pt>
                <c:pt idx="435">
                  <c:v>-78.775999999999996</c:v>
                </c:pt>
                <c:pt idx="436">
                  <c:v>-79.06</c:v>
                </c:pt>
                <c:pt idx="437">
                  <c:v>-79.489000000000004</c:v>
                </c:pt>
                <c:pt idx="438">
                  <c:v>-79.852000000000004</c:v>
                </c:pt>
                <c:pt idx="439">
                  <c:v>-81.433999999999997</c:v>
                </c:pt>
                <c:pt idx="440">
                  <c:v>-82.811999999999998</c:v>
                </c:pt>
                <c:pt idx="441">
                  <c:v>-81.772000000000006</c:v>
                </c:pt>
                <c:pt idx="442">
                  <c:v>-81.442999999999998</c:v>
                </c:pt>
                <c:pt idx="443">
                  <c:v>-80.634</c:v>
                </c:pt>
                <c:pt idx="444">
                  <c:v>-80.242000000000004</c:v>
                </c:pt>
                <c:pt idx="445">
                  <c:v>-80.174000000000007</c:v>
                </c:pt>
                <c:pt idx="446">
                  <c:v>-79.822999999999993</c:v>
                </c:pt>
                <c:pt idx="447">
                  <c:v>-80.941999999999993</c:v>
                </c:pt>
                <c:pt idx="448">
                  <c:v>-81.727000000000004</c:v>
                </c:pt>
                <c:pt idx="449">
                  <c:v>-82.477999999999994</c:v>
                </c:pt>
                <c:pt idx="450">
                  <c:v>-83.108000000000004</c:v>
                </c:pt>
                <c:pt idx="451">
                  <c:v>-83.739000000000004</c:v>
                </c:pt>
                <c:pt idx="452">
                  <c:v>-84.477000000000004</c:v>
                </c:pt>
              </c:numCache>
            </c:numRef>
          </c:yVal>
          <c:smooth val="0"/>
          <c:extLst>
            <c:ext xmlns:c16="http://schemas.microsoft.com/office/drawing/2014/chart" uri="{C3380CC4-5D6E-409C-BE32-E72D297353CC}">
              <c16:uniqueId val="{00000007-2866-46F9-9D59-EFAC6F27EEE3}"/>
            </c:ext>
          </c:extLst>
        </c:ser>
        <c:dLbls>
          <c:showLegendKey val="0"/>
          <c:showVal val="0"/>
          <c:showCatName val="0"/>
          <c:showSerName val="0"/>
          <c:showPercent val="0"/>
          <c:showBubbleSize val="0"/>
        </c:dLbls>
        <c:axId val="98477184"/>
        <c:axId val="98478720"/>
        <c:extLst>
          <c:ext xmlns:c15="http://schemas.microsoft.com/office/drawing/2012/chart" uri="{02D57815-91ED-43cb-92C2-25804820EDAC}">
            <c15:filteredScatterSeries>
              <c15:ser>
                <c:idx val="1"/>
                <c:order val="0"/>
                <c:tx>
                  <c:v>MT</c:v>
                </c:tx>
                <c:spPr>
                  <a:ln>
                    <a:solidFill>
                      <a:srgbClr val="FF0000"/>
                    </a:solidFill>
                  </a:ln>
                </c:spPr>
                <c:marker>
                  <c:symbol val="none"/>
                </c:marker>
                <c:xVal>
                  <c:numRef>
                    <c:extLst>
                      <c:ext uri="{02D57815-91ED-43cb-92C2-25804820EDAC}">
                        <c15:formulaRef>
                          <c15:sqref>'Future Model Run Results'!$S$8:$T$8</c15:sqref>
                        </c15:formulaRef>
                      </c:ext>
                    </c:extLst>
                    <c:numCache>
                      <c:formatCode>General</c:formatCode>
                      <c:ptCount val="2"/>
                      <c:pt idx="0" formatCode="m/d/yyyy">
                        <c:v>25569</c:v>
                      </c:pt>
                      <c:pt idx="1">
                        <c:v>62093</c:v>
                      </c:pt>
                    </c:numCache>
                  </c:numRef>
                </c:xVal>
                <c:yVal>
                  <c:numRef>
                    <c:extLst>
                      <c:ext uri="{02D57815-91ED-43cb-92C2-25804820EDAC}">
                        <c15:formulaRef>
                          <c15:sqref>'Future Model Run Results'!$U$8:$V$8</c15:sqref>
                        </c15:formulaRef>
                      </c:ext>
                    </c:extLst>
                    <c:numCache>
                      <c:formatCode>0</c:formatCode>
                      <c:ptCount val="2"/>
                      <c:pt idx="0">
                        <c:v>-70</c:v>
                      </c:pt>
                      <c:pt idx="1">
                        <c:v>-70</c:v>
                      </c:pt>
                    </c:numCache>
                  </c:numRef>
                </c:yVal>
                <c:smooth val="0"/>
                <c:extLst>
                  <c:ext xmlns:c16="http://schemas.microsoft.com/office/drawing/2014/chart" uri="{C3380CC4-5D6E-409C-BE32-E72D297353CC}">
                    <c16:uniqueId val="{00000008-2866-46F9-9D59-EFAC6F27EEE3}"/>
                  </c:ext>
                </c:extLst>
              </c15:ser>
            </c15:filteredScatterSeries>
            <c15:filteredScatterSeries>
              <c15:ser>
                <c:idx val="7"/>
                <c:order val="1"/>
                <c:tx>
                  <c:v>MO</c:v>
                </c:tx>
                <c:spPr>
                  <a:ln>
                    <a:solidFill>
                      <a:schemeClr val="accent5">
                        <a:lumMod val="50000"/>
                      </a:schemeClr>
                    </a:solidFill>
                  </a:ln>
                </c:spPr>
                <c:marker>
                  <c:symbol val="none"/>
                </c:marker>
                <c:dPt>
                  <c:idx val="1"/>
                  <c:bubble3D val="0"/>
                  <c:extLst xmlns:c15="http://schemas.microsoft.com/office/drawing/2012/chart">
                    <c:ext xmlns:c16="http://schemas.microsoft.com/office/drawing/2014/chart" uri="{C3380CC4-5D6E-409C-BE32-E72D297353CC}">
                      <c16:uniqueId val="{00000009-2866-46F9-9D59-EFAC6F27EEE3}"/>
                    </c:ext>
                  </c:extLst>
                </c:dPt>
                <c:xVal>
                  <c:numRef>
                    <c:extLst xmlns:c15="http://schemas.microsoft.com/office/drawing/2012/chart">
                      <c:ext xmlns:c15="http://schemas.microsoft.com/office/drawing/2012/chart" uri="{02D57815-91ED-43cb-92C2-25804820EDAC}">
                        <c15:formulaRef>
                          <c15:sqref>'Future Model Run Results'!$S$8:$T$8</c15:sqref>
                        </c15:formulaRef>
                      </c:ext>
                    </c:extLst>
                    <c:numCache>
                      <c:formatCode>General</c:formatCode>
                      <c:ptCount val="2"/>
                      <c:pt idx="0" formatCode="m/d/yyyy">
                        <c:v>25569</c:v>
                      </c:pt>
                      <c:pt idx="1">
                        <c:v>62093</c:v>
                      </c:pt>
                    </c:numCache>
                  </c:numRef>
                </c:xVal>
                <c:yVal>
                  <c:numRef>
                    <c:extLst xmlns:c15="http://schemas.microsoft.com/office/drawing/2012/chart">
                      <c:ext xmlns:c15="http://schemas.microsoft.com/office/drawing/2012/chart" uri="{02D57815-91ED-43cb-92C2-25804820EDAC}">
                        <c15:formulaRef>
                          <c15:sqref>'Future Model Run Results'!$AA$8:$AB$8</c15:sqref>
                        </c15:formulaRef>
                      </c:ext>
                    </c:extLst>
                    <c:numCache>
                      <c:formatCode>General</c:formatCode>
                      <c:ptCount val="2"/>
                      <c:pt idx="0">
                        <c:v>-50</c:v>
                      </c:pt>
                      <c:pt idx="1">
                        <c:v>-50</c:v>
                      </c:pt>
                    </c:numCache>
                  </c:numRef>
                </c:yVal>
                <c:smooth val="0"/>
                <c:extLst xmlns:c15="http://schemas.microsoft.com/office/drawing/2012/chart">
                  <c:ext xmlns:c16="http://schemas.microsoft.com/office/drawing/2014/chart" uri="{C3380CC4-5D6E-409C-BE32-E72D297353CC}">
                    <c16:uniqueId val="{0000000A-2866-46F9-9D59-EFAC6F27EEE3}"/>
                  </c:ext>
                </c:extLst>
              </c15:ser>
            </c15:filteredScatterSeries>
            <c15:filteredScatterSeries>
              <c15:ser>
                <c:idx val="0"/>
                <c:order val="5"/>
                <c:tx>
                  <c:v>Interim</c:v>
                </c:tx>
                <c:marker>
                  <c:symbol val="square"/>
                  <c:size val="4"/>
                </c:marker>
                <c:xVal>
                  <c:numLit>
                    <c:formatCode>General</c:formatCode>
                    <c:ptCount val="1"/>
                    <c:pt idx="0">
                      <c:v>45931</c:v>
                    </c:pt>
                  </c:numLit>
                </c:xVal>
                <c:yVal>
                  <c:numRef>
                    <c:extLst xmlns:c15="http://schemas.microsoft.com/office/drawing/2012/chart">
                      <c:ext xmlns:c15="http://schemas.microsoft.com/office/drawing/2012/chart" uri="{02D57815-91ED-43cb-92C2-25804820EDAC}">
                        <c15:formulaRef>
                          <c15:sqref>'[2]Table 2-1 Running'!$L$23</c15:sqref>
                        </c15:formulaRef>
                      </c:ext>
                    </c:extLst>
                    <c:numCache>
                      <c:formatCode>General</c:formatCode>
                      <c:ptCount val="1"/>
                      <c:pt idx="0">
                        <c:v>-64.25</c:v>
                      </c:pt>
                    </c:numCache>
                  </c:numRef>
                </c:yVal>
                <c:smooth val="0"/>
                <c:extLst xmlns:c15="http://schemas.microsoft.com/office/drawing/2012/chart">
                  <c:ext xmlns:c16="http://schemas.microsoft.com/office/drawing/2014/chart" uri="{C3380CC4-5D6E-409C-BE32-E72D297353CC}">
                    <c16:uniqueId val="{0000000B-2866-46F9-9D59-EFAC6F27EEE3}"/>
                  </c:ext>
                </c:extLst>
              </c15:ser>
            </c15:filteredScatterSeries>
            <c15:filteredScatterSeries>
              <c15:ser>
                <c:idx val="2"/>
                <c:order val="6"/>
                <c:tx>
                  <c:v>FAll</c:v>
                </c:tx>
                <c:marker>
                  <c:symbol val="square"/>
                  <c:size val="4"/>
                  <c:spPr>
                    <a:solidFill>
                      <a:schemeClr val="accent2"/>
                    </a:solidFill>
                    <a:ln>
                      <a:solidFill>
                        <a:schemeClr val="accent2">
                          <a:alpha val="94000"/>
                        </a:schemeClr>
                      </a:solidFill>
                    </a:ln>
                  </c:spPr>
                </c:marker>
                <c:xVal>
                  <c:numRef>
                    <c:extLst xmlns:c15="http://schemas.microsoft.com/office/drawing/2012/chart">
                      <c:ext xmlns:c15="http://schemas.microsoft.com/office/drawing/2012/chart" uri="{02D57815-91ED-43cb-92C2-25804820EDAC}">
                        <c15:formulaRef>
                          <c15:sqref>'02N21W11J03S'!$A$161</c15:sqref>
                        </c15:formulaRef>
                      </c:ext>
                    </c:extLst>
                    <c:numCache>
                      <c:formatCode>m/d/yyyy</c:formatCode>
                      <c:ptCount val="1"/>
                      <c:pt idx="0">
                        <c:v>44844</c:v>
                      </c:pt>
                    </c:numCache>
                  </c:numRef>
                </c:xVal>
                <c:yVal>
                  <c:numRef>
                    <c:extLst xmlns:c15="http://schemas.microsoft.com/office/drawing/2012/chart">
                      <c:ext xmlns:c15="http://schemas.microsoft.com/office/drawing/2012/chart" uri="{02D57815-91ED-43cb-92C2-25804820EDAC}">
                        <c15:formulaRef>
                          <c15:sqref>'02N21W11J03S'!$B$161</c15:sqref>
                        </c15:formulaRef>
                      </c:ext>
                    </c:extLst>
                    <c:numCache>
                      <c:formatCode>0.00</c:formatCode>
                      <c:ptCount val="1"/>
                      <c:pt idx="0">
                        <c:v>-85.710000000000036</c:v>
                      </c:pt>
                    </c:numCache>
                  </c:numRef>
                </c:yVal>
                <c:smooth val="0"/>
                <c:extLst xmlns:c15="http://schemas.microsoft.com/office/drawing/2012/chart">
                  <c:ext xmlns:c16="http://schemas.microsoft.com/office/drawing/2014/chart" uri="{C3380CC4-5D6E-409C-BE32-E72D297353CC}">
                    <c16:uniqueId val="{0000000C-2866-46F9-9D59-EFAC6F27EEE3}"/>
                  </c:ext>
                </c:extLst>
              </c15:ser>
            </c15:filteredScatterSeries>
            <c15:filteredScatterSeries>
              <c15:ser>
                <c:idx val="4"/>
                <c:order val="7"/>
                <c:tx>
                  <c:v>Spring</c:v>
                </c:tx>
                <c:spPr>
                  <a:ln>
                    <a:noFill/>
                  </a:ln>
                </c:spPr>
                <c:marker>
                  <c:symbol val="square"/>
                  <c:size val="4"/>
                  <c:spPr>
                    <a:solidFill>
                      <a:schemeClr val="accent4"/>
                    </a:solidFill>
                    <a:ln>
                      <a:solidFill>
                        <a:schemeClr val="accent4"/>
                      </a:solidFill>
                    </a:ln>
                  </c:spPr>
                </c:marker>
                <c:xVal>
                  <c:numRef>
                    <c:extLst xmlns:c15="http://schemas.microsoft.com/office/drawing/2012/chart">
                      <c:ext xmlns:c15="http://schemas.microsoft.com/office/drawing/2012/chart" uri="{02D57815-91ED-43cb-92C2-25804820EDAC}">
                        <c15:formulaRef>
                          <c15:sqref>'02N21W11J03S'!$A$163</c15:sqref>
                        </c15:formulaRef>
                      </c:ext>
                    </c:extLst>
                    <c:numCache>
                      <c:formatCode>m/d/yyyy</c:formatCode>
                      <c:ptCount val="1"/>
                      <c:pt idx="0">
                        <c:v>45012</c:v>
                      </c:pt>
                    </c:numCache>
                  </c:numRef>
                </c:xVal>
                <c:yVal>
                  <c:numRef>
                    <c:extLst xmlns:c15="http://schemas.microsoft.com/office/drawing/2012/chart">
                      <c:ext xmlns:c15="http://schemas.microsoft.com/office/drawing/2012/chart" uri="{02D57815-91ED-43cb-92C2-25804820EDAC}">
                        <c15:formulaRef>
                          <c15:sqref>'02N21W11J03S'!$B$163</c15:sqref>
                        </c15:formulaRef>
                      </c:ext>
                    </c:extLst>
                    <c:numCache>
                      <c:formatCode>#,##0.00</c:formatCode>
                      <c:ptCount val="1"/>
                      <c:pt idx="0">
                        <c:v>-65.910000000000025</c:v>
                      </c:pt>
                    </c:numCache>
                  </c:numRef>
                </c:yVal>
                <c:smooth val="0"/>
                <c:extLst xmlns:c15="http://schemas.microsoft.com/office/drawing/2012/chart">
                  <c:ext xmlns:c16="http://schemas.microsoft.com/office/drawing/2014/chart" uri="{C3380CC4-5D6E-409C-BE32-E72D297353CC}">
                    <c16:uniqueId val="{0000000D-2866-46F9-9D59-EFAC6F27EEE3}"/>
                  </c:ext>
                </c:extLst>
              </c15:ser>
            </c15:filteredScatterSeries>
            <c15:filteredScatterSeries>
              <c15:ser>
                <c:idx val="6"/>
                <c:order val="8"/>
                <c:tx>
                  <c:v>GSP</c:v>
                </c:tx>
                <c:marker>
                  <c:symbol val="none"/>
                </c:marker>
                <c:xVal>
                  <c:numRef>
                    <c:extLst xmlns:c15="http://schemas.microsoft.com/office/drawing/2012/chart">
                      <c:ext xmlns:c15="http://schemas.microsoft.com/office/drawing/2012/chart" uri="{02D57815-91ED-43cb-92C2-25804820EDAC}">
                        <c15:formulaRef>
                          <c15:sqref>'Future Model Run Results'!$AC$4:$AC$603</c15:sqref>
                        </c15:formulaRef>
                      </c:ext>
                    </c:extLst>
                    <c:numCache>
                      <c:formatCode>m/d/yyyy</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xmlns:c15="http://schemas.microsoft.com/office/drawing/2012/chart">
                      <c:ext xmlns:c15="http://schemas.microsoft.com/office/drawing/2012/chart" uri="{02D57815-91ED-43cb-92C2-25804820EDAC}">
                        <c15:formulaRef>
                          <c15:sqref>'Future Model Run Results'!$AL$4:$AL$603</c15:sqref>
                        </c15:formulaRef>
                      </c:ext>
                    </c:extLst>
                    <c:numCache>
                      <c:formatCode>General</c:formatCode>
                      <c:ptCount val="600"/>
                      <c:pt idx="0">
                        <c:v>-70.962000000000003</c:v>
                      </c:pt>
                      <c:pt idx="1">
                        <c:v>-70.875</c:v>
                      </c:pt>
                      <c:pt idx="2">
                        <c:v>-70.427000000000007</c:v>
                      </c:pt>
                      <c:pt idx="3">
                        <c:v>-70.263999999999996</c:v>
                      </c:pt>
                      <c:pt idx="4">
                        <c:v>-70.283000000000001</c:v>
                      </c:pt>
                      <c:pt idx="5">
                        <c:v>-70.408000000000001</c:v>
                      </c:pt>
                      <c:pt idx="6">
                        <c:v>-70.564999999999998</c:v>
                      </c:pt>
                      <c:pt idx="7">
                        <c:v>-70.763000000000005</c:v>
                      </c:pt>
                      <c:pt idx="8">
                        <c:v>-71.043000000000006</c:v>
                      </c:pt>
                      <c:pt idx="9">
                        <c:v>-71.334000000000003</c:v>
                      </c:pt>
                      <c:pt idx="10">
                        <c:v>-71.590999999999994</c:v>
                      </c:pt>
                      <c:pt idx="11">
                        <c:v>-71.878</c:v>
                      </c:pt>
                      <c:pt idx="12">
                        <c:v>-71.786000000000001</c:v>
                      </c:pt>
                      <c:pt idx="13">
                        <c:v>-71.721999999999994</c:v>
                      </c:pt>
                      <c:pt idx="14">
                        <c:v>-71.665999999999997</c:v>
                      </c:pt>
                      <c:pt idx="15">
                        <c:v>-71.801000000000002</c:v>
                      </c:pt>
                      <c:pt idx="16">
                        <c:v>-71.927999999999997</c:v>
                      </c:pt>
                      <c:pt idx="17">
                        <c:v>-72.135999999999996</c:v>
                      </c:pt>
                      <c:pt idx="18">
                        <c:v>-72.367000000000004</c:v>
                      </c:pt>
                      <c:pt idx="19">
                        <c:v>-72.626999999999995</c:v>
                      </c:pt>
                      <c:pt idx="20">
                        <c:v>-72.960999999999999</c:v>
                      </c:pt>
                      <c:pt idx="21">
                        <c:v>-73.301000000000002</c:v>
                      </c:pt>
                      <c:pt idx="22">
                        <c:v>-73.402000000000001</c:v>
                      </c:pt>
                      <c:pt idx="23">
                        <c:v>-73.266000000000005</c:v>
                      </c:pt>
                      <c:pt idx="24">
                        <c:v>-73.09</c:v>
                      </c:pt>
                      <c:pt idx="25">
                        <c:v>-72.492000000000004</c:v>
                      </c:pt>
                      <c:pt idx="26">
                        <c:v>-72.082999999999998</c:v>
                      </c:pt>
                      <c:pt idx="27">
                        <c:v>-71.950999999999993</c:v>
                      </c:pt>
                      <c:pt idx="28">
                        <c:v>-71.947000000000003</c:v>
                      </c:pt>
                      <c:pt idx="29">
                        <c:v>-72.091999999999999</c:v>
                      </c:pt>
                      <c:pt idx="30">
                        <c:v>-72.287000000000006</c:v>
                      </c:pt>
                      <c:pt idx="31">
                        <c:v>-72.527000000000001</c:v>
                      </c:pt>
                      <c:pt idx="32">
                        <c:v>-72.847999999999999</c:v>
                      </c:pt>
                      <c:pt idx="33">
                        <c:v>-73.177000000000007</c:v>
                      </c:pt>
                      <c:pt idx="34">
                        <c:v>-73.557000000000002</c:v>
                      </c:pt>
                      <c:pt idx="35">
                        <c:v>-74.040999999999997</c:v>
                      </c:pt>
                      <c:pt idx="36">
                        <c:v>-73.757999999999996</c:v>
                      </c:pt>
                      <c:pt idx="37">
                        <c:v>-73.718000000000004</c:v>
                      </c:pt>
                      <c:pt idx="38">
                        <c:v>-73.718999999999994</c:v>
                      </c:pt>
                      <c:pt idx="39">
                        <c:v>-73.850999999999999</c:v>
                      </c:pt>
                      <c:pt idx="40">
                        <c:v>-74.033000000000001</c:v>
                      </c:pt>
                      <c:pt idx="41">
                        <c:v>-74.305999999999997</c:v>
                      </c:pt>
                      <c:pt idx="42">
                        <c:v>-74.596999999999994</c:v>
                      </c:pt>
                      <c:pt idx="43">
                        <c:v>-74.908000000000001</c:v>
                      </c:pt>
                      <c:pt idx="44">
                        <c:v>-75.28</c:v>
                      </c:pt>
                      <c:pt idx="45">
                        <c:v>-75.650000000000006</c:v>
                      </c:pt>
                      <c:pt idx="46">
                        <c:v>-76.061000000000007</c:v>
                      </c:pt>
                      <c:pt idx="47">
                        <c:v>-76.138999999999996</c:v>
                      </c:pt>
                      <c:pt idx="48">
                        <c:v>-75.575000000000003</c:v>
                      </c:pt>
                      <c:pt idx="49">
                        <c:v>-75.284999999999997</c:v>
                      </c:pt>
                      <c:pt idx="50">
                        <c:v>-75.180000000000007</c:v>
                      </c:pt>
                      <c:pt idx="51">
                        <c:v>-75.277000000000001</c:v>
                      </c:pt>
                      <c:pt idx="52">
                        <c:v>-75.454999999999998</c:v>
                      </c:pt>
                      <c:pt idx="53">
                        <c:v>-75.739999999999995</c:v>
                      </c:pt>
                      <c:pt idx="54">
                        <c:v>-76.05</c:v>
                      </c:pt>
                      <c:pt idx="55">
                        <c:v>-76.38</c:v>
                      </c:pt>
                      <c:pt idx="56">
                        <c:v>-76.772999999999996</c:v>
                      </c:pt>
                      <c:pt idx="57">
                        <c:v>-76.858999999999995</c:v>
                      </c:pt>
                      <c:pt idx="58">
                        <c:v>-77.251999999999995</c:v>
                      </c:pt>
                      <c:pt idx="59">
                        <c:v>-77.245000000000005</c:v>
                      </c:pt>
                      <c:pt idx="60">
                        <c:v>-76.807000000000002</c:v>
                      </c:pt>
                      <c:pt idx="61">
                        <c:v>-76.847999999999999</c:v>
                      </c:pt>
                      <c:pt idx="62">
                        <c:v>-76.631</c:v>
                      </c:pt>
                      <c:pt idx="63">
                        <c:v>-76.406000000000006</c:v>
                      </c:pt>
                      <c:pt idx="64">
                        <c:v>-76.341999999999999</c:v>
                      </c:pt>
                      <c:pt idx="65">
                        <c:v>-76.447000000000003</c:v>
                      </c:pt>
                      <c:pt idx="66">
                        <c:v>-76.608000000000004</c:v>
                      </c:pt>
                      <c:pt idx="67">
                        <c:v>-76.813999999999993</c:v>
                      </c:pt>
                      <c:pt idx="68">
                        <c:v>-77.100999999999999</c:v>
                      </c:pt>
                      <c:pt idx="69">
                        <c:v>-77.394999999999996</c:v>
                      </c:pt>
                      <c:pt idx="70">
                        <c:v>-77.754999999999995</c:v>
                      </c:pt>
                      <c:pt idx="71">
                        <c:v>-78.045000000000002</c:v>
                      </c:pt>
                      <c:pt idx="72">
                        <c:v>-78.355000000000004</c:v>
                      </c:pt>
                      <c:pt idx="73">
                        <c:v>-77.942999999999998</c:v>
                      </c:pt>
                      <c:pt idx="74">
                        <c:v>-77.977000000000004</c:v>
                      </c:pt>
                      <c:pt idx="75">
                        <c:v>-77.712000000000003</c:v>
                      </c:pt>
                      <c:pt idx="76">
                        <c:v>-77.680000000000007</c:v>
                      </c:pt>
                      <c:pt idx="77">
                        <c:v>-77.84</c:v>
                      </c:pt>
                      <c:pt idx="78">
                        <c:v>-78.06</c:v>
                      </c:pt>
                      <c:pt idx="79">
                        <c:v>-78.320999999999998</c:v>
                      </c:pt>
                      <c:pt idx="80">
                        <c:v>-78.656999999999996</c:v>
                      </c:pt>
                      <c:pt idx="81">
                        <c:v>-78.745999999999995</c:v>
                      </c:pt>
                      <c:pt idx="82">
                        <c:v>-78.972999999999999</c:v>
                      </c:pt>
                      <c:pt idx="83">
                        <c:v>-78.686999999999998</c:v>
                      </c:pt>
                      <c:pt idx="84">
                        <c:v>-78.001999999999995</c:v>
                      </c:pt>
                      <c:pt idx="85">
                        <c:v>-77.317999999999998</c:v>
                      </c:pt>
                      <c:pt idx="86">
                        <c:v>-76.302000000000007</c:v>
                      </c:pt>
                      <c:pt idx="87">
                        <c:v>-75.771000000000001</c:v>
                      </c:pt>
                      <c:pt idx="88">
                        <c:v>-75.478999999999999</c:v>
                      </c:pt>
                      <c:pt idx="89">
                        <c:v>-75.415999999999997</c:v>
                      </c:pt>
                      <c:pt idx="90">
                        <c:v>-75.435000000000002</c:v>
                      </c:pt>
                      <c:pt idx="91">
                        <c:v>-75.524000000000001</c:v>
                      </c:pt>
                      <c:pt idx="92">
                        <c:v>-75.710999999999999</c:v>
                      </c:pt>
                      <c:pt idx="93">
                        <c:v>-75.912999999999997</c:v>
                      </c:pt>
                      <c:pt idx="94">
                        <c:v>-76.177999999999997</c:v>
                      </c:pt>
                      <c:pt idx="95">
                        <c:v>-76.003</c:v>
                      </c:pt>
                      <c:pt idx="96">
                        <c:v>-75.858000000000004</c:v>
                      </c:pt>
                      <c:pt idx="97">
                        <c:v>-75.188999999999993</c:v>
                      </c:pt>
                      <c:pt idx="98">
                        <c:v>-73.81</c:v>
                      </c:pt>
                      <c:pt idx="99">
                        <c:v>-72.974999999999994</c:v>
                      </c:pt>
                      <c:pt idx="100">
                        <c:v>-72.453000000000003</c:v>
                      </c:pt>
                      <c:pt idx="101">
                        <c:v>-72.224000000000004</c:v>
                      </c:pt>
                      <c:pt idx="102">
                        <c:v>-72.111000000000004</c:v>
                      </c:pt>
                      <c:pt idx="103">
                        <c:v>-72.090999999999994</c:v>
                      </c:pt>
                      <c:pt idx="104">
                        <c:v>-72.186000000000007</c:v>
                      </c:pt>
                      <c:pt idx="105">
                        <c:v>-72.296999999999997</c:v>
                      </c:pt>
                      <c:pt idx="106">
                        <c:v>-72.474000000000004</c:v>
                      </c:pt>
                      <c:pt idx="107">
                        <c:v>-72.283000000000001</c:v>
                      </c:pt>
                      <c:pt idx="108">
                        <c:v>-71.855000000000004</c:v>
                      </c:pt>
                      <c:pt idx="109">
                        <c:v>-71.947999999999993</c:v>
                      </c:pt>
                      <c:pt idx="110">
                        <c:v>-71.441000000000003</c:v>
                      </c:pt>
                      <c:pt idx="111">
                        <c:v>-71.231999999999999</c:v>
                      </c:pt>
                      <c:pt idx="112">
                        <c:v>-71.141000000000005</c:v>
                      </c:pt>
                      <c:pt idx="113">
                        <c:v>-71.174000000000007</c:v>
                      </c:pt>
                      <c:pt idx="114">
                        <c:v>-71.227000000000004</c:v>
                      </c:pt>
                      <c:pt idx="115">
                        <c:v>-71.305000000000007</c:v>
                      </c:pt>
                      <c:pt idx="116">
                        <c:v>-71.593999999999994</c:v>
                      </c:pt>
                      <c:pt idx="117">
                        <c:v>-71.668999999999997</c:v>
                      </c:pt>
                      <c:pt idx="118">
                        <c:v>-71.734999999999999</c:v>
                      </c:pt>
                      <c:pt idx="119">
                        <c:v>-71.816999999999993</c:v>
                      </c:pt>
                      <c:pt idx="120">
                        <c:v>-71.408000000000001</c:v>
                      </c:pt>
                      <c:pt idx="121">
                        <c:v>-70.97</c:v>
                      </c:pt>
                      <c:pt idx="122">
                        <c:v>-70.561000000000007</c:v>
                      </c:pt>
                      <c:pt idx="123">
                        <c:v>-70.271000000000001</c:v>
                      </c:pt>
                      <c:pt idx="124">
                        <c:v>-70.057000000000002</c:v>
                      </c:pt>
                      <c:pt idx="125">
                        <c:v>-69.989999999999995</c:v>
                      </c:pt>
                      <c:pt idx="126">
                        <c:v>-69.962000000000003</c:v>
                      </c:pt>
                      <c:pt idx="127">
                        <c:v>-69.978999999999999</c:v>
                      </c:pt>
                      <c:pt idx="128">
                        <c:v>-70.085999999999999</c:v>
                      </c:pt>
                      <c:pt idx="129">
                        <c:v>-70.021000000000001</c:v>
                      </c:pt>
                      <c:pt idx="130">
                        <c:v>-70.123999999999995</c:v>
                      </c:pt>
                      <c:pt idx="131">
                        <c:v>-69.977000000000004</c:v>
                      </c:pt>
                      <c:pt idx="132">
                        <c:v>-69.188999999999993</c:v>
                      </c:pt>
                      <c:pt idx="133">
                        <c:v>-68.114000000000004</c:v>
                      </c:pt>
                      <c:pt idx="134">
                        <c:v>-66.334999999999994</c:v>
                      </c:pt>
                      <c:pt idx="135">
                        <c:v>-64.757000000000005</c:v>
                      </c:pt>
                      <c:pt idx="136">
                        <c:v>-63.984999999999999</c:v>
                      </c:pt>
                      <c:pt idx="137">
                        <c:v>-63.451999999999998</c:v>
                      </c:pt>
                      <c:pt idx="138">
                        <c:v>-63.040999999999997</c:v>
                      </c:pt>
                      <c:pt idx="139">
                        <c:v>-62.750999999999998</c:v>
                      </c:pt>
                      <c:pt idx="140">
                        <c:v>-62.606000000000002</c:v>
                      </c:pt>
                      <c:pt idx="141">
                        <c:v>-62.341000000000001</c:v>
                      </c:pt>
                      <c:pt idx="142">
                        <c:v>-62.256999999999998</c:v>
                      </c:pt>
                      <c:pt idx="143">
                        <c:v>-61.65</c:v>
                      </c:pt>
                      <c:pt idx="144">
                        <c:v>-61.183999999999997</c:v>
                      </c:pt>
                      <c:pt idx="145">
                        <c:v>-61.073999999999998</c:v>
                      </c:pt>
                      <c:pt idx="146">
                        <c:v>-60.854999999999997</c:v>
                      </c:pt>
                      <c:pt idx="147">
                        <c:v>-60.594999999999999</c:v>
                      </c:pt>
                      <c:pt idx="148">
                        <c:v>-60.423999999999999</c:v>
                      </c:pt>
                      <c:pt idx="149">
                        <c:v>-60.384999999999998</c:v>
                      </c:pt>
                      <c:pt idx="150">
                        <c:v>-60.371000000000002</c:v>
                      </c:pt>
                      <c:pt idx="151">
                        <c:v>-60.383000000000003</c:v>
                      </c:pt>
                      <c:pt idx="152">
                        <c:v>-60.466999999999999</c:v>
                      </c:pt>
                      <c:pt idx="153">
                        <c:v>-60.591000000000001</c:v>
                      </c:pt>
                      <c:pt idx="154">
                        <c:v>-60.744999999999997</c:v>
                      </c:pt>
                      <c:pt idx="155">
                        <c:v>-61.148000000000003</c:v>
                      </c:pt>
                      <c:pt idx="156">
                        <c:v>-60.116</c:v>
                      </c:pt>
                      <c:pt idx="157">
                        <c:v>-59.033999999999999</c:v>
                      </c:pt>
                      <c:pt idx="158">
                        <c:v>-57.86</c:v>
                      </c:pt>
                      <c:pt idx="159">
                        <c:v>-57.073999999999998</c:v>
                      </c:pt>
                      <c:pt idx="160">
                        <c:v>-56.588999999999999</c:v>
                      </c:pt>
                      <c:pt idx="161">
                        <c:v>-56.371000000000002</c:v>
                      </c:pt>
                      <c:pt idx="162">
                        <c:v>-56.249000000000002</c:v>
                      </c:pt>
                      <c:pt idx="163">
                        <c:v>-56.201000000000001</c:v>
                      </c:pt>
                      <c:pt idx="164">
                        <c:v>-56.255000000000003</c:v>
                      </c:pt>
                      <c:pt idx="165">
                        <c:v>-56.314999999999998</c:v>
                      </c:pt>
                      <c:pt idx="166">
                        <c:v>-56.436999999999998</c:v>
                      </c:pt>
                      <c:pt idx="167">
                        <c:v>-56.28</c:v>
                      </c:pt>
                      <c:pt idx="168">
                        <c:v>-55.932000000000002</c:v>
                      </c:pt>
                      <c:pt idx="169">
                        <c:v>-55.069000000000003</c:v>
                      </c:pt>
                      <c:pt idx="170">
                        <c:v>-54.006</c:v>
                      </c:pt>
                      <c:pt idx="171">
                        <c:v>-53.372999999999998</c:v>
                      </c:pt>
                      <c:pt idx="172">
                        <c:v>-52.947000000000003</c:v>
                      </c:pt>
                      <c:pt idx="173">
                        <c:v>-52.74</c:v>
                      </c:pt>
                      <c:pt idx="174">
                        <c:v>-52.607999999999997</c:v>
                      </c:pt>
                      <c:pt idx="175">
                        <c:v>-52.540999999999997</c:v>
                      </c:pt>
                      <c:pt idx="176">
                        <c:v>-52.570999999999998</c:v>
                      </c:pt>
                      <c:pt idx="177">
                        <c:v>-52.603999999999999</c:v>
                      </c:pt>
                      <c:pt idx="178">
                        <c:v>-52.279000000000003</c:v>
                      </c:pt>
                      <c:pt idx="179">
                        <c:v>-52.091999999999999</c:v>
                      </c:pt>
                      <c:pt idx="180">
                        <c:v>-52.012999999999998</c:v>
                      </c:pt>
                      <c:pt idx="181">
                        <c:v>-51.395000000000003</c:v>
                      </c:pt>
                      <c:pt idx="182">
                        <c:v>-50.585000000000001</c:v>
                      </c:pt>
                      <c:pt idx="183">
                        <c:v>-50.195999999999998</c:v>
                      </c:pt>
                      <c:pt idx="184">
                        <c:v>-49.982999999999997</c:v>
                      </c:pt>
                      <c:pt idx="185">
                        <c:v>-49.954000000000001</c:v>
                      </c:pt>
                      <c:pt idx="186">
                        <c:v>-49.981999999999999</c:v>
                      </c:pt>
                      <c:pt idx="187">
                        <c:v>-50.058999999999997</c:v>
                      </c:pt>
                      <c:pt idx="188">
                        <c:v>-50.219000000000001</c:v>
                      </c:pt>
                      <c:pt idx="189">
                        <c:v>-50.375</c:v>
                      </c:pt>
                      <c:pt idx="190">
                        <c:v>-50.58</c:v>
                      </c:pt>
                      <c:pt idx="191">
                        <c:v>-50.12</c:v>
                      </c:pt>
                      <c:pt idx="192">
                        <c:v>-49.920999999999999</c:v>
                      </c:pt>
                      <c:pt idx="193">
                        <c:v>-49.683999999999997</c:v>
                      </c:pt>
                      <c:pt idx="194">
                        <c:v>-49.207999999999998</c:v>
                      </c:pt>
                      <c:pt idx="195">
                        <c:v>-49.101999999999997</c:v>
                      </c:pt>
                      <c:pt idx="196">
                        <c:v>-49.134</c:v>
                      </c:pt>
                      <c:pt idx="197">
                        <c:v>-49.3</c:v>
                      </c:pt>
                      <c:pt idx="198">
                        <c:v>-49.491999999999997</c:v>
                      </c:pt>
                      <c:pt idx="199">
                        <c:v>-49.706000000000003</c:v>
                      </c:pt>
                      <c:pt idx="200">
                        <c:v>-49.98</c:v>
                      </c:pt>
                      <c:pt idx="201">
                        <c:v>-50.244</c:v>
                      </c:pt>
                      <c:pt idx="202">
                        <c:v>-49.976999999999997</c:v>
                      </c:pt>
                      <c:pt idx="203">
                        <c:v>-49.335000000000001</c:v>
                      </c:pt>
                      <c:pt idx="204">
                        <c:v>-49.000999999999998</c:v>
                      </c:pt>
                      <c:pt idx="205">
                        <c:v>-49.023000000000003</c:v>
                      </c:pt>
                      <c:pt idx="206">
                        <c:v>-48.869</c:v>
                      </c:pt>
                      <c:pt idx="207">
                        <c:v>-48.933999999999997</c:v>
                      </c:pt>
                      <c:pt idx="208">
                        <c:v>-49.07</c:v>
                      </c:pt>
                      <c:pt idx="209">
                        <c:v>-49.293999999999997</c:v>
                      </c:pt>
                      <c:pt idx="210">
                        <c:v>-49.524000000000001</c:v>
                      </c:pt>
                      <c:pt idx="211">
                        <c:v>-49.762999999999998</c:v>
                      </c:pt>
                      <c:pt idx="212">
                        <c:v>-50.058</c:v>
                      </c:pt>
                      <c:pt idx="213">
                        <c:v>-50.341999999999999</c:v>
                      </c:pt>
                      <c:pt idx="214">
                        <c:v>-50.667000000000002</c:v>
                      </c:pt>
                      <c:pt idx="215">
                        <c:v>-50.898000000000003</c:v>
                      </c:pt>
                      <c:pt idx="216">
                        <c:v>-51.177999999999997</c:v>
                      </c:pt>
                      <c:pt idx="217">
                        <c:v>-51.344000000000001</c:v>
                      </c:pt>
                      <c:pt idx="218">
                        <c:v>-51.164000000000001</c:v>
                      </c:pt>
                      <c:pt idx="219">
                        <c:v>-51.258000000000003</c:v>
                      </c:pt>
                      <c:pt idx="220">
                        <c:v>-51.451999999999998</c:v>
                      </c:pt>
                      <c:pt idx="221">
                        <c:v>-51.755000000000003</c:v>
                      </c:pt>
                      <c:pt idx="222">
                        <c:v>-52.076000000000001</c:v>
                      </c:pt>
                      <c:pt idx="223">
                        <c:v>-52.41</c:v>
                      </c:pt>
                      <c:pt idx="224">
                        <c:v>-52.796999999999997</c:v>
                      </c:pt>
                      <c:pt idx="225">
                        <c:v>-53.176000000000002</c:v>
                      </c:pt>
                      <c:pt idx="226">
                        <c:v>-53.591999999999999</c:v>
                      </c:pt>
                      <c:pt idx="227">
                        <c:v>-53.774999999999999</c:v>
                      </c:pt>
                      <c:pt idx="228">
                        <c:v>-53.652999999999999</c:v>
                      </c:pt>
                      <c:pt idx="229">
                        <c:v>-53.997</c:v>
                      </c:pt>
                      <c:pt idx="230">
                        <c:v>-53.991</c:v>
                      </c:pt>
                      <c:pt idx="231">
                        <c:v>-54.235999999999997</c:v>
                      </c:pt>
                      <c:pt idx="232">
                        <c:v>-54.411999999999999</c:v>
                      </c:pt>
                      <c:pt idx="233">
                        <c:v>-54.786000000000001</c:v>
                      </c:pt>
                      <c:pt idx="234">
                        <c:v>-55.207999999999998</c:v>
                      </c:pt>
                      <c:pt idx="235">
                        <c:v>-55.649000000000001</c:v>
                      </c:pt>
                      <c:pt idx="236">
                        <c:v>-56.140999999999998</c:v>
                      </c:pt>
                      <c:pt idx="237">
                        <c:v>-56.625999999999998</c:v>
                      </c:pt>
                      <c:pt idx="238">
                        <c:v>-56.802</c:v>
                      </c:pt>
                      <c:pt idx="239">
                        <c:v>-56.933</c:v>
                      </c:pt>
                      <c:pt idx="240">
                        <c:v>-56.74</c:v>
                      </c:pt>
                      <c:pt idx="241">
                        <c:v>-56.563000000000002</c:v>
                      </c:pt>
                      <c:pt idx="242">
                        <c:v>-56.289000000000001</c:v>
                      </c:pt>
                      <c:pt idx="243">
                        <c:v>-56.392000000000003</c:v>
                      </c:pt>
                      <c:pt idx="244">
                        <c:v>-56.646000000000001</c:v>
                      </c:pt>
                      <c:pt idx="245">
                        <c:v>-57.024999999999999</c:v>
                      </c:pt>
                      <c:pt idx="246">
                        <c:v>-57.436</c:v>
                      </c:pt>
                      <c:pt idx="247">
                        <c:v>-57.866</c:v>
                      </c:pt>
                      <c:pt idx="248">
                        <c:v>-58.351999999999997</c:v>
                      </c:pt>
                      <c:pt idx="249">
                        <c:v>-58.834000000000003</c:v>
                      </c:pt>
                      <c:pt idx="250">
                        <c:v>-59.314</c:v>
                      </c:pt>
                      <c:pt idx="251">
                        <c:v>-59.802</c:v>
                      </c:pt>
                      <c:pt idx="252">
                        <c:v>-60.018999999999998</c:v>
                      </c:pt>
                      <c:pt idx="253">
                        <c:v>-60.444000000000003</c:v>
                      </c:pt>
                      <c:pt idx="254">
                        <c:v>-60.615000000000002</c:v>
                      </c:pt>
                      <c:pt idx="255">
                        <c:v>-61.149000000000001</c:v>
                      </c:pt>
                      <c:pt idx="256">
                        <c:v>-61.598999999999997</c:v>
                      </c:pt>
                      <c:pt idx="257">
                        <c:v>-62.069000000000003</c:v>
                      </c:pt>
                      <c:pt idx="258">
                        <c:v>-62.529000000000003</c:v>
                      </c:pt>
                      <c:pt idx="259">
                        <c:v>-62.988999999999997</c:v>
                      </c:pt>
                      <c:pt idx="260">
                        <c:v>-63.494</c:v>
                      </c:pt>
                      <c:pt idx="261">
                        <c:v>-63.993000000000002</c:v>
                      </c:pt>
                      <c:pt idx="262">
                        <c:v>-64.143000000000001</c:v>
                      </c:pt>
                      <c:pt idx="263">
                        <c:v>-64.069000000000003</c:v>
                      </c:pt>
                      <c:pt idx="264">
                        <c:v>-63.118000000000002</c:v>
                      </c:pt>
                      <c:pt idx="265">
                        <c:v>-62.683</c:v>
                      </c:pt>
                      <c:pt idx="266">
                        <c:v>-61.625</c:v>
                      </c:pt>
                      <c:pt idx="267">
                        <c:v>-61.216999999999999</c:v>
                      </c:pt>
                      <c:pt idx="268">
                        <c:v>-60.973999999999997</c:v>
                      </c:pt>
                      <c:pt idx="269">
                        <c:v>-60.954000000000001</c:v>
                      </c:pt>
                      <c:pt idx="270">
                        <c:v>-61.036000000000001</c:v>
                      </c:pt>
                      <c:pt idx="271">
                        <c:v>-61.203000000000003</c:v>
                      </c:pt>
                      <c:pt idx="272">
                        <c:v>-61.481000000000002</c:v>
                      </c:pt>
                      <c:pt idx="273">
                        <c:v>-61.787999999999997</c:v>
                      </c:pt>
                      <c:pt idx="274">
                        <c:v>-61.978000000000002</c:v>
                      </c:pt>
                      <c:pt idx="275">
                        <c:v>-61.762999999999998</c:v>
                      </c:pt>
                      <c:pt idx="276">
                        <c:v>-61.466999999999999</c:v>
                      </c:pt>
                      <c:pt idx="277">
                        <c:v>-61.613999999999997</c:v>
                      </c:pt>
                      <c:pt idx="278">
                        <c:v>-61.853999999999999</c:v>
                      </c:pt>
                      <c:pt idx="279">
                        <c:v>-62.128</c:v>
                      </c:pt>
                      <c:pt idx="280">
                        <c:v>-62.456000000000003</c:v>
                      </c:pt>
                      <c:pt idx="281">
                        <c:v>-62.859000000000002</c:v>
                      </c:pt>
                      <c:pt idx="282">
                        <c:v>-63.267000000000003</c:v>
                      </c:pt>
                      <c:pt idx="283">
                        <c:v>-63.679000000000002</c:v>
                      </c:pt>
                      <c:pt idx="284">
                        <c:v>-64.138000000000005</c:v>
                      </c:pt>
                      <c:pt idx="285">
                        <c:v>-64.588999999999999</c:v>
                      </c:pt>
                      <c:pt idx="286">
                        <c:v>-64.956999999999994</c:v>
                      </c:pt>
                      <c:pt idx="287">
                        <c:v>-65.364000000000004</c:v>
                      </c:pt>
                      <c:pt idx="288">
                        <c:v>-65.155000000000001</c:v>
                      </c:pt>
                      <c:pt idx="289">
                        <c:v>-64.915999999999997</c:v>
                      </c:pt>
                      <c:pt idx="290">
                        <c:v>-64.466999999999999</c:v>
                      </c:pt>
                      <c:pt idx="291">
                        <c:v>-64.349000000000004</c:v>
                      </c:pt>
                      <c:pt idx="292">
                        <c:v>-64.387</c:v>
                      </c:pt>
                      <c:pt idx="293">
                        <c:v>-64.587000000000003</c:v>
                      </c:pt>
                      <c:pt idx="294">
                        <c:v>-64.843999999999994</c:v>
                      </c:pt>
                      <c:pt idx="295">
                        <c:v>-65.147999999999996</c:v>
                      </c:pt>
                      <c:pt idx="296">
                        <c:v>-65.53</c:v>
                      </c:pt>
                      <c:pt idx="297">
                        <c:v>-65.921999999999997</c:v>
                      </c:pt>
                      <c:pt idx="298">
                        <c:v>-66.385000000000005</c:v>
                      </c:pt>
                      <c:pt idx="299">
                        <c:v>-66.757000000000005</c:v>
                      </c:pt>
                      <c:pt idx="300">
                        <c:v>-66.643000000000001</c:v>
                      </c:pt>
                      <c:pt idx="301">
                        <c:v>-66.757000000000005</c:v>
                      </c:pt>
                      <c:pt idx="302">
                        <c:v>-66.915999999999997</c:v>
                      </c:pt>
                      <c:pt idx="303">
                        <c:v>-67.393000000000001</c:v>
                      </c:pt>
                      <c:pt idx="304">
                        <c:v>-67.501000000000005</c:v>
                      </c:pt>
                      <c:pt idx="305">
                        <c:v>-67.700999999999993</c:v>
                      </c:pt>
                      <c:pt idx="306">
                        <c:v>-67.938000000000002</c:v>
                      </c:pt>
                      <c:pt idx="307">
                        <c:v>-68.213999999999999</c:v>
                      </c:pt>
                      <c:pt idx="308">
                        <c:v>-68.566000000000003</c:v>
                      </c:pt>
                      <c:pt idx="309">
                        <c:v>-68.927000000000007</c:v>
                      </c:pt>
                      <c:pt idx="310">
                        <c:v>-69.457999999999998</c:v>
                      </c:pt>
                      <c:pt idx="311">
                        <c:v>-69.680999999999997</c:v>
                      </c:pt>
                      <c:pt idx="312">
                        <c:v>-69.403000000000006</c:v>
                      </c:pt>
                      <c:pt idx="313">
                        <c:v>-69.480999999999995</c:v>
                      </c:pt>
                      <c:pt idx="314">
                        <c:v>-69.542000000000002</c:v>
                      </c:pt>
                      <c:pt idx="315">
                        <c:v>-69.623999999999995</c:v>
                      </c:pt>
                      <c:pt idx="316">
                        <c:v>-69.768000000000001</c:v>
                      </c:pt>
                      <c:pt idx="317">
                        <c:v>-70.024000000000001</c:v>
                      </c:pt>
                      <c:pt idx="318">
                        <c:v>-70.31</c:v>
                      </c:pt>
                      <c:pt idx="319">
                        <c:v>-70.623000000000005</c:v>
                      </c:pt>
                      <c:pt idx="320">
                        <c:v>-71.001999999999995</c:v>
                      </c:pt>
                      <c:pt idx="321">
                        <c:v>-71.382999999999996</c:v>
                      </c:pt>
                      <c:pt idx="322">
                        <c:v>-71.805999999999997</c:v>
                      </c:pt>
                      <c:pt idx="323">
                        <c:v>-72.218999999999994</c:v>
                      </c:pt>
                      <c:pt idx="324">
                        <c:v>-72.063000000000002</c:v>
                      </c:pt>
                      <c:pt idx="325">
                        <c:v>-72.019000000000005</c:v>
                      </c:pt>
                      <c:pt idx="326">
                        <c:v>-71.974999999999994</c:v>
                      </c:pt>
                      <c:pt idx="327">
                        <c:v>-72.064999999999998</c:v>
                      </c:pt>
                      <c:pt idx="328">
                        <c:v>-72.343999999999994</c:v>
                      </c:pt>
                      <c:pt idx="329">
                        <c:v>-72.762</c:v>
                      </c:pt>
                      <c:pt idx="330">
                        <c:v>-73.212999999999994</c:v>
                      </c:pt>
                      <c:pt idx="331">
                        <c:v>-73.679000000000002</c:v>
                      </c:pt>
                      <c:pt idx="332">
                        <c:v>-74.195999999999998</c:v>
                      </c:pt>
                      <c:pt idx="333">
                        <c:v>-74.072000000000003</c:v>
                      </c:pt>
                      <c:pt idx="334">
                        <c:v>-74.385999999999996</c:v>
                      </c:pt>
                      <c:pt idx="335">
                        <c:v>-74.266000000000005</c:v>
                      </c:pt>
                      <c:pt idx="336">
                        <c:v>-73.816000000000003</c:v>
                      </c:pt>
                      <c:pt idx="337">
                        <c:v>-73.093000000000004</c:v>
                      </c:pt>
                      <c:pt idx="338">
                        <c:v>-72.004999999999995</c:v>
                      </c:pt>
                      <c:pt idx="339">
                        <c:v>-70.992000000000004</c:v>
                      </c:pt>
                      <c:pt idx="340">
                        <c:v>-70.45</c:v>
                      </c:pt>
                      <c:pt idx="341">
                        <c:v>-70.287000000000006</c:v>
                      </c:pt>
                      <c:pt idx="342">
                        <c:v>-70.295000000000002</c:v>
                      </c:pt>
                      <c:pt idx="343">
                        <c:v>-70.423000000000002</c:v>
                      </c:pt>
                      <c:pt idx="344">
                        <c:v>-70.677999999999997</c:v>
                      </c:pt>
                      <c:pt idx="345">
                        <c:v>-70.965000000000003</c:v>
                      </c:pt>
                      <c:pt idx="346">
                        <c:v>-71.319000000000003</c:v>
                      </c:pt>
                      <c:pt idx="347">
                        <c:v>-71.674999999999997</c:v>
                      </c:pt>
                      <c:pt idx="348">
                        <c:v>-71.429000000000002</c:v>
                      </c:pt>
                      <c:pt idx="349">
                        <c:v>-71.048000000000002</c:v>
                      </c:pt>
                      <c:pt idx="350">
                        <c:v>-70.959000000000003</c:v>
                      </c:pt>
                      <c:pt idx="351">
                        <c:v>-71.102000000000004</c:v>
                      </c:pt>
                      <c:pt idx="352">
                        <c:v>-71.328000000000003</c:v>
                      </c:pt>
                      <c:pt idx="353">
                        <c:v>-71.647999999999996</c:v>
                      </c:pt>
                      <c:pt idx="354">
                        <c:v>-71.98</c:v>
                      </c:pt>
                      <c:pt idx="355">
                        <c:v>-72.319999999999993</c:v>
                      </c:pt>
                      <c:pt idx="356">
                        <c:v>-72.712000000000003</c:v>
                      </c:pt>
                      <c:pt idx="357">
                        <c:v>-73.091999999999999</c:v>
                      </c:pt>
                      <c:pt idx="358">
                        <c:v>-73.506</c:v>
                      </c:pt>
                      <c:pt idx="359">
                        <c:v>-74.045000000000002</c:v>
                      </c:pt>
                      <c:pt idx="360">
                        <c:v>-73.994</c:v>
                      </c:pt>
                      <c:pt idx="361">
                        <c:v>-74.11</c:v>
                      </c:pt>
                      <c:pt idx="362">
                        <c:v>-73.909000000000006</c:v>
                      </c:pt>
                      <c:pt idx="363">
                        <c:v>-73.947000000000003</c:v>
                      </c:pt>
                      <c:pt idx="364">
                        <c:v>-74.12</c:v>
                      </c:pt>
                      <c:pt idx="365">
                        <c:v>-74.418999999999997</c:v>
                      </c:pt>
                      <c:pt idx="366">
                        <c:v>-74.747</c:v>
                      </c:pt>
                      <c:pt idx="367">
                        <c:v>-75.093000000000004</c:v>
                      </c:pt>
                      <c:pt idx="368">
                        <c:v>-75.497</c:v>
                      </c:pt>
                      <c:pt idx="369">
                        <c:v>-75.894999999999996</c:v>
                      </c:pt>
                      <c:pt idx="370">
                        <c:v>-76.102999999999994</c:v>
                      </c:pt>
                      <c:pt idx="371">
                        <c:v>-76.322000000000003</c:v>
                      </c:pt>
                      <c:pt idx="372">
                        <c:v>-76.36</c:v>
                      </c:pt>
                      <c:pt idx="373">
                        <c:v>-76.676000000000002</c:v>
                      </c:pt>
                      <c:pt idx="374">
                        <c:v>-77.155000000000001</c:v>
                      </c:pt>
                      <c:pt idx="375">
                        <c:v>-77.59</c:v>
                      </c:pt>
                      <c:pt idx="376">
                        <c:v>-77.980999999999995</c:v>
                      </c:pt>
                      <c:pt idx="377">
                        <c:v>-78.397000000000006</c:v>
                      </c:pt>
                      <c:pt idx="378">
                        <c:v>-78.792000000000002</c:v>
                      </c:pt>
                      <c:pt idx="379">
                        <c:v>-79.177000000000007</c:v>
                      </c:pt>
                      <c:pt idx="380">
                        <c:v>-79.605000000000004</c:v>
                      </c:pt>
                      <c:pt idx="381">
                        <c:v>-80.018000000000001</c:v>
                      </c:pt>
                      <c:pt idx="382">
                        <c:v>-80.126000000000005</c:v>
                      </c:pt>
                      <c:pt idx="383">
                        <c:v>-80.016000000000005</c:v>
                      </c:pt>
                      <c:pt idx="384">
                        <c:v>-79.825999999999993</c:v>
                      </c:pt>
                      <c:pt idx="385">
                        <c:v>-78.887</c:v>
                      </c:pt>
                      <c:pt idx="386">
                        <c:v>-77.89</c:v>
                      </c:pt>
                      <c:pt idx="387">
                        <c:v>-77.414000000000001</c:v>
                      </c:pt>
                      <c:pt idx="388">
                        <c:v>-77.206999999999994</c:v>
                      </c:pt>
                      <c:pt idx="389">
                        <c:v>-77.239999999999995</c:v>
                      </c:pt>
                      <c:pt idx="390">
                        <c:v>-77.37</c:v>
                      </c:pt>
                      <c:pt idx="391">
                        <c:v>-77.575000000000003</c:v>
                      </c:pt>
                      <c:pt idx="392">
                        <c:v>-77.88</c:v>
                      </c:pt>
                      <c:pt idx="393">
                        <c:v>-78.201999999999998</c:v>
                      </c:pt>
                      <c:pt idx="394">
                        <c:v>-78.581000000000003</c:v>
                      </c:pt>
                      <c:pt idx="395">
                        <c:v>-78.954999999999998</c:v>
                      </c:pt>
                      <c:pt idx="396">
                        <c:v>-79.326999999999998</c:v>
                      </c:pt>
                      <c:pt idx="397">
                        <c:v>-79.287999999999997</c:v>
                      </c:pt>
                      <c:pt idx="398">
                        <c:v>-78.986999999999995</c:v>
                      </c:pt>
                      <c:pt idx="399">
                        <c:v>-78.828999999999994</c:v>
                      </c:pt>
                      <c:pt idx="400">
                        <c:v>-78.882999999999996</c:v>
                      </c:pt>
                      <c:pt idx="401">
                        <c:v>-79.117000000000004</c:v>
                      </c:pt>
                      <c:pt idx="402">
                        <c:v>-79.394999999999996</c:v>
                      </c:pt>
                      <c:pt idx="403">
                        <c:v>-79.700999999999993</c:v>
                      </c:pt>
                      <c:pt idx="404">
                        <c:v>-80.174999999999997</c:v>
                      </c:pt>
                      <c:pt idx="405">
                        <c:v>-80.551000000000002</c:v>
                      </c:pt>
                      <c:pt idx="406">
                        <c:v>-80.694999999999993</c:v>
                      </c:pt>
                      <c:pt idx="407">
                        <c:v>-80.923000000000002</c:v>
                      </c:pt>
                      <c:pt idx="408">
                        <c:v>-80.637</c:v>
                      </c:pt>
                      <c:pt idx="409">
                        <c:v>-80.807000000000002</c:v>
                      </c:pt>
                      <c:pt idx="410">
                        <c:v>-80.697000000000003</c:v>
                      </c:pt>
                      <c:pt idx="411">
                        <c:v>-80.765000000000001</c:v>
                      </c:pt>
                      <c:pt idx="412">
                        <c:v>-81.010000000000005</c:v>
                      </c:pt>
                      <c:pt idx="413">
                        <c:v>-81.376000000000005</c:v>
                      </c:pt>
                      <c:pt idx="414">
                        <c:v>-81.754999999999995</c:v>
                      </c:pt>
                      <c:pt idx="415">
                        <c:v>-82.138000000000005</c:v>
                      </c:pt>
                      <c:pt idx="416">
                        <c:v>-82.564999999999998</c:v>
                      </c:pt>
                      <c:pt idx="417">
                        <c:v>-82.975999999999999</c:v>
                      </c:pt>
                      <c:pt idx="418">
                        <c:v>-83.355000000000004</c:v>
                      </c:pt>
                      <c:pt idx="419">
                        <c:v>-83.486000000000004</c:v>
                      </c:pt>
                      <c:pt idx="420">
                        <c:v>-83.673000000000002</c:v>
                      </c:pt>
                      <c:pt idx="421">
                        <c:v>-84.007000000000005</c:v>
                      </c:pt>
                      <c:pt idx="422">
                        <c:v>-84.22</c:v>
                      </c:pt>
                      <c:pt idx="423">
                        <c:v>-84.143000000000001</c:v>
                      </c:pt>
                      <c:pt idx="424">
                        <c:v>-84.174999999999997</c:v>
                      </c:pt>
                      <c:pt idx="425">
                        <c:v>-84.347999999999999</c:v>
                      </c:pt>
                      <c:pt idx="426">
                        <c:v>-84.567999999999998</c:v>
                      </c:pt>
                      <c:pt idx="427">
                        <c:v>-84.83</c:v>
                      </c:pt>
                      <c:pt idx="428">
                        <c:v>-85.165999999999997</c:v>
                      </c:pt>
                      <c:pt idx="429">
                        <c:v>-85.507000000000005</c:v>
                      </c:pt>
                      <c:pt idx="430">
                        <c:v>-85.01</c:v>
                      </c:pt>
                      <c:pt idx="431">
                        <c:v>-84.058000000000007</c:v>
                      </c:pt>
                      <c:pt idx="432">
                        <c:v>-83.378</c:v>
                      </c:pt>
                      <c:pt idx="433">
                        <c:v>-83.123000000000005</c:v>
                      </c:pt>
                      <c:pt idx="434">
                        <c:v>-83.093999999999994</c:v>
                      </c:pt>
                      <c:pt idx="435">
                        <c:v>-83.26</c:v>
                      </c:pt>
                      <c:pt idx="436">
                        <c:v>-83.488</c:v>
                      </c:pt>
                      <c:pt idx="437">
                        <c:v>-83.804000000000002</c:v>
                      </c:pt>
                      <c:pt idx="438">
                        <c:v>-84.129000000000005</c:v>
                      </c:pt>
                      <c:pt idx="439">
                        <c:v>-84.462999999999994</c:v>
                      </c:pt>
                      <c:pt idx="440">
                        <c:v>-84.849000000000004</c:v>
                      </c:pt>
                      <c:pt idx="441">
                        <c:v>-85.222999999999999</c:v>
                      </c:pt>
                      <c:pt idx="442">
                        <c:v>-84.994</c:v>
                      </c:pt>
                      <c:pt idx="443">
                        <c:v>-84.238</c:v>
                      </c:pt>
                      <c:pt idx="444">
                        <c:v>-83.31</c:v>
                      </c:pt>
                      <c:pt idx="445">
                        <c:v>-83.084000000000003</c:v>
                      </c:pt>
                      <c:pt idx="446">
                        <c:v>-82.397999999999996</c:v>
                      </c:pt>
                      <c:pt idx="447">
                        <c:v>-81.835999999999999</c:v>
                      </c:pt>
                      <c:pt idx="448">
                        <c:v>-81.679000000000002</c:v>
                      </c:pt>
                      <c:pt idx="449">
                        <c:v>-81.790999999999997</c:v>
                      </c:pt>
                      <c:pt idx="450">
                        <c:v>-81.995999999999995</c:v>
                      </c:pt>
                      <c:pt idx="451">
                        <c:v>-82.254000000000005</c:v>
                      </c:pt>
                      <c:pt idx="452">
                        <c:v>-82.588999999999999</c:v>
                      </c:pt>
                      <c:pt idx="453">
                        <c:v>-82.921999999999997</c:v>
                      </c:pt>
                      <c:pt idx="454">
                        <c:v>-82.811999999999998</c:v>
                      </c:pt>
                      <c:pt idx="455">
                        <c:v>-82.632999999999996</c:v>
                      </c:pt>
                      <c:pt idx="456">
                        <c:v>-82.341999999999999</c:v>
                      </c:pt>
                      <c:pt idx="457">
                        <c:v>-82.433999999999997</c:v>
                      </c:pt>
                      <c:pt idx="458">
                        <c:v>-82.322000000000003</c:v>
                      </c:pt>
                      <c:pt idx="459">
                        <c:v>-82.367000000000004</c:v>
                      </c:pt>
                      <c:pt idx="460">
                        <c:v>-82.462000000000003</c:v>
                      </c:pt>
                      <c:pt idx="461">
                        <c:v>-82.655000000000001</c:v>
                      </c:pt>
                      <c:pt idx="462">
                        <c:v>-82.861000000000004</c:v>
                      </c:pt>
                      <c:pt idx="463">
                        <c:v>-83.084000000000003</c:v>
                      </c:pt>
                      <c:pt idx="464">
                        <c:v>-83.370999999999995</c:v>
                      </c:pt>
                      <c:pt idx="465">
                        <c:v>-83.649000000000001</c:v>
                      </c:pt>
                      <c:pt idx="466">
                        <c:v>-83.968999999999994</c:v>
                      </c:pt>
                      <c:pt idx="467">
                        <c:v>-83.917000000000002</c:v>
                      </c:pt>
                      <c:pt idx="468">
                        <c:v>-82.555000000000007</c:v>
                      </c:pt>
                      <c:pt idx="469">
                        <c:v>-80.905000000000001</c:v>
                      </c:pt>
                      <c:pt idx="470">
                        <c:v>-79.710999999999999</c:v>
                      </c:pt>
                      <c:pt idx="471">
                        <c:v>-78.927000000000007</c:v>
                      </c:pt>
                      <c:pt idx="472">
                        <c:v>-78.480999999999995</c:v>
                      </c:pt>
                      <c:pt idx="473">
                        <c:v>-78.316000000000003</c:v>
                      </c:pt>
                      <c:pt idx="474">
                        <c:v>-78.254000000000005</c:v>
                      </c:pt>
                      <c:pt idx="475">
                        <c:v>-78.268000000000001</c:v>
                      </c:pt>
                      <c:pt idx="476">
                        <c:v>-78.382999999999996</c:v>
                      </c:pt>
                      <c:pt idx="477">
                        <c:v>-78.501999999999995</c:v>
                      </c:pt>
                      <c:pt idx="478">
                        <c:v>-78.989999999999995</c:v>
                      </c:pt>
                      <c:pt idx="479">
                        <c:v>-79.23</c:v>
                      </c:pt>
                      <c:pt idx="480">
                        <c:v>-79.108999999999995</c:v>
                      </c:pt>
                      <c:pt idx="481">
                        <c:v>-78.804000000000002</c:v>
                      </c:pt>
                      <c:pt idx="482">
                        <c:v>-77.903000000000006</c:v>
                      </c:pt>
                      <c:pt idx="483">
                        <c:v>-77.498999999999995</c:v>
                      </c:pt>
                      <c:pt idx="484">
                        <c:v>-77.298000000000002</c:v>
                      </c:pt>
                      <c:pt idx="485">
                        <c:v>-77.283000000000001</c:v>
                      </c:pt>
                      <c:pt idx="486">
                        <c:v>-77.322000000000003</c:v>
                      </c:pt>
                      <c:pt idx="487">
                        <c:v>-77.408000000000001</c:v>
                      </c:pt>
                      <c:pt idx="488">
                        <c:v>-77.578000000000003</c:v>
                      </c:pt>
                      <c:pt idx="489">
                        <c:v>-77.747</c:v>
                      </c:pt>
                      <c:pt idx="490">
                        <c:v>-77.594999999999999</c:v>
                      </c:pt>
                      <c:pt idx="491">
                        <c:v>-76.944000000000003</c:v>
                      </c:pt>
                      <c:pt idx="492">
                        <c:v>-76.215000000000003</c:v>
                      </c:pt>
                      <c:pt idx="493">
                        <c:v>-76.037999999999997</c:v>
                      </c:pt>
                      <c:pt idx="494">
                        <c:v>-75.781000000000006</c:v>
                      </c:pt>
                      <c:pt idx="495">
                        <c:v>-75.781999999999996</c:v>
                      </c:pt>
                      <c:pt idx="496">
                        <c:v>-75.858999999999995</c:v>
                      </c:pt>
                      <c:pt idx="497">
                        <c:v>-76.028999999999996</c:v>
                      </c:pt>
                      <c:pt idx="498">
                        <c:v>-76.206000000000003</c:v>
                      </c:pt>
                      <c:pt idx="499">
                        <c:v>-76.394000000000005</c:v>
                      </c:pt>
                      <c:pt idx="500">
                        <c:v>-76.638999999999996</c:v>
                      </c:pt>
                      <c:pt idx="501">
                        <c:v>-76.872</c:v>
                      </c:pt>
                      <c:pt idx="502">
                        <c:v>-77.144999999999996</c:v>
                      </c:pt>
                      <c:pt idx="503">
                        <c:v>-76.798000000000002</c:v>
                      </c:pt>
                      <c:pt idx="504">
                        <c:v>-76.552999999999997</c:v>
                      </c:pt>
                      <c:pt idx="505">
                        <c:v>-76.58</c:v>
                      </c:pt>
                      <c:pt idx="506">
                        <c:v>-76.605000000000004</c:v>
                      </c:pt>
                      <c:pt idx="507">
                        <c:v>-76.709999999999994</c:v>
                      </c:pt>
                      <c:pt idx="508">
                        <c:v>-76.822999999999993</c:v>
                      </c:pt>
                      <c:pt idx="509">
                        <c:v>-77.003</c:v>
                      </c:pt>
                      <c:pt idx="510">
                        <c:v>-77.176000000000002</c:v>
                      </c:pt>
                      <c:pt idx="511">
                        <c:v>-77.355999999999995</c:v>
                      </c:pt>
                      <c:pt idx="512">
                        <c:v>-77.594999999999999</c:v>
                      </c:pt>
                      <c:pt idx="513">
                        <c:v>-77.820999999999998</c:v>
                      </c:pt>
                      <c:pt idx="514">
                        <c:v>-77.787000000000006</c:v>
                      </c:pt>
                      <c:pt idx="515">
                        <c:v>-77.789000000000001</c:v>
                      </c:pt>
                      <c:pt idx="516">
                        <c:v>-77.274000000000001</c:v>
                      </c:pt>
                      <c:pt idx="517">
                        <c:v>-76.358999999999995</c:v>
                      </c:pt>
                      <c:pt idx="518">
                        <c:v>-75.239999999999995</c:v>
                      </c:pt>
                      <c:pt idx="519">
                        <c:v>-74.69</c:v>
                      </c:pt>
                      <c:pt idx="520">
                        <c:v>-74.397999999999996</c:v>
                      </c:pt>
                      <c:pt idx="521">
                        <c:v>-74.337000000000003</c:v>
                      </c:pt>
                      <c:pt idx="522">
                        <c:v>-74.358000000000004</c:v>
                      </c:pt>
                      <c:pt idx="523">
                        <c:v>-74.447999999999993</c:v>
                      </c:pt>
                      <c:pt idx="524">
                        <c:v>-74.635000000000005</c:v>
                      </c:pt>
                      <c:pt idx="525">
                        <c:v>-74.831999999999994</c:v>
                      </c:pt>
                      <c:pt idx="526">
                        <c:v>-74.792000000000002</c:v>
                      </c:pt>
                      <c:pt idx="527">
                        <c:v>-74.992999999999995</c:v>
                      </c:pt>
                      <c:pt idx="528">
                        <c:v>-74.454999999999998</c:v>
                      </c:pt>
                      <c:pt idx="529">
                        <c:v>-74.207999999999998</c:v>
                      </c:pt>
                      <c:pt idx="530">
                        <c:v>-73.674999999999997</c:v>
                      </c:pt>
                      <c:pt idx="531">
                        <c:v>-73.456999999999994</c:v>
                      </c:pt>
                      <c:pt idx="532">
                        <c:v>-73.363</c:v>
                      </c:pt>
                      <c:pt idx="533">
                        <c:v>-73.415000000000006</c:v>
                      </c:pt>
                      <c:pt idx="534">
                        <c:v>-73.503</c:v>
                      </c:pt>
                      <c:pt idx="535">
                        <c:v>-73.626999999999995</c:v>
                      </c:pt>
                      <c:pt idx="536">
                        <c:v>-73.831000000000003</c:v>
                      </c:pt>
                      <c:pt idx="537">
                        <c:v>-74.034999999999997</c:v>
                      </c:pt>
                      <c:pt idx="538">
                        <c:v>-74.289000000000001</c:v>
                      </c:pt>
                      <c:pt idx="539">
                        <c:v>-73.822000000000003</c:v>
                      </c:pt>
                      <c:pt idx="540">
                        <c:v>-73.661000000000001</c:v>
                      </c:pt>
                      <c:pt idx="541">
                        <c:v>-73.372</c:v>
                      </c:pt>
                      <c:pt idx="542">
                        <c:v>-72.584999999999994</c:v>
                      </c:pt>
                      <c:pt idx="543">
                        <c:v>-71.974999999999994</c:v>
                      </c:pt>
                      <c:pt idx="544">
                        <c:v>-71.757000000000005</c:v>
                      </c:pt>
                      <c:pt idx="545">
                        <c:v>-71.804000000000002</c:v>
                      </c:pt>
                      <c:pt idx="546">
                        <c:v>-71.936000000000007</c:v>
                      </c:pt>
                      <c:pt idx="547">
                        <c:v>-72.122</c:v>
                      </c:pt>
                      <c:pt idx="548">
                        <c:v>-72.388999999999996</c:v>
                      </c:pt>
                      <c:pt idx="549">
                        <c:v>-72.656999999999996</c:v>
                      </c:pt>
                      <c:pt idx="550">
                        <c:v>-72.972999999999999</c:v>
                      </c:pt>
                      <c:pt idx="551">
                        <c:v>-73.272000000000006</c:v>
                      </c:pt>
                      <c:pt idx="552">
                        <c:v>-73.555999999999997</c:v>
                      </c:pt>
                      <c:pt idx="553">
                        <c:v>-73.48</c:v>
                      </c:pt>
                      <c:pt idx="554">
                        <c:v>-73.05</c:v>
                      </c:pt>
                      <c:pt idx="555">
                        <c:v>-72.959999999999994</c:v>
                      </c:pt>
                      <c:pt idx="556">
                        <c:v>-73.052999999999997</c:v>
                      </c:pt>
                      <c:pt idx="557">
                        <c:v>-73.284999999999997</c:v>
                      </c:pt>
                      <c:pt idx="558">
                        <c:v>-73.540000000000006</c:v>
                      </c:pt>
                      <c:pt idx="559">
                        <c:v>-73.811000000000007</c:v>
                      </c:pt>
                      <c:pt idx="560">
                        <c:v>-74.438000000000002</c:v>
                      </c:pt>
                      <c:pt idx="561">
                        <c:v>-74.644000000000005</c:v>
                      </c:pt>
                      <c:pt idx="562">
                        <c:v>-74.783000000000001</c:v>
                      </c:pt>
                      <c:pt idx="563">
                        <c:v>-74.896000000000001</c:v>
                      </c:pt>
                      <c:pt idx="564">
                        <c:v>-74.331999999999994</c:v>
                      </c:pt>
                      <c:pt idx="565">
                        <c:v>-74.204999999999998</c:v>
                      </c:pt>
                      <c:pt idx="566">
                        <c:v>-74.007000000000005</c:v>
                      </c:pt>
                      <c:pt idx="567">
                        <c:v>-74.004999999999995</c:v>
                      </c:pt>
                      <c:pt idx="568">
                        <c:v>-73.69</c:v>
                      </c:pt>
                      <c:pt idx="569">
                        <c:v>-73.709000000000003</c:v>
                      </c:pt>
                      <c:pt idx="570">
                        <c:v>-73.849999999999994</c:v>
                      </c:pt>
                      <c:pt idx="571">
                        <c:v>-74.106999999999999</c:v>
                      </c:pt>
                      <c:pt idx="572">
                        <c:v>-74.406000000000006</c:v>
                      </c:pt>
                      <c:pt idx="573">
                        <c:v>-74.697000000000003</c:v>
                      </c:pt>
                      <c:pt idx="574">
                        <c:v>-75.031000000000006</c:v>
                      </c:pt>
                      <c:pt idx="575">
                        <c:v>-74.887</c:v>
                      </c:pt>
                      <c:pt idx="576">
                        <c:v>-74.168999999999997</c:v>
                      </c:pt>
                      <c:pt idx="577">
                        <c:v>-73.09</c:v>
                      </c:pt>
                      <c:pt idx="578">
                        <c:v>-71.328000000000003</c:v>
                      </c:pt>
                      <c:pt idx="579">
                        <c:v>-70.042000000000002</c:v>
                      </c:pt>
                      <c:pt idx="580">
                        <c:v>-69.180000000000007</c:v>
                      </c:pt>
                      <c:pt idx="581">
                        <c:v>-68.704999999999998</c:v>
                      </c:pt>
                      <c:pt idx="582">
                        <c:v>-68.403999999999996</c:v>
                      </c:pt>
                      <c:pt idx="583">
                        <c:v>-68.239000000000004</c:v>
                      </c:pt>
                      <c:pt idx="584">
                        <c:v>-68.745000000000005</c:v>
                      </c:pt>
                      <c:pt idx="585">
                        <c:v>-68.924999999999997</c:v>
                      </c:pt>
                      <c:pt idx="586">
                        <c:v>-68.893000000000001</c:v>
                      </c:pt>
                      <c:pt idx="587">
                        <c:v>-68.489999999999995</c:v>
                      </c:pt>
                      <c:pt idx="588">
                        <c:v>-67.841999999999999</c:v>
                      </c:pt>
                      <c:pt idx="589">
                        <c:v>-67.159000000000006</c:v>
                      </c:pt>
                      <c:pt idx="590">
                        <c:v>-65.995999999999995</c:v>
                      </c:pt>
                      <c:pt idx="591">
                        <c:v>-65.248999999999995</c:v>
                      </c:pt>
                      <c:pt idx="592">
                        <c:v>-64.713999999999999</c:v>
                      </c:pt>
                      <c:pt idx="593">
                        <c:v>-64.412000000000006</c:v>
                      </c:pt>
                      <c:pt idx="594">
                        <c:v>-64.194000000000003</c:v>
                      </c:pt>
                      <c:pt idx="595">
                        <c:v>-64.054000000000002</c:v>
                      </c:pt>
                      <c:pt idx="596">
                        <c:v>-64.028999999999996</c:v>
                      </c:pt>
                      <c:pt idx="597">
                        <c:v>-64.019000000000005</c:v>
                      </c:pt>
                      <c:pt idx="598">
                        <c:v>-64.242000000000004</c:v>
                      </c:pt>
                      <c:pt idx="599">
                        <c:v>-64.210999999999999</c:v>
                      </c:pt>
                    </c:numCache>
                  </c:numRef>
                </c:yVal>
                <c:smooth val="0"/>
                <c:extLst xmlns:c15="http://schemas.microsoft.com/office/drawing/2012/chart">
                  <c:ext xmlns:c16="http://schemas.microsoft.com/office/drawing/2014/chart" uri="{C3380CC4-5D6E-409C-BE32-E72D297353CC}">
                    <c16:uniqueId val="{0000000E-2866-46F9-9D59-EFAC6F27EEE3}"/>
                  </c:ext>
                </c:extLst>
              </c15:ser>
            </c15:filteredScatterSeries>
            <c15:filteredScatterSeries>
              <c15:ser>
                <c:idx val="9"/>
                <c:order val="9"/>
                <c:tx>
                  <c:v>5-Yr</c:v>
                </c:tx>
                <c:marker>
                  <c:symbol val="none"/>
                </c:marker>
                <c:xVal>
                  <c:numRef>
                    <c:extLst xmlns:c15="http://schemas.microsoft.com/office/drawing/2012/chart">
                      <c:ext xmlns:c15="http://schemas.microsoft.com/office/drawing/2012/chart" uri="{02D57815-91ED-43cb-92C2-25804820EDAC}">
                        <c15:formulaRef>
                          <c15:sqref>'Updated Future Model Runs'!$AC$4:$AC$567</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'Updated Future Model Runs'!$AJ$4:$AJ$567</c15:sqref>
                        </c15:formulaRef>
                      </c:ext>
                    </c:extLst>
                    <c:numCache>
                      <c:formatCode>General</c:formatCode>
                      <c:ptCount val="564"/>
                      <c:pt idx="0">
                        <c:v>-84.912999999999997</c:v>
                      </c:pt>
                      <c:pt idx="1">
                        <c:v>-85.474999999999994</c:v>
                      </c:pt>
                      <c:pt idx="2">
                        <c:v>-84.22</c:v>
                      </c:pt>
                      <c:pt idx="3">
                        <c:v>-82.62</c:v>
                      </c:pt>
                      <c:pt idx="4">
                        <c:v>-81.290000000000006</c:v>
                      </c:pt>
                      <c:pt idx="5">
                        <c:v>-79.539000000000001</c:v>
                      </c:pt>
                      <c:pt idx="6">
                        <c:v>-79.984999999999999</c:v>
                      </c:pt>
                      <c:pt idx="7">
                        <c:v>-80.296000000000006</c:v>
                      </c:pt>
                      <c:pt idx="8">
                        <c:v>-80.52</c:v>
                      </c:pt>
                      <c:pt idx="9">
                        <c:v>-80.468000000000004</c:v>
                      </c:pt>
                      <c:pt idx="10">
                        <c:v>-80.436999999999998</c:v>
                      </c:pt>
                      <c:pt idx="11">
                        <c:v>-80.522999999999996</c:v>
                      </c:pt>
                      <c:pt idx="12">
                        <c:v>-80.462000000000003</c:v>
                      </c:pt>
                      <c:pt idx="13">
                        <c:v>-80.543999999999997</c:v>
                      </c:pt>
                      <c:pt idx="14">
                        <c:v>-78.822000000000003</c:v>
                      </c:pt>
                      <c:pt idx="15">
                        <c:v>-76.989000000000004</c:v>
                      </c:pt>
                      <c:pt idx="16">
                        <c:v>-75.864999999999995</c:v>
                      </c:pt>
                      <c:pt idx="17">
                        <c:v>-74.816999999999993</c:v>
                      </c:pt>
                      <c:pt idx="18">
                        <c:v>-75.477000000000004</c:v>
                      </c:pt>
                      <c:pt idx="19">
                        <c:v>-75.852000000000004</c:v>
                      </c:pt>
                      <c:pt idx="20">
                        <c:v>-76.228999999999999</c:v>
                      </c:pt>
                      <c:pt idx="21">
                        <c:v>-76.421999999999997</c:v>
                      </c:pt>
                      <c:pt idx="22">
                        <c:v>-76.61</c:v>
                      </c:pt>
                      <c:pt idx="23">
                        <c:v>-76.926000000000002</c:v>
                      </c:pt>
                      <c:pt idx="24">
                        <c:v>-77.061999999999998</c:v>
                      </c:pt>
                      <c:pt idx="25">
                        <c:v>-77.159000000000006</c:v>
                      </c:pt>
                      <c:pt idx="26">
                        <c:v>-75.504999999999995</c:v>
                      </c:pt>
                      <c:pt idx="27">
                        <c:v>-73.905000000000001</c:v>
                      </c:pt>
                      <c:pt idx="28">
                        <c:v>-73.177999999999997</c:v>
                      </c:pt>
                      <c:pt idx="29">
                        <c:v>-72.019000000000005</c:v>
                      </c:pt>
                      <c:pt idx="30">
                        <c:v>-72.531000000000006</c:v>
                      </c:pt>
                      <c:pt idx="31">
                        <c:v>-72.846000000000004</c:v>
                      </c:pt>
                      <c:pt idx="32">
                        <c:v>-73.203000000000003</c:v>
                      </c:pt>
                      <c:pt idx="33">
                        <c:v>-73.385999999999996</c:v>
                      </c:pt>
                      <c:pt idx="34">
                        <c:v>-73.567999999999998</c:v>
                      </c:pt>
                      <c:pt idx="35">
                        <c:v>-73.870999999999995</c:v>
                      </c:pt>
                      <c:pt idx="36">
                        <c:v>-74.022000000000006</c:v>
                      </c:pt>
                      <c:pt idx="37">
                        <c:v>-74.304000000000002</c:v>
                      </c:pt>
                      <c:pt idx="38">
                        <c:v>-72.975999999999999</c:v>
                      </c:pt>
                      <c:pt idx="39">
                        <c:v>-71.997</c:v>
                      </c:pt>
                      <c:pt idx="40">
                        <c:v>-70.775999999999996</c:v>
                      </c:pt>
                      <c:pt idx="41">
                        <c:v>-69.881</c:v>
                      </c:pt>
                      <c:pt idx="42">
                        <c:v>-70.613</c:v>
                      </c:pt>
                      <c:pt idx="43">
                        <c:v>-71.094999999999999</c:v>
                      </c:pt>
                      <c:pt idx="44">
                        <c:v>-71.582999999999998</c:v>
                      </c:pt>
                      <c:pt idx="45">
                        <c:v>-71.882000000000005</c:v>
                      </c:pt>
                      <c:pt idx="46">
                        <c:v>-72.177000000000007</c:v>
                      </c:pt>
                      <c:pt idx="47">
                        <c:v>-72.581999999999994</c:v>
                      </c:pt>
                      <c:pt idx="48">
                        <c:v>-72.614999999999995</c:v>
                      </c:pt>
                      <c:pt idx="49">
                        <c:v>-72.897999999999996</c:v>
                      </c:pt>
                      <c:pt idx="50">
                        <c:v>-71.212000000000003</c:v>
                      </c:pt>
                      <c:pt idx="51">
                        <c:v>-69.644000000000005</c:v>
                      </c:pt>
                      <c:pt idx="52">
                        <c:v>-68.266000000000005</c:v>
                      </c:pt>
                      <c:pt idx="53">
                        <c:v>-66.77</c:v>
                      </c:pt>
                      <c:pt idx="54">
                        <c:v>-67.302000000000007</c:v>
                      </c:pt>
                      <c:pt idx="55">
                        <c:v>-67.45</c:v>
                      </c:pt>
                      <c:pt idx="56">
                        <c:v>-67.575000000000003</c:v>
                      </c:pt>
                      <c:pt idx="57">
                        <c:v>-67.578000000000003</c:v>
                      </c:pt>
                      <c:pt idx="58">
                        <c:v>-67.564999999999998</c:v>
                      </c:pt>
                      <c:pt idx="59">
                        <c:v>-67.662000000000006</c:v>
                      </c:pt>
                      <c:pt idx="60">
                        <c:v>-67.602999999999994</c:v>
                      </c:pt>
                      <c:pt idx="61">
                        <c:v>-67.685000000000002</c:v>
                      </c:pt>
                      <c:pt idx="62">
                        <c:v>-65.924000000000007</c:v>
                      </c:pt>
                      <c:pt idx="63">
                        <c:v>-64.599999999999994</c:v>
                      </c:pt>
                      <c:pt idx="64">
                        <c:v>-63.139000000000003</c:v>
                      </c:pt>
                      <c:pt idx="65">
                        <c:v>-61.034999999999997</c:v>
                      </c:pt>
                      <c:pt idx="66">
                        <c:v>-61.414000000000001</c:v>
                      </c:pt>
                      <c:pt idx="67">
                        <c:v>-61.558999999999997</c:v>
                      </c:pt>
                      <c:pt idx="68">
                        <c:v>-61.594000000000001</c:v>
                      </c:pt>
                      <c:pt idx="69">
                        <c:v>-61.457000000000001</c:v>
                      </c:pt>
                      <c:pt idx="70">
                        <c:v>-61.372</c:v>
                      </c:pt>
                      <c:pt idx="71">
                        <c:v>-61.43</c:v>
                      </c:pt>
                      <c:pt idx="72">
                        <c:v>-61.350999999999999</c:v>
                      </c:pt>
                      <c:pt idx="73">
                        <c:v>-61.433</c:v>
                      </c:pt>
                      <c:pt idx="74">
                        <c:v>-59.411999999999999</c:v>
                      </c:pt>
                      <c:pt idx="75">
                        <c:v>-57.780999999999999</c:v>
                      </c:pt>
                      <c:pt idx="76">
                        <c:v>-56.970999999999997</c:v>
                      </c:pt>
                      <c:pt idx="77">
                        <c:v>-55.86</c:v>
                      </c:pt>
                      <c:pt idx="78">
                        <c:v>-56.569000000000003</c:v>
                      </c:pt>
                      <c:pt idx="79">
                        <c:v>-56.994999999999997</c:v>
                      </c:pt>
                      <c:pt idx="80">
                        <c:v>-57.427999999999997</c:v>
                      </c:pt>
                      <c:pt idx="81">
                        <c:v>-57.671999999999997</c:v>
                      </c:pt>
                      <c:pt idx="82">
                        <c:v>-57.9</c:v>
                      </c:pt>
                      <c:pt idx="83">
                        <c:v>-57.93</c:v>
                      </c:pt>
                      <c:pt idx="84">
                        <c:v>-57.973999999999997</c:v>
                      </c:pt>
                      <c:pt idx="85">
                        <c:v>-58.16</c:v>
                      </c:pt>
                      <c:pt idx="86">
                        <c:v>-56.774000000000001</c:v>
                      </c:pt>
                      <c:pt idx="87">
                        <c:v>-55.216000000000001</c:v>
                      </c:pt>
                      <c:pt idx="88">
                        <c:v>-54.107999999999997</c:v>
                      </c:pt>
                      <c:pt idx="89">
                        <c:v>-53.162999999999997</c:v>
                      </c:pt>
                      <c:pt idx="90">
                        <c:v>-53.781999999999996</c:v>
                      </c:pt>
                      <c:pt idx="91">
                        <c:v>-54.16</c:v>
                      </c:pt>
                      <c:pt idx="92">
                        <c:v>-54.597999999999999</c:v>
                      </c:pt>
                      <c:pt idx="93">
                        <c:v>-54.865000000000002</c:v>
                      </c:pt>
                      <c:pt idx="94">
                        <c:v>-55.128999999999998</c:v>
                      </c:pt>
                      <c:pt idx="95">
                        <c:v>-55.515999999999998</c:v>
                      </c:pt>
                      <c:pt idx="96">
                        <c:v>-55.722000000000001</c:v>
                      </c:pt>
                      <c:pt idx="97">
                        <c:v>-56.09</c:v>
                      </c:pt>
                      <c:pt idx="98">
                        <c:v>-54.262</c:v>
                      </c:pt>
                      <c:pt idx="99">
                        <c:v>-52.563000000000002</c:v>
                      </c:pt>
                      <c:pt idx="100">
                        <c:v>-51.094999999999999</c:v>
                      </c:pt>
                      <c:pt idx="101">
                        <c:v>-49.258000000000003</c:v>
                      </c:pt>
                      <c:pt idx="102">
                        <c:v>-49.362000000000002</c:v>
                      </c:pt>
                      <c:pt idx="103">
                        <c:v>-49.37</c:v>
                      </c:pt>
                      <c:pt idx="104">
                        <c:v>-49.432000000000002</c:v>
                      </c:pt>
                      <c:pt idx="105">
                        <c:v>-49.232999999999997</c:v>
                      </c:pt>
                      <c:pt idx="106">
                        <c:v>-49.051000000000002</c:v>
                      </c:pt>
                      <c:pt idx="107">
                        <c:v>-49.039000000000001</c:v>
                      </c:pt>
                      <c:pt idx="108">
                        <c:v>-48.895000000000003</c:v>
                      </c:pt>
                      <c:pt idx="109">
                        <c:v>-48.953000000000003</c:v>
                      </c:pt>
                      <c:pt idx="110">
                        <c:v>-46.942999999999998</c:v>
                      </c:pt>
                      <c:pt idx="111">
                        <c:v>-45.567999999999998</c:v>
                      </c:pt>
                      <c:pt idx="112">
                        <c:v>-44.713000000000001</c:v>
                      </c:pt>
                      <c:pt idx="113">
                        <c:v>-43.728000000000002</c:v>
                      </c:pt>
                      <c:pt idx="114">
                        <c:v>-44.365000000000002</c:v>
                      </c:pt>
                      <c:pt idx="115">
                        <c:v>-44.79</c:v>
                      </c:pt>
                      <c:pt idx="116">
                        <c:v>-45.234000000000002</c:v>
                      </c:pt>
                      <c:pt idx="117">
                        <c:v>-45.491</c:v>
                      </c:pt>
                      <c:pt idx="118">
                        <c:v>-45.731000000000002</c:v>
                      </c:pt>
                      <c:pt idx="119">
                        <c:v>-46.082999999999998</c:v>
                      </c:pt>
                      <c:pt idx="120">
                        <c:v>-46.261000000000003</c:v>
                      </c:pt>
                      <c:pt idx="121">
                        <c:v>-46.579000000000001</c:v>
                      </c:pt>
                      <c:pt idx="122">
                        <c:v>-45.213000000000001</c:v>
                      </c:pt>
                      <c:pt idx="123">
                        <c:v>-43.030999999999999</c:v>
                      </c:pt>
                      <c:pt idx="124">
                        <c:v>-41.932000000000002</c:v>
                      </c:pt>
                      <c:pt idx="125">
                        <c:v>-40.497999999999998</c:v>
                      </c:pt>
                      <c:pt idx="126">
                        <c:v>-41.118000000000002</c:v>
                      </c:pt>
                      <c:pt idx="127">
                        <c:v>-41.395000000000003</c:v>
                      </c:pt>
                      <c:pt idx="128">
                        <c:v>-41.668999999999997</c:v>
                      </c:pt>
                      <c:pt idx="129">
                        <c:v>-41.777999999999999</c:v>
                      </c:pt>
                      <c:pt idx="130">
                        <c:v>-41.901000000000003</c:v>
                      </c:pt>
                      <c:pt idx="131">
                        <c:v>-42.140999999999998</c:v>
                      </c:pt>
                      <c:pt idx="132">
                        <c:v>-42.213999999999999</c:v>
                      </c:pt>
                      <c:pt idx="133">
                        <c:v>-42.423000000000002</c:v>
                      </c:pt>
                      <c:pt idx="134">
                        <c:v>-40.478999999999999</c:v>
                      </c:pt>
                      <c:pt idx="135">
                        <c:v>-39.165999999999997</c:v>
                      </c:pt>
                      <c:pt idx="136">
                        <c:v>-37.679000000000002</c:v>
                      </c:pt>
                      <c:pt idx="137">
                        <c:v>-36.302</c:v>
                      </c:pt>
                      <c:pt idx="138">
                        <c:v>-36.902000000000001</c:v>
                      </c:pt>
                      <c:pt idx="139">
                        <c:v>-37.128999999999998</c:v>
                      </c:pt>
                      <c:pt idx="140">
                        <c:v>-37.396000000000001</c:v>
                      </c:pt>
                      <c:pt idx="141">
                        <c:v>-37.511000000000003</c:v>
                      </c:pt>
                      <c:pt idx="142">
                        <c:v>-37.652999999999999</c:v>
                      </c:pt>
                      <c:pt idx="143">
                        <c:v>-37.902999999999999</c:v>
                      </c:pt>
                      <c:pt idx="144">
                        <c:v>-37.982999999999997</c:v>
                      </c:pt>
                      <c:pt idx="145">
                        <c:v>-37.932000000000002</c:v>
                      </c:pt>
                      <c:pt idx="146">
                        <c:v>-36.412999999999997</c:v>
                      </c:pt>
                      <c:pt idx="147">
                        <c:v>-35.25</c:v>
                      </c:pt>
                      <c:pt idx="148">
                        <c:v>-34.338000000000001</c:v>
                      </c:pt>
                      <c:pt idx="149">
                        <c:v>-33.064</c:v>
                      </c:pt>
                      <c:pt idx="150">
                        <c:v>-33.831000000000003</c:v>
                      </c:pt>
                      <c:pt idx="151">
                        <c:v>-34.268000000000001</c:v>
                      </c:pt>
                      <c:pt idx="152">
                        <c:v>-34.76</c:v>
                      </c:pt>
                      <c:pt idx="153">
                        <c:v>-35.073999999999998</c:v>
                      </c:pt>
                      <c:pt idx="154">
                        <c:v>-35.375</c:v>
                      </c:pt>
                      <c:pt idx="155">
                        <c:v>-35.787999999999997</c:v>
                      </c:pt>
                      <c:pt idx="156">
                        <c:v>-36.040999999999997</c:v>
                      </c:pt>
                      <c:pt idx="157">
                        <c:v>-36.414000000000001</c:v>
                      </c:pt>
                      <c:pt idx="158">
                        <c:v>-34.722000000000001</c:v>
                      </c:pt>
                      <c:pt idx="159">
                        <c:v>-33.619</c:v>
                      </c:pt>
                      <c:pt idx="160">
                        <c:v>-32.956000000000003</c:v>
                      </c:pt>
                      <c:pt idx="161">
                        <c:v>-32.052999999999997</c:v>
                      </c:pt>
                      <c:pt idx="162">
                        <c:v>-33.012999999999998</c:v>
                      </c:pt>
                      <c:pt idx="163">
                        <c:v>-33.692999999999998</c:v>
                      </c:pt>
                      <c:pt idx="164">
                        <c:v>-34.363999999999997</c:v>
                      </c:pt>
                      <c:pt idx="165">
                        <c:v>-34.837000000000003</c:v>
                      </c:pt>
                      <c:pt idx="166">
                        <c:v>-35.283999999999999</c:v>
                      </c:pt>
                      <c:pt idx="167">
                        <c:v>-35.82</c:v>
                      </c:pt>
                      <c:pt idx="168">
                        <c:v>-36.177999999999997</c:v>
                      </c:pt>
                      <c:pt idx="169">
                        <c:v>-36.082999999999998</c:v>
                      </c:pt>
                      <c:pt idx="170">
                        <c:v>-34.427999999999997</c:v>
                      </c:pt>
                      <c:pt idx="171">
                        <c:v>-33.305</c:v>
                      </c:pt>
                      <c:pt idx="172">
                        <c:v>-32.728000000000002</c:v>
                      </c:pt>
                      <c:pt idx="173">
                        <c:v>-31.931000000000001</c:v>
                      </c:pt>
                      <c:pt idx="174">
                        <c:v>-32.945</c:v>
                      </c:pt>
                      <c:pt idx="175">
                        <c:v>-33.668999999999997</c:v>
                      </c:pt>
                      <c:pt idx="176">
                        <c:v>-34.378999999999998</c:v>
                      </c:pt>
                      <c:pt idx="177">
                        <c:v>-34.893000000000001</c:v>
                      </c:pt>
                      <c:pt idx="178">
                        <c:v>-35.380000000000003</c:v>
                      </c:pt>
                      <c:pt idx="179">
                        <c:v>-35.957999999999998</c:v>
                      </c:pt>
                      <c:pt idx="180">
                        <c:v>-36.378</c:v>
                      </c:pt>
                      <c:pt idx="181">
                        <c:v>-36.914999999999999</c:v>
                      </c:pt>
                      <c:pt idx="182">
                        <c:v>-35.784999999999997</c:v>
                      </c:pt>
                      <c:pt idx="183">
                        <c:v>-34.991</c:v>
                      </c:pt>
                      <c:pt idx="184">
                        <c:v>-34.713999999999999</c:v>
                      </c:pt>
                      <c:pt idx="185">
                        <c:v>-34.018000000000001</c:v>
                      </c:pt>
                      <c:pt idx="186">
                        <c:v>-35.143999999999998</c:v>
                      </c:pt>
                      <c:pt idx="187">
                        <c:v>-36.014000000000003</c:v>
                      </c:pt>
                      <c:pt idx="188">
                        <c:v>-36.856000000000002</c:v>
                      </c:pt>
                      <c:pt idx="189">
                        <c:v>-37.499000000000002</c:v>
                      </c:pt>
                      <c:pt idx="190">
                        <c:v>-38.113</c:v>
                      </c:pt>
                      <c:pt idx="191">
                        <c:v>-38.826999999999998</c:v>
                      </c:pt>
                      <c:pt idx="192">
                        <c:v>-39.396000000000001</c:v>
                      </c:pt>
                      <c:pt idx="193">
                        <c:v>-40.082000000000001</c:v>
                      </c:pt>
                      <c:pt idx="194">
                        <c:v>-38.97</c:v>
                      </c:pt>
                      <c:pt idx="195">
                        <c:v>-38.054000000000002</c:v>
                      </c:pt>
                      <c:pt idx="196">
                        <c:v>-37.76</c:v>
                      </c:pt>
                      <c:pt idx="197">
                        <c:v>-37.299999999999997</c:v>
                      </c:pt>
                      <c:pt idx="198">
                        <c:v>-38.597999999999999</c:v>
                      </c:pt>
                      <c:pt idx="199">
                        <c:v>-39.588999999999999</c:v>
                      </c:pt>
                      <c:pt idx="200">
                        <c:v>-40.542000000000002</c:v>
                      </c:pt>
                      <c:pt idx="201">
                        <c:v>-41.295000000000002</c:v>
                      </c:pt>
                      <c:pt idx="202">
                        <c:v>-42.01</c:v>
                      </c:pt>
                      <c:pt idx="203">
                        <c:v>-42.817999999999998</c:v>
                      </c:pt>
                      <c:pt idx="204">
                        <c:v>-43.478000000000002</c:v>
                      </c:pt>
                      <c:pt idx="205">
                        <c:v>-44.235999999999997</c:v>
                      </c:pt>
                      <c:pt idx="206">
                        <c:v>-43.091999999999999</c:v>
                      </c:pt>
                      <c:pt idx="207">
                        <c:v>-42.026000000000003</c:v>
                      </c:pt>
                      <c:pt idx="208">
                        <c:v>-41.526000000000003</c:v>
                      </c:pt>
                      <c:pt idx="209">
                        <c:v>-40.997</c:v>
                      </c:pt>
                      <c:pt idx="210">
                        <c:v>-42.24</c:v>
                      </c:pt>
                      <c:pt idx="211">
                        <c:v>-43.223999999999997</c:v>
                      </c:pt>
                      <c:pt idx="212">
                        <c:v>-44.182000000000002</c:v>
                      </c:pt>
                      <c:pt idx="213">
                        <c:v>-44.944000000000003</c:v>
                      </c:pt>
                      <c:pt idx="214">
                        <c:v>-45.668999999999997</c:v>
                      </c:pt>
                      <c:pt idx="215">
                        <c:v>-46.491</c:v>
                      </c:pt>
                      <c:pt idx="216">
                        <c:v>-47.167999999999999</c:v>
                      </c:pt>
                      <c:pt idx="217">
                        <c:v>-47.957000000000001</c:v>
                      </c:pt>
                      <c:pt idx="218">
                        <c:v>-47.095999999999997</c:v>
                      </c:pt>
                      <c:pt idx="219">
                        <c:v>-46.226999999999997</c:v>
                      </c:pt>
                      <c:pt idx="220">
                        <c:v>-45.997</c:v>
                      </c:pt>
                      <c:pt idx="221">
                        <c:v>-45.645000000000003</c:v>
                      </c:pt>
                      <c:pt idx="222">
                        <c:v>-47.014000000000003</c:v>
                      </c:pt>
                      <c:pt idx="223">
                        <c:v>-48.110999999999997</c:v>
                      </c:pt>
                      <c:pt idx="224">
                        <c:v>-49.168999999999997</c:v>
                      </c:pt>
                      <c:pt idx="225">
                        <c:v>-50.024000000000001</c:v>
                      </c:pt>
                      <c:pt idx="226">
                        <c:v>-50.835999999999999</c:v>
                      </c:pt>
                      <c:pt idx="227">
                        <c:v>-51.735999999999997</c:v>
                      </c:pt>
                      <c:pt idx="228">
                        <c:v>-52.484999999999999</c:v>
                      </c:pt>
                      <c:pt idx="229">
                        <c:v>-53.314</c:v>
                      </c:pt>
                      <c:pt idx="230">
                        <c:v>-52.081000000000003</c:v>
                      </c:pt>
                      <c:pt idx="231">
                        <c:v>-50.268999999999998</c:v>
                      </c:pt>
                      <c:pt idx="232">
                        <c:v>-49.837000000000003</c:v>
                      </c:pt>
                      <c:pt idx="233">
                        <c:v>-48.591000000000001</c:v>
                      </c:pt>
                      <c:pt idx="234">
                        <c:v>-49.561</c:v>
                      </c:pt>
                      <c:pt idx="235">
                        <c:v>-50.290999999999997</c:v>
                      </c:pt>
                      <c:pt idx="236">
                        <c:v>-50.932000000000002</c:v>
                      </c:pt>
                      <c:pt idx="237">
                        <c:v>-51.387999999999998</c:v>
                      </c:pt>
                      <c:pt idx="238">
                        <c:v>-51.826999999999998</c:v>
                      </c:pt>
                      <c:pt idx="239">
                        <c:v>-52.412999999999997</c:v>
                      </c:pt>
                      <c:pt idx="240">
                        <c:v>-52.82</c:v>
                      </c:pt>
                      <c:pt idx="241">
                        <c:v>-53.143000000000001</c:v>
                      </c:pt>
                      <c:pt idx="242">
                        <c:v>-51.555999999999997</c:v>
                      </c:pt>
                      <c:pt idx="243">
                        <c:v>-50.296999999999997</c:v>
                      </c:pt>
                      <c:pt idx="244">
                        <c:v>-49.683999999999997</c:v>
                      </c:pt>
                      <c:pt idx="245">
                        <c:v>-48.893999999999998</c:v>
                      </c:pt>
                      <c:pt idx="246">
                        <c:v>-49.832000000000001</c:v>
                      </c:pt>
                      <c:pt idx="247">
                        <c:v>-50.499000000000002</c:v>
                      </c:pt>
                      <c:pt idx="248">
                        <c:v>-51.161000000000001</c:v>
                      </c:pt>
                      <c:pt idx="249">
                        <c:v>-51.631999999999998</c:v>
                      </c:pt>
                      <c:pt idx="250">
                        <c:v>-52.082000000000001</c:v>
                      </c:pt>
                      <c:pt idx="251">
                        <c:v>-52.646999999999998</c:v>
                      </c:pt>
                      <c:pt idx="252">
                        <c:v>-53.069000000000003</c:v>
                      </c:pt>
                      <c:pt idx="253">
                        <c:v>-53.57</c:v>
                      </c:pt>
                      <c:pt idx="254">
                        <c:v>-52.447000000000003</c:v>
                      </c:pt>
                      <c:pt idx="255">
                        <c:v>-51.107999999999997</c:v>
                      </c:pt>
                      <c:pt idx="256">
                        <c:v>-50.223999999999997</c:v>
                      </c:pt>
                      <c:pt idx="257">
                        <c:v>-49.197000000000003</c:v>
                      </c:pt>
                      <c:pt idx="258">
                        <c:v>-50.194000000000003</c:v>
                      </c:pt>
                      <c:pt idx="259">
                        <c:v>-50.835999999999999</c:v>
                      </c:pt>
                      <c:pt idx="260">
                        <c:v>-51.503</c:v>
                      </c:pt>
                      <c:pt idx="261">
                        <c:v>-52.012</c:v>
                      </c:pt>
                      <c:pt idx="262">
                        <c:v>-52.508000000000003</c:v>
                      </c:pt>
                      <c:pt idx="263">
                        <c:v>-53.125</c:v>
                      </c:pt>
                      <c:pt idx="264">
                        <c:v>-53.598999999999997</c:v>
                      </c:pt>
                      <c:pt idx="265">
                        <c:v>-54.198</c:v>
                      </c:pt>
                      <c:pt idx="266">
                        <c:v>-53.107999999999997</c:v>
                      </c:pt>
                      <c:pt idx="267">
                        <c:v>-51.884</c:v>
                      </c:pt>
                      <c:pt idx="268">
                        <c:v>-51.456000000000003</c:v>
                      </c:pt>
                      <c:pt idx="269">
                        <c:v>-50.847999999999999</c:v>
                      </c:pt>
                      <c:pt idx="270">
                        <c:v>-52.003999999999998</c:v>
                      </c:pt>
                      <c:pt idx="271">
                        <c:v>-52.703000000000003</c:v>
                      </c:pt>
                      <c:pt idx="272">
                        <c:v>-53.468000000000004</c:v>
                      </c:pt>
                      <c:pt idx="273">
                        <c:v>-54.064</c:v>
                      </c:pt>
                      <c:pt idx="274">
                        <c:v>-54.634999999999998</c:v>
                      </c:pt>
                      <c:pt idx="275">
                        <c:v>-55.313000000000002</c:v>
                      </c:pt>
                      <c:pt idx="276">
                        <c:v>-55.84</c:v>
                      </c:pt>
                      <c:pt idx="277">
                        <c:v>-56.447000000000003</c:v>
                      </c:pt>
                      <c:pt idx="278">
                        <c:v>-55.302</c:v>
                      </c:pt>
                      <c:pt idx="279">
                        <c:v>-53.765999999999998</c:v>
                      </c:pt>
                      <c:pt idx="280">
                        <c:v>-53.323</c:v>
                      </c:pt>
                      <c:pt idx="281">
                        <c:v>-52.683</c:v>
                      </c:pt>
                      <c:pt idx="282">
                        <c:v>-53.728999999999999</c:v>
                      </c:pt>
                      <c:pt idx="283">
                        <c:v>-54.564</c:v>
                      </c:pt>
                      <c:pt idx="284">
                        <c:v>-55.384999999999998</c:v>
                      </c:pt>
                      <c:pt idx="285">
                        <c:v>-56.009</c:v>
                      </c:pt>
                      <c:pt idx="286">
                        <c:v>-56.573</c:v>
                      </c:pt>
                      <c:pt idx="287">
                        <c:v>-57.225000000000001</c:v>
                      </c:pt>
                      <c:pt idx="288">
                        <c:v>-57.73</c:v>
                      </c:pt>
                      <c:pt idx="289">
                        <c:v>-58.353999999999999</c:v>
                      </c:pt>
                      <c:pt idx="290">
                        <c:v>-57.393000000000001</c:v>
                      </c:pt>
                      <c:pt idx="291">
                        <c:v>-56.231999999999999</c:v>
                      </c:pt>
                      <c:pt idx="292">
                        <c:v>-55.914000000000001</c:v>
                      </c:pt>
                      <c:pt idx="293">
                        <c:v>-55.261000000000003</c:v>
                      </c:pt>
                      <c:pt idx="294">
                        <c:v>-56.334000000000003</c:v>
                      </c:pt>
                      <c:pt idx="295">
                        <c:v>-57.182000000000002</c:v>
                      </c:pt>
                      <c:pt idx="296">
                        <c:v>-58.012999999999998</c:v>
                      </c:pt>
                      <c:pt idx="297">
                        <c:v>-58.652999999999999</c:v>
                      </c:pt>
                      <c:pt idx="298">
                        <c:v>-59.259</c:v>
                      </c:pt>
                      <c:pt idx="299">
                        <c:v>-59.962000000000003</c:v>
                      </c:pt>
                      <c:pt idx="300">
                        <c:v>-60.476999999999997</c:v>
                      </c:pt>
                      <c:pt idx="301">
                        <c:v>-61.125999999999998</c:v>
                      </c:pt>
                      <c:pt idx="302">
                        <c:v>-59.862000000000002</c:v>
                      </c:pt>
                      <c:pt idx="303">
                        <c:v>-58.777999999999999</c:v>
                      </c:pt>
                      <c:pt idx="304">
                        <c:v>-57.71</c:v>
                      </c:pt>
                      <c:pt idx="305">
                        <c:v>-56.442999999999998</c:v>
                      </c:pt>
                      <c:pt idx="306">
                        <c:v>-56.988</c:v>
                      </c:pt>
                      <c:pt idx="307">
                        <c:v>-57.521000000000001</c:v>
                      </c:pt>
                      <c:pt idx="308">
                        <c:v>-57.978000000000002</c:v>
                      </c:pt>
                      <c:pt idx="309">
                        <c:v>-58.201000000000001</c:v>
                      </c:pt>
                      <c:pt idx="310">
                        <c:v>-58.418999999999997</c:v>
                      </c:pt>
                      <c:pt idx="311">
                        <c:v>-58.805999999999997</c:v>
                      </c:pt>
                      <c:pt idx="312">
                        <c:v>-59.040999999999997</c:v>
                      </c:pt>
                      <c:pt idx="313">
                        <c:v>-59.399000000000001</c:v>
                      </c:pt>
                      <c:pt idx="314">
                        <c:v>-58.161999999999999</c:v>
                      </c:pt>
                      <c:pt idx="315">
                        <c:v>-57.034999999999997</c:v>
                      </c:pt>
                      <c:pt idx="316">
                        <c:v>-56.241</c:v>
                      </c:pt>
                      <c:pt idx="317">
                        <c:v>-55.445</c:v>
                      </c:pt>
                      <c:pt idx="318">
                        <c:v>-56.366</c:v>
                      </c:pt>
                      <c:pt idx="319">
                        <c:v>-56.996000000000002</c:v>
                      </c:pt>
                      <c:pt idx="320">
                        <c:v>-57.612000000000002</c:v>
                      </c:pt>
                      <c:pt idx="321">
                        <c:v>-58.034999999999997</c:v>
                      </c:pt>
                      <c:pt idx="322">
                        <c:v>-58.436999999999998</c:v>
                      </c:pt>
                      <c:pt idx="323">
                        <c:v>-58.95</c:v>
                      </c:pt>
                      <c:pt idx="324">
                        <c:v>-59.320999999999998</c:v>
                      </c:pt>
                      <c:pt idx="325">
                        <c:v>-59.817</c:v>
                      </c:pt>
                      <c:pt idx="326">
                        <c:v>-58.704000000000001</c:v>
                      </c:pt>
                      <c:pt idx="327">
                        <c:v>-57.530999999999999</c:v>
                      </c:pt>
                      <c:pt idx="328">
                        <c:v>-56.981999999999999</c:v>
                      </c:pt>
                      <c:pt idx="329">
                        <c:v>-56.295000000000002</c:v>
                      </c:pt>
                      <c:pt idx="330">
                        <c:v>-57.322000000000003</c:v>
                      </c:pt>
                      <c:pt idx="331">
                        <c:v>-58.087000000000003</c:v>
                      </c:pt>
                      <c:pt idx="332">
                        <c:v>-58.831000000000003</c:v>
                      </c:pt>
                      <c:pt idx="333">
                        <c:v>-59.378999999999998</c:v>
                      </c:pt>
                      <c:pt idx="334">
                        <c:v>-59.9</c:v>
                      </c:pt>
                      <c:pt idx="335">
                        <c:v>-60.527000000000001</c:v>
                      </c:pt>
                      <c:pt idx="336">
                        <c:v>-61.015999999999998</c:v>
                      </c:pt>
                      <c:pt idx="337">
                        <c:v>-61.325000000000003</c:v>
                      </c:pt>
                      <c:pt idx="338">
                        <c:v>-60.225999999999999</c:v>
                      </c:pt>
                      <c:pt idx="339">
                        <c:v>-59.415999999999997</c:v>
                      </c:pt>
                      <c:pt idx="340">
                        <c:v>-59.189</c:v>
                      </c:pt>
                      <c:pt idx="341">
                        <c:v>-58.780999999999999</c:v>
                      </c:pt>
                      <c:pt idx="342">
                        <c:v>-60.030999999999999</c:v>
                      </c:pt>
                      <c:pt idx="343">
                        <c:v>-60.972000000000001</c:v>
                      </c:pt>
                      <c:pt idx="344">
                        <c:v>-61.872</c:v>
                      </c:pt>
                      <c:pt idx="345">
                        <c:v>-62.578000000000003</c:v>
                      </c:pt>
                      <c:pt idx="346">
                        <c:v>-63.243000000000002</c:v>
                      </c:pt>
                      <c:pt idx="347">
                        <c:v>-63.997</c:v>
                      </c:pt>
                      <c:pt idx="348">
                        <c:v>-64.603999999999999</c:v>
                      </c:pt>
                      <c:pt idx="349">
                        <c:v>-65.16</c:v>
                      </c:pt>
                      <c:pt idx="350">
                        <c:v>-64.19</c:v>
                      </c:pt>
                      <c:pt idx="351">
                        <c:v>-63.231000000000002</c:v>
                      </c:pt>
                      <c:pt idx="352">
                        <c:v>-61.582999999999998</c:v>
                      </c:pt>
                      <c:pt idx="353">
                        <c:v>-60.768999999999998</c:v>
                      </c:pt>
                      <c:pt idx="354">
                        <c:v>-61.814</c:v>
                      </c:pt>
                      <c:pt idx="355">
                        <c:v>-62.469000000000001</c:v>
                      </c:pt>
                      <c:pt idx="356">
                        <c:v>-63.07</c:v>
                      </c:pt>
                      <c:pt idx="357">
                        <c:v>-63.53</c:v>
                      </c:pt>
                      <c:pt idx="358">
                        <c:v>-63.981000000000002</c:v>
                      </c:pt>
                      <c:pt idx="359">
                        <c:v>-64.543000000000006</c:v>
                      </c:pt>
                      <c:pt idx="360">
                        <c:v>-64.962000000000003</c:v>
                      </c:pt>
                      <c:pt idx="361">
                        <c:v>-65.489000000000004</c:v>
                      </c:pt>
                      <c:pt idx="362">
                        <c:v>-64.424999999999997</c:v>
                      </c:pt>
                      <c:pt idx="363">
                        <c:v>-63.642000000000003</c:v>
                      </c:pt>
                      <c:pt idx="364">
                        <c:v>-62.948999999999998</c:v>
                      </c:pt>
                      <c:pt idx="365">
                        <c:v>-62.176000000000002</c:v>
                      </c:pt>
                      <c:pt idx="366">
                        <c:v>-63.125999999999998</c:v>
                      </c:pt>
                      <c:pt idx="367">
                        <c:v>-63.832999999999998</c:v>
                      </c:pt>
                      <c:pt idx="368">
                        <c:v>-64.53</c:v>
                      </c:pt>
                      <c:pt idx="369">
                        <c:v>-65.025999999999996</c:v>
                      </c:pt>
                      <c:pt idx="370">
                        <c:v>-65.486999999999995</c:v>
                      </c:pt>
                      <c:pt idx="371">
                        <c:v>-65.989000000000004</c:v>
                      </c:pt>
                      <c:pt idx="372">
                        <c:v>-66.379000000000005</c:v>
                      </c:pt>
                      <c:pt idx="373">
                        <c:v>-66.796000000000006</c:v>
                      </c:pt>
                      <c:pt idx="374">
                        <c:v>-65.703999999999994</c:v>
                      </c:pt>
                      <c:pt idx="375">
                        <c:v>-64.647000000000006</c:v>
                      </c:pt>
                      <c:pt idx="376">
                        <c:v>-64.311000000000007</c:v>
                      </c:pt>
                      <c:pt idx="377">
                        <c:v>-63.683</c:v>
                      </c:pt>
                      <c:pt idx="378">
                        <c:v>-64.808999999999997</c:v>
                      </c:pt>
                      <c:pt idx="379">
                        <c:v>-65.650000000000006</c:v>
                      </c:pt>
                      <c:pt idx="380">
                        <c:v>-66.456999999999994</c:v>
                      </c:pt>
                      <c:pt idx="381">
                        <c:v>-67.058000000000007</c:v>
                      </c:pt>
                      <c:pt idx="382">
                        <c:v>-67.620999999999995</c:v>
                      </c:pt>
                      <c:pt idx="383">
                        <c:v>-68.281000000000006</c:v>
                      </c:pt>
                      <c:pt idx="384">
                        <c:v>-68.796000000000006</c:v>
                      </c:pt>
                      <c:pt idx="385">
                        <c:v>-69.411000000000001</c:v>
                      </c:pt>
                      <c:pt idx="386">
                        <c:v>-68.096000000000004</c:v>
                      </c:pt>
                      <c:pt idx="387">
                        <c:v>-67.284999999999997</c:v>
                      </c:pt>
                      <c:pt idx="388">
                        <c:v>-67.054000000000002</c:v>
                      </c:pt>
                      <c:pt idx="389">
                        <c:v>-66.616</c:v>
                      </c:pt>
                      <c:pt idx="390">
                        <c:v>-67.489000000000004</c:v>
                      </c:pt>
                      <c:pt idx="391">
                        <c:v>-68.254000000000005</c:v>
                      </c:pt>
                      <c:pt idx="392">
                        <c:v>-69.022000000000006</c:v>
                      </c:pt>
                      <c:pt idx="393">
                        <c:v>-69.608999999999995</c:v>
                      </c:pt>
                      <c:pt idx="394">
                        <c:v>-70.185000000000002</c:v>
                      </c:pt>
                      <c:pt idx="395">
                        <c:v>-70.858000000000004</c:v>
                      </c:pt>
                      <c:pt idx="396">
                        <c:v>-71.388000000000005</c:v>
                      </c:pt>
                      <c:pt idx="397">
                        <c:v>-71.165999999999997</c:v>
                      </c:pt>
                      <c:pt idx="398">
                        <c:v>-69.597999999999999</c:v>
                      </c:pt>
                      <c:pt idx="399">
                        <c:v>-68.5</c:v>
                      </c:pt>
                      <c:pt idx="400">
                        <c:v>-67.906000000000006</c:v>
                      </c:pt>
                      <c:pt idx="401">
                        <c:v>-67.177999999999997</c:v>
                      </c:pt>
                      <c:pt idx="402">
                        <c:v>-68.177999999999997</c:v>
                      </c:pt>
                      <c:pt idx="403">
                        <c:v>-68.864999999999995</c:v>
                      </c:pt>
                      <c:pt idx="404">
                        <c:v>-69.525000000000006</c:v>
                      </c:pt>
                      <c:pt idx="405">
                        <c:v>-69.986000000000004</c:v>
                      </c:pt>
                      <c:pt idx="406">
                        <c:v>-70.415999999999997</c:v>
                      </c:pt>
                      <c:pt idx="407">
                        <c:v>-70.957999999999998</c:v>
                      </c:pt>
                      <c:pt idx="408">
                        <c:v>-71.352999999999994</c:v>
                      </c:pt>
                      <c:pt idx="409">
                        <c:v>-71.578000000000003</c:v>
                      </c:pt>
                      <c:pt idx="410">
                        <c:v>-69.849000000000004</c:v>
                      </c:pt>
                      <c:pt idx="411">
                        <c:v>-68.296000000000006</c:v>
                      </c:pt>
                      <c:pt idx="412">
                        <c:v>-67.695999999999998</c:v>
                      </c:pt>
                      <c:pt idx="413">
                        <c:v>-66.741</c:v>
                      </c:pt>
                      <c:pt idx="414">
                        <c:v>-67.210999999999999</c:v>
                      </c:pt>
                      <c:pt idx="415">
                        <c:v>-67.52</c:v>
                      </c:pt>
                      <c:pt idx="416">
                        <c:v>-67.849999999999994</c:v>
                      </c:pt>
                      <c:pt idx="417">
                        <c:v>-67.977999999999994</c:v>
                      </c:pt>
                      <c:pt idx="418">
                        <c:v>-68.085999999999999</c:v>
                      </c:pt>
                      <c:pt idx="419">
                        <c:v>-68.313000000000002</c:v>
                      </c:pt>
                      <c:pt idx="420">
                        <c:v>-68.393000000000001</c:v>
                      </c:pt>
                      <c:pt idx="421">
                        <c:v>-68.066000000000003</c:v>
                      </c:pt>
                      <c:pt idx="422">
                        <c:v>-66.44</c:v>
                      </c:pt>
                      <c:pt idx="423">
                        <c:v>-65.120999999999995</c:v>
                      </c:pt>
                      <c:pt idx="424">
                        <c:v>-64.45</c:v>
                      </c:pt>
                      <c:pt idx="425">
                        <c:v>-63.274000000000001</c:v>
                      </c:pt>
                      <c:pt idx="426">
                        <c:v>-63.970999999999997</c:v>
                      </c:pt>
                      <c:pt idx="427">
                        <c:v>-64.372</c:v>
                      </c:pt>
                      <c:pt idx="428">
                        <c:v>-64.778999999999996</c:v>
                      </c:pt>
                      <c:pt idx="429">
                        <c:v>-65.001999999999995</c:v>
                      </c:pt>
                      <c:pt idx="430">
                        <c:v>-65.224000000000004</c:v>
                      </c:pt>
                      <c:pt idx="431">
                        <c:v>-65.572999999999993</c:v>
                      </c:pt>
                      <c:pt idx="432">
                        <c:v>-65.778999999999996</c:v>
                      </c:pt>
                      <c:pt idx="433">
                        <c:v>-66.114999999999995</c:v>
                      </c:pt>
                      <c:pt idx="434">
                        <c:v>-64.834000000000003</c:v>
                      </c:pt>
                      <c:pt idx="435">
                        <c:v>-62.405999999999999</c:v>
                      </c:pt>
                      <c:pt idx="436">
                        <c:v>-60.915999999999997</c:v>
                      </c:pt>
                      <c:pt idx="437">
                        <c:v>-59.776000000000003</c:v>
                      </c:pt>
                      <c:pt idx="438">
                        <c:v>-60.372</c:v>
                      </c:pt>
                      <c:pt idx="439">
                        <c:v>-60.55</c:v>
                      </c:pt>
                      <c:pt idx="440">
                        <c:v>-60.676000000000002</c:v>
                      </c:pt>
                      <c:pt idx="441">
                        <c:v>-60.625</c:v>
                      </c:pt>
                      <c:pt idx="442">
                        <c:v>-60.597999999999999</c:v>
                      </c:pt>
                      <c:pt idx="443">
                        <c:v>-60.682000000000002</c:v>
                      </c:pt>
                      <c:pt idx="444">
                        <c:v>-60.601999999999997</c:v>
                      </c:pt>
                      <c:pt idx="445">
                        <c:v>-60.62</c:v>
                      </c:pt>
                      <c:pt idx="446">
                        <c:v>-59.100999999999999</c:v>
                      </c:pt>
                      <c:pt idx="447">
                        <c:v>-57.628</c:v>
                      </c:pt>
                      <c:pt idx="448">
                        <c:v>-56.633000000000003</c:v>
                      </c:pt>
                      <c:pt idx="449">
                        <c:v>-55.201000000000001</c:v>
                      </c:pt>
                      <c:pt idx="450">
                        <c:v>-55.792000000000002</c:v>
                      </c:pt>
                      <c:pt idx="451">
                        <c:v>-56.1</c:v>
                      </c:pt>
                      <c:pt idx="452">
                        <c:v>-56.453000000000003</c:v>
                      </c:pt>
                      <c:pt idx="453">
                        <c:v>-56.643000000000001</c:v>
                      </c:pt>
                      <c:pt idx="454">
                        <c:v>-56.832999999999998</c:v>
                      </c:pt>
                      <c:pt idx="455">
                        <c:v>-57.14</c:v>
                      </c:pt>
                      <c:pt idx="456">
                        <c:v>-57.302</c:v>
                      </c:pt>
                      <c:pt idx="457">
                        <c:v>-57.201000000000001</c:v>
                      </c:pt>
                      <c:pt idx="458">
                        <c:v>-55.243000000000002</c:v>
                      </c:pt>
                      <c:pt idx="459">
                        <c:v>-53.942</c:v>
                      </c:pt>
                      <c:pt idx="460">
                        <c:v>-53.220999999999997</c:v>
                      </c:pt>
                      <c:pt idx="461">
                        <c:v>-52.320999999999998</c:v>
                      </c:pt>
                      <c:pt idx="462">
                        <c:v>-53.122999999999998</c:v>
                      </c:pt>
                      <c:pt idx="463">
                        <c:v>-53.627000000000002</c:v>
                      </c:pt>
                      <c:pt idx="464">
                        <c:v>-54.121000000000002</c:v>
                      </c:pt>
                      <c:pt idx="465">
                        <c:v>-54.424999999999997</c:v>
                      </c:pt>
                      <c:pt idx="466">
                        <c:v>-54.713999999999999</c:v>
                      </c:pt>
                      <c:pt idx="467">
                        <c:v>-55.122</c:v>
                      </c:pt>
                      <c:pt idx="468">
                        <c:v>-55.387999999999998</c:v>
                      </c:pt>
                      <c:pt idx="469">
                        <c:v>-55.780999999999999</c:v>
                      </c:pt>
                      <c:pt idx="470">
                        <c:v>-53.997999999999998</c:v>
                      </c:pt>
                      <c:pt idx="471">
                        <c:v>-52.923999999999999</c:v>
                      </c:pt>
                      <c:pt idx="472">
                        <c:v>-52.381999999999998</c:v>
                      </c:pt>
                      <c:pt idx="473">
                        <c:v>-51.688000000000002</c:v>
                      </c:pt>
                      <c:pt idx="474">
                        <c:v>-52.683999999999997</c:v>
                      </c:pt>
                      <c:pt idx="475">
                        <c:v>-53.366</c:v>
                      </c:pt>
                      <c:pt idx="476">
                        <c:v>-54.018000000000001</c:v>
                      </c:pt>
                      <c:pt idx="477">
                        <c:v>-54.466999999999999</c:v>
                      </c:pt>
                      <c:pt idx="478">
                        <c:v>-54.89</c:v>
                      </c:pt>
                      <c:pt idx="479">
                        <c:v>-55.42</c:v>
                      </c:pt>
                      <c:pt idx="480">
                        <c:v>-55.817</c:v>
                      </c:pt>
                      <c:pt idx="481">
                        <c:v>-56.06</c:v>
                      </c:pt>
                      <c:pt idx="482">
                        <c:v>-54.823</c:v>
                      </c:pt>
                      <c:pt idx="483">
                        <c:v>-53.441000000000003</c:v>
                      </c:pt>
                      <c:pt idx="484">
                        <c:v>-52.290999999999997</c:v>
                      </c:pt>
                      <c:pt idx="485">
                        <c:v>-51.14</c:v>
                      </c:pt>
                      <c:pt idx="486">
                        <c:v>-51.923000000000002</c:v>
                      </c:pt>
                      <c:pt idx="487">
                        <c:v>-52.286000000000001</c:v>
                      </c:pt>
                      <c:pt idx="488">
                        <c:v>-52.636000000000003</c:v>
                      </c:pt>
                      <c:pt idx="489">
                        <c:v>-52.87</c:v>
                      </c:pt>
                      <c:pt idx="490">
                        <c:v>-53.098999999999997</c:v>
                      </c:pt>
                      <c:pt idx="491">
                        <c:v>-53.442999999999998</c:v>
                      </c:pt>
                      <c:pt idx="492">
                        <c:v>-53.633000000000003</c:v>
                      </c:pt>
                      <c:pt idx="493">
                        <c:v>-53.91</c:v>
                      </c:pt>
                      <c:pt idx="494">
                        <c:v>-52.6</c:v>
                      </c:pt>
                      <c:pt idx="495">
                        <c:v>-50.838999999999999</c:v>
                      </c:pt>
                      <c:pt idx="496">
                        <c:v>-49.996000000000002</c:v>
                      </c:pt>
                      <c:pt idx="497">
                        <c:v>-48.86</c:v>
                      </c:pt>
                      <c:pt idx="498">
                        <c:v>-49.616</c:v>
                      </c:pt>
                      <c:pt idx="499">
                        <c:v>-50.104999999999997</c:v>
                      </c:pt>
                      <c:pt idx="500">
                        <c:v>-50.637999999999998</c:v>
                      </c:pt>
                      <c:pt idx="501">
                        <c:v>-50.988999999999997</c:v>
                      </c:pt>
                      <c:pt idx="502">
                        <c:v>-51.331000000000003</c:v>
                      </c:pt>
                      <c:pt idx="503">
                        <c:v>-51.78</c:v>
                      </c:pt>
                      <c:pt idx="504">
                        <c:v>-52.06</c:v>
                      </c:pt>
                      <c:pt idx="505">
                        <c:v>-52.457000000000001</c:v>
                      </c:pt>
                      <c:pt idx="506">
                        <c:v>-50.762999999999998</c:v>
                      </c:pt>
                      <c:pt idx="507">
                        <c:v>-49.633000000000003</c:v>
                      </c:pt>
                      <c:pt idx="508">
                        <c:v>-48.823</c:v>
                      </c:pt>
                      <c:pt idx="509">
                        <c:v>-47.62</c:v>
                      </c:pt>
                      <c:pt idx="510">
                        <c:v>-48.423000000000002</c:v>
                      </c:pt>
                      <c:pt idx="511">
                        <c:v>-48.923000000000002</c:v>
                      </c:pt>
                      <c:pt idx="512">
                        <c:v>-49.484000000000002</c:v>
                      </c:pt>
                      <c:pt idx="513">
                        <c:v>-49.862000000000002</c:v>
                      </c:pt>
                      <c:pt idx="514">
                        <c:v>-50.228000000000002</c:v>
                      </c:pt>
                      <c:pt idx="515">
                        <c:v>-50.703000000000003</c:v>
                      </c:pt>
                      <c:pt idx="516">
                        <c:v>-51.021999999999998</c:v>
                      </c:pt>
                      <c:pt idx="517">
                        <c:v>-51.465000000000003</c:v>
                      </c:pt>
                      <c:pt idx="518">
                        <c:v>-50.256999999999998</c:v>
                      </c:pt>
                      <c:pt idx="519">
                        <c:v>-49.354999999999997</c:v>
                      </c:pt>
                      <c:pt idx="520">
                        <c:v>-48.661999999999999</c:v>
                      </c:pt>
                      <c:pt idx="521">
                        <c:v>-47.904000000000003</c:v>
                      </c:pt>
                      <c:pt idx="522">
                        <c:v>-48.956000000000003</c:v>
                      </c:pt>
                      <c:pt idx="523">
                        <c:v>-49.722999999999999</c:v>
                      </c:pt>
                      <c:pt idx="524">
                        <c:v>-50.472999999999999</c:v>
                      </c:pt>
                      <c:pt idx="525">
                        <c:v>-51.024000000000001</c:v>
                      </c:pt>
                      <c:pt idx="526">
                        <c:v>-51.542999999999999</c:v>
                      </c:pt>
                      <c:pt idx="527">
                        <c:v>-51.698</c:v>
                      </c:pt>
                      <c:pt idx="528">
                        <c:v>-51.993000000000002</c:v>
                      </c:pt>
                      <c:pt idx="529">
                        <c:v>-52.427</c:v>
                      </c:pt>
                      <c:pt idx="530">
                        <c:v>-51.259</c:v>
                      </c:pt>
                      <c:pt idx="531">
                        <c:v>-49.890999999999998</c:v>
                      </c:pt>
                      <c:pt idx="532">
                        <c:v>-49.454999999999998</c:v>
                      </c:pt>
                      <c:pt idx="533">
                        <c:v>-48.71</c:v>
                      </c:pt>
                      <c:pt idx="534">
                        <c:v>-49.808</c:v>
                      </c:pt>
                      <c:pt idx="535">
                        <c:v>-50.546999999999997</c:v>
                      </c:pt>
                      <c:pt idx="536">
                        <c:v>-51.314</c:v>
                      </c:pt>
                      <c:pt idx="537">
                        <c:v>-51.895000000000003</c:v>
                      </c:pt>
                      <c:pt idx="538">
                        <c:v>-52.423999999999999</c:v>
                      </c:pt>
                      <c:pt idx="539">
                        <c:v>-53.075000000000003</c:v>
                      </c:pt>
                      <c:pt idx="540">
                        <c:v>-53.578000000000003</c:v>
                      </c:pt>
                      <c:pt idx="541">
                        <c:v>-54.2</c:v>
                      </c:pt>
                      <c:pt idx="542">
                        <c:v>-52.939</c:v>
                      </c:pt>
                      <c:pt idx="543">
                        <c:v>-51.302</c:v>
                      </c:pt>
                      <c:pt idx="544">
                        <c:v>-49.802999999999997</c:v>
                      </c:pt>
                      <c:pt idx="545">
                        <c:v>-47.993000000000002</c:v>
                      </c:pt>
                      <c:pt idx="546">
                        <c:v>-48.463999999999999</c:v>
                      </c:pt>
                      <c:pt idx="547">
                        <c:v>-48.817999999999998</c:v>
                      </c:pt>
                      <c:pt idx="548">
                        <c:v>-49.118000000000002</c:v>
                      </c:pt>
                      <c:pt idx="549">
                        <c:v>-49.143000000000001</c:v>
                      </c:pt>
                      <c:pt idx="550">
                        <c:v>-49.16</c:v>
                      </c:pt>
                      <c:pt idx="551">
                        <c:v>-49.279000000000003</c:v>
                      </c:pt>
                      <c:pt idx="552">
                        <c:v>-49.274000000000001</c:v>
                      </c:pt>
                      <c:pt idx="553">
                        <c:v>-49.365000000000002</c:v>
                      </c:pt>
                      <c:pt idx="554">
                        <c:v>-47.738999999999997</c:v>
                      </c:pt>
                      <c:pt idx="555">
                        <c:v>-45.969000000000001</c:v>
                      </c:pt>
                      <c:pt idx="556">
                        <c:v>-44.695</c:v>
                      </c:pt>
                      <c:pt idx="557">
                        <c:v>-43.024999999999999</c:v>
                      </c:pt>
                      <c:pt idx="558">
                        <c:v>-43.567999999999998</c:v>
                      </c:pt>
                      <c:pt idx="559">
                        <c:v>-43.802999999999997</c:v>
                      </c:pt>
                      <c:pt idx="560">
                        <c:v>-44.030999999999999</c:v>
                      </c:pt>
                      <c:pt idx="561">
                        <c:v>-44.088999999999999</c:v>
                      </c:pt>
                      <c:pt idx="562">
                        <c:v>-44.197000000000003</c:v>
                      </c:pt>
                      <c:pt idx="563">
                        <c:v>-44.447000000000003</c:v>
                      </c:pt>
                    </c:numCache>
                  </c:numRef>
                </c:yVal>
                <c:smooth val="0"/>
                <c:extLst xmlns:c15="http://schemas.microsoft.com/office/drawing/2012/chart">
                  <c:ext xmlns:c16="http://schemas.microsoft.com/office/drawing/2014/chart" uri="{C3380CC4-5D6E-409C-BE32-E72D297353CC}">
                    <c16:uniqueId val="{0000000F-2866-46F9-9D59-EFAC6F27EEE3}"/>
                  </c:ext>
                </c:extLst>
              </c15:ser>
            </c15:filteredScatterSeries>
          </c:ext>
        </c:extLst>
      </c:scatterChart>
      <c:valAx>
        <c:axId val="98477184"/>
        <c:scaling>
          <c:orientation val="minMax"/>
          <c:max val="45962"/>
          <c:min val="29495"/>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vert="horz"/>
          <a:lstStyle/>
          <a:p>
            <a:pPr>
              <a:defRPr/>
            </a:pPr>
            <a:endParaRPr lang="en-US"/>
          </a:p>
        </c:txPr>
        <c:crossAx val="98478720"/>
        <c:crossesAt val="-300"/>
        <c:crossBetween val="midCat"/>
        <c:majorUnit val="1826.5"/>
      </c:valAx>
      <c:valAx>
        <c:axId val="98478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98477184"/>
        <c:crosses val="autoZero"/>
        <c:crossBetween val="midCat"/>
      </c:valAx>
      <c:spPr>
        <a:noFill/>
        <a:ln>
          <a:noFill/>
        </a:ln>
        <a:effectLst/>
      </c:spPr>
    </c:plotArea>
    <c:plotVisOnly val="1"/>
    <c:dispBlanksAs val="gap"/>
    <c:showDLblsOverMax val="0"/>
  </c:chart>
  <c:spPr>
    <a:solidFill>
      <a:srgbClr val="FFFFFF"/>
    </a:solidFill>
    <a:ln w="9525" cap="flat" cmpd="sng" algn="ctr">
      <a:noFill/>
      <a:round/>
    </a:ln>
    <a:effectLst/>
  </c:spPr>
  <c:txPr>
    <a:bodyPr/>
    <a:lstStyle/>
    <a:p>
      <a:pPr>
        <a:defRPr sz="1600" baseline="0"/>
      </a:pPr>
      <a:endParaRPr lang="en-US"/>
    </a:p>
  </c:txPr>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3590104236342952E-2"/>
          <c:y val="2.3862689891036348E-2"/>
          <c:w val="0.76207954774883913"/>
          <c:h val="0.68360104986876635"/>
        </c:manualLayout>
      </c:layout>
      <c:scatterChart>
        <c:scatterStyle val="lineMarker"/>
        <c:varyColors val="0"/>
        <c:ser>
          <c:idx val="1"/>
          <c:order val="0"/>
          <c:tx>
            <c:strRef>
              <c:f>'03N20W34G01S_clean'!$C$1</c:f>
              <c:strCache>
                <c:ptCount val="1"/>
                <c:pt idx="0">
                  <c:v>Observed</c:v>
                </c:pt>
              </c:strCache>
            </c:strRef>
          </c:tx>
          <c:spPr>
            <a:ln w="19050" cap="rnd">
              <a:solidFill>
                <a:schemeClr val="tx1"/>
              </a:solidFill>
              <a:round/>
            </a:ln>
            <a:effectLst/>
          </c:spPr>
          <c:marker>
            <c:symbol val="none"/>
          </c:marker>
          <c:xVal>
            <c:numRef>
              <c:f>'03N20W34G01S_clean'!$A$2:$A$209</c:f>
              <c:numCache>
                <c:formatCode>m/d/yyyy</c:formatCode>
                <c:ptCount val="208"/>
                <c:pt idx="0">
                  <c:v>26603</c:v>
                </c:pt>
                <c:pt idx="1">
                  <c:v>26633</c:v>
                </c:pt>
                <c:pt idx="2">
                  <c:v>26723</c:v>
                </c:pt>
                <c:pt idx="3">
                  <c:v>26784</c:v>
                </c:pt>
                <c:pt idx="4">
                  <c:v>26845</c:v>
                </c:pt>
                <c:pt idx="5">
                  <c:v>26907</c:v>
                </c:pt>
                <c:pt idx="6">
                  <c:v>26937</c:v>
                </c:pt>
                <c:pt idx="7">
                  <c:v>27029</c:v>
                </c:pt>
                <c:pt idx="8">
                  <c:v>27060</c:v>
                </c:pt>
                <c:pt idx="9">
                  <c:v>27119</c:v>
                </c:pt>
                <c:pt idx="10">
                  <c:v>27241</c:v>
                </c:pt>
                <c:pt idx="11">
                  <c:v>27333</c:v>
                </c:pt>
                <c:pt idx="12">
                  <c:v>27394</c:v>
                </c:pt>
                <c:pt idx="13">
                  <c:v>27880</c:v>
                </c:pt>
                <c:pt idx="14">
                  <c:v>27911</c:v>
                </c:pt>
                <c:pt idx="15">
                  <c:v>27972</c:v>
                </c:pt>
                <c:pt idx="16">
                  <c:v>28064</c:v>
                </c:pt>
                <c:pt idx="17">
                  <c:v>28156</c:v>
                </c:pt>
                <c:pt idx="18">
                  <c:v>28215</c:v>
                </c:pt>
                <c:pt idx="19">
                  <c:v>28337</c:v>
                </c:pt>
                <c:pt idx="20">
                  <c:v>28429</c:v>
                </c:pt>
                <c:pt idx="21">
                  <c:v>28490</c:v>
                </c:pt>
                <c:pt idx="22">
                  <c:v>28549</c:v>
                </c:pt>
                <c:pt idx="23">
                  <c:v>28610</c:v>
                </c:pt>
                <c:pt idx="24">
                  <c:v>28733</c:v>
                </c:pt>
                <c:pt idx="25">
                  <c:v>28763</c:v>
                </c:pt>
                <c:pt idx="26">
                  <c:v>28824</c:v>
                </c:pt>
                <c:pt idx="27">
                  <c:v>28914</c:v>
                </c:pt>
                <c:pt idx="28">
                  <c:v>28975</c:v>
                </c:pt>
                <c:pt idx="29">
                  <c:v>29006</c:v>
                </c:pt>
                <c:pt idx="30">
                  <c:v>29159</c:v>
                </c:pt>
                <c:pt idx="31">
                  <c:v>29189</c:v>
                </c:pt>
                <c:pt idx="32">
                  <c:v>29280</c:v>
                </c:pt>
                <c:pt idx="33">
                  <c:v>29341</c:v>
                </c:pt>
                <c:pt idx="34">
                  <c:v>29402</c:v>
                </c:pt>
                <c:pt idx="35">
                  <c:v>29433</c:v>
                </c:pt>
                <c:pt idx="36">
                  <c:v>29586</c:v>
                </c:pt>
                <c:pt idx="37">
                  <c:v>29645</c:v>
                </c:pt>
                <c:pt idx="38">
                  <c:v>29706</c:v>
                </c:pt>
                <c:pt idx="39">
                  <c:v>29767</c:v>
                </c:pt>
                <c:pt idx="40">
                  <c:v>29798</c:v>
                </c:pt>
                <c:pt idx="41">
                  <c:v>29890</c:v>
                </c:pt>
                <c:pt idx="42">
                  <c:v>29951</c:v>
                </c:pt>
                <c:pt idx="43">
                  <c:v>30010</c:v>
                </c:pt>
                <c:pt idx="44">
                  <c:v>30071</c:v>
                </c:pt>
                <c:pt idx="45">
                  <c:v>30194</c:v>
                </c:pt>
                <c:pt idx="46">
                  <c:v>30316</c:v>
                </c:pt>
                <c:pt idx="47">
                  <c:v>30375</c:v>
                </c:pt>
                <c:pt idx="48">
                  <c:v>30436</c:v>
                </c:pt>
                <c:pt idx="49">
                  <c:v>30620</c:v>
                </c:pt>
                <c:pt idx="50">
                  <c:v>30681</c:v>
                </c:pt>
                <c:pt idx="51">
                  <c:v>30741</c:v>
                </c:pt>
                <c:pt idx="52">
                  <c:v>30802</c:v>
                </c:pt>
                <c:pt idx="53">
                  <c:v>30833</c:v>
                </c:pt>
                <c:pt idx="54">
                  <c:v>30986</c:v>
                </c:pt>
                <c:pt idx="55">
                  <c:v>31047</c:v>
                </c:pt>
                <c:pt idx="56">
                  <c:v>31106</c:v>
                </c:pt>
                <c:pt idx="57">
                  <c:v>31167</c:v>
                </c:pt>
                <c:pt idx="58">
                  <c:v>31228</c:v>
                </c:pt>
                <c:pt idx="59">
                  <c:v>31290</c:v>
                </c:pt>
                <c:pt idx="60">
                  <c:v>31412</c:v>
                </c:pt>
                <c:pt idx="61">
                  <c:v>31471</c:v>
                </c:pt>
                <c:pt idx="62">
                  <c:v>31532</c:v>
                </c:pt>
                <c:pt idx="63">
                  <c:v>31655</c:v>
                </c:pt>
                <c:pt idx="64">
                  <c:v>31716</c:v>
                </c:pt>
                <c:pt idx="65">
                  <c:v>31808</c:v>
                </c:pt>
                <c:pt idx="66">
                  <c:v>31958</c:v>
                </c:pt>
                <c:pt idx="67">
                  <c:v>32020</c:v>
                </c:pt>
                <c:pt idx="68">
                  <c:v>32050</c:v>
                </c:pt>
                <c:pt idx="69">
                  <c:v>32142</c:v>
                </c:pt>
                <c:pt idx="70">
                  <c:v>32202</c:v>
                </c:pt>
                <c:pt idx="71">
                  <c:v>32263</c:v>
                </c:pt>
                <c:pt idx="72">
                  <c:v>32355</c:v>
                </c:pt>
                <c:pt idx="73">
                  <c:v>32447</c:v>
                </c:pt>
                <c:pt idx="74">
                  <c:v>32477</c:v>
                </c:pt>
                <c:pt idx="75">
                  <c:v>32567</c:v>
                </c:pt>
                <c:pt idx="76">
                  <c:v>32628</c:v>
                </c:pt>
                <c:pt idx="77">
                  <c:v>32751</c:v>
                </c:pt>
                <c:pt idx="78">
                  <c:v>32812</c:v>
                </c:pt>
                <c:pt idx="79">
                  <c:v>32873</c:v>
                </c:pt>
                <c:pt idx="80">
                  <c:v>32932</c:v>
                </c:pt>
                <c:pt idx="81">
                  <c:v>32993</c:v>
                </c:pt>
                <c:pt idx="82">
                  <c:v>33054</c:v>
                </c:pt>
                <c:pt idx="83">
                  <c:v>33177</c:v>
                </c:pt>
                <c:pt idx="84">
                  <c:v>33297</c:v>
                </c:pt>
                <c:pt idx="85">
                  <c:v>33358</c:v>
                </c:pt>
                <c:pt idx="86">
                  <c:v>33481</c:v>
                </c:pt>
                <c:pt idx="87">
                  <c:v>33542</c:v>
                </c:pt>
                <c:pt idx="88">
                  <c:v>33634</c:v>
                </c:pt>
                <c:pt idx="89">
                  <c:v>33694</c:v>
                </c:pt>
                <c:pt idx="90">
                  <c:v>33785</c:v>
                </c:pt>
                <c:pt idx="91">
                  <c:v>33816</c:v>
                </c:pt>
                <c:pt idx="92">
                  <c:v>33908</c:v>
                </c:pt>
                <c:pt idx="93">
                  <c:v>33969</c:v>
                </c:pt>
                <c:pt idx="94">
                  <c:v>34000</c:v>
                </c:pt>
                <c:pt idx="95">
                  <c:v>34059</c:v>
                </c:pt>
                <c:pt idx="96">
                  <c:v>34120</c:v>
                </c:pt>
                <c:pt idx="97">
                  <c:v>34181</c:v>
                </c:pt>
                <c:pt idx="98">
                  <c:v>34242</c:v>
                </c:pt>
                <c:pt idx="99">
                  <c:v>34393</c:v>
                </c:pt>
                <c:pt idx="100">
                  <c:v>34424</c:v>
                </c:pt>
                <c:pt idx="101">
                  <c:v>34515</c:v>
                </c:pt>
                <c:pt idx="102">
                  <c:v>34668</c:v>
                </c:pt>
                <c:pt idx="103">
                  <c:v>34730</c:v>
                </c:pt>
                <c:pt idx="104">
                  <c:v>34789</c:v>
                </c:pt>
                <c:pt idx="105">
                  <c:v>34850</c:v>
                </c:pt>
                <c:pt idx="106">
                  <c:v>35003</c:v>
                </c:pt>
                <c:pt idx="107">
                  <c:v>35124</c:v>
                </c:pt>
                <c:pt idx="108">
                  <c:v>35185</c:v>
                </c:pt>
                <c:pt idx="109">
                  <c:v>35277</c:v>
                </c:pt>
                <c:pt idx="110">
                  <c:v>35338</c:v>
                </c:pt>
                <c:pt idx="111">
                  <c:v>35461</c:v>
                </c:pt>
                <c:pt idx="112">
                  <c:v>35550</c:v>
                </c:pt>
                <c:pt idx="113">
                  <c:v>35581</c:v>
                </c:pt>
                <c:pt idx="114">
                  <c:v>35734</c:v>
                </c:pt>
                <c:pt idx="115">
                  <c:v>35764</c:v>
                </c:pt>
                <c:pt idx="116">
                  <c:v>35854</c:v>
                </c:pt>
                <c:pt idx="117">
                  <c:v>35885</c:v>
                </c:pt>
                <c:pt idx="118">
                  <c:v>35976</c:v>
                </c:pt>
                <c:pt idx="119">
                  <c:v>36099</c:v>
                </c:pt>
                <c:pt idx="120">
                  <c:v>36160</c:v>
                </c:pt>
                <c:pt idx="121">
                  <c:v>36219</c:v>
                </c:pt>
                <c:pt idx="122">
                  <c:v>36280</c:v>
                </c:pt>
                <c:pt idx="123">
                  <c:v>36464</c:v>
                </c:pt>
                <c:pt idx="124">
                  <c:v>36585</c:v>
                </c:pt>
                <c:pt idx="125">
                  <c:v>36646</c:v>
                </c:pt>
                <c:pt idx="126">
                  <c:v>36707</c:v>
                </c:pt>
                <c:pt idx="127">
                  <c:v>36769</c:v>
                </c:pt>
                <c:pt idx="128">
                  <c:v>36830</c:v>
                </c:pt>
                <c:pt idx="129">
                  <c:v>36950</c:v>
                </c:pt>
                <c:pt idx="130">
                  <c:v>37011</c:v>
                </c:pt>
                <c:pt idx="131">
                  <c:v>37072</c:v>
                </c:pt>
                <c:pt idx="132">
                  <c:v>37134</c:v>
                </c:pt>
                <c:pt idx="133">
                  <c:v>37195</c:v>
                </c:pt>
                <c:pt idx="134">
                  <c:v>37256</c:v>
                </c:pt>
                <c:pt idx="135">
                  <c:v>37315</c:v>
                </c:pt>
                <c:pt idx="136">
                  <c:v>37376</c:v>
                </c:pt>
                <c:pt idx="137">
                  <c:v>37437</c:v>
                </c:pt>
                <c:pt idx="138">
                  <c:v>37499</c:v>
                </c:pt>
                <c:pt idx="139">
                  <c:v>37560</c:v>
                </c:pt>
                <c:pt idx="140">
                  <c:v>37621</c:v>
                </c:pt>
                <c:pt idx="141">
                  <c:v>37741</c:v>
                </c:pt>
                <c:pt idx="142">
                  <c:v>37802</c:v>
                </c:pt>
                <c:pt idx="143">
                  <c:v>37925</c:v>
                </c:pt>
                <c:pt idx="144">
                  <c:v>37986</c:v>
                </c:pt>
                <c:pt idx="145">
                  <c:v>38046</c:v>
                </c:pt>
                <c:pt idx="146">
                  <c:v>38107</c:v>
                </c:pt>
                <c:pt idx="147">
                  <c:v>38230</c:v>
                </c:pt>
                <c:pt idx="148">
                  <c:v>38411</c:v>
                </c:pt>
                <c:pt idx="149">
                  <c:v>38472</c:v>
                </c:pt>
                <c:pt idx="150">
                  <c:v>38533</c:v>
                </c:pt>
                <c:pt idx="151">
                  <c:v>38717</c:v>
                </c:pt>
                <c:pt idx="152">
                  <c:v>38898</c:v>
                </c:pt>
                <c:pt idx="153">
                  <c:v>39386</c:v>
                </c:pt>
                <c:pt idx="154">
                  <c:v>39447</c:v>
                </c:pt>
                <c:pt idx="155">
                  <c:v>39507</c:v>
                </c:pt>
                <c:pt idx="156">
                  <c:v>39568</c:v>
                </c:pt>
                <c:pt idx="157">
                  <c:v>39629</c:v>
                </c:pt>
                <c:pt idx="158">
                  <c:v>39691</c:v>
                </c:pt>
                <c:pt idx="159">
                  <c:v>39721</c:v>
                </c:pt>
                <c:pt idx="160">
                  <c:v>39813</c:v>
                </c:pt>
                <c:pt idx="161">
                  <c:v>39872</c:v>
                </c:pt>
                <c:pt idx="162">
                  <c:v>39903</c:v>
                </c:pt>
                <c:pt idx="163">
                  <c:v>39994</c:v>
                </c:pt>
                <c:pt idx="164">
                  <c:v>40117</c:v>
                </c:pt>
                <c:pt idx="165">
                  <c:v>40178</c:v>
                </c:pt>
                <c:pt idx="166">
                  <c:v>40237</c:v>
                </c:pt>
                <c:pt idx="167">
                  <c:v>40298</c:v>
                </c:pt>
                <c:pt idx="168">
                  <c:v>40359</c:v>
                </c:pt>
                <c:pt idx="169">
                  <c:v>40421</c:v>
                </c:pt>
                <c:pt idx="170">
                  <c:v>40543</c:v>
                </c:pt>
                <c:pt idx="171">
                  <c:v>40847</c:v>
                </c:pt>
                <c:pt idx="172">
                  <c:v>40999</c:v>
                </c:pt>
                <c:pt idx="173">
                  <c:v>41090</c:v>
                </c:pt>
                <c:pt idx="174">
                  <c:v>41182</c:v>
                </c:pt>
                <c:pt idx="175">
                  <c:v>41274</c:v>
                </c:pt>
                <c:pt idx="176">
                  <c:v>41364</c:v>
                </c:pt>
                <c:pt idx="177">
                  <c:v>41455</c:v>
                </c:pt>
                <c:pt idx="178">
                  <c:v>41547</c:v>
                </c:pt>
                <c:pt idx="179">
                  <c:v>41729</c:v>
                </c:pt>
                <c:pt idx="180">
                  <c:v>41820</c:v>
                </c:pt>
                <c:pt idx="181">
                  <c:v>41912</c:v>
                </c:pt>
                <c:pt idx="182">
                  <c:v>42004</c:v>
                </c:pt>
                <c:pt idx="183">
                  <c:v>42094</c:v>
                </c:pt>
                <c:pt idx="184">
                  <c:v>42308</c:v>
                </c:pt>
                <c:pt idx="185">
                  <c:v>42369</c:v>
                </c:pt>
                <c:pt idx="186">
                  <c:v>42460</c:v>
                </c:pt>
                <c:pt idx="187">
                  <c:v>42551</c:v>
                </c:pt>
                <c:pt idx="188">
                  <c:v>42624</c:v>
                </c:pt>
                <c:pt idx="189">
                  <c:v>42716</c:v>
                </c:pt>
                <c:pt idx="190">
                  <c:v>42803</c:v>
                </c:pt>
                <c:pt idx="191">
                  <c:v>42897</c:v>
                </c:pt>
                <c:pt idx="192">
                  <c:v>42988</c:v>
                </c:pt>
                <c:pt idx="193">
                  <c:v>43081</c:v>
                </c:pt>
                <c:pt idx="194">
                  <c:v>43166</c:v>
                </c:pt>
                <c:pt idx="195">
                  <c:v>43268</c:v>
                </c:pt>
                <c:pt idx="196">
                  <c:v>43369</c:v>
                </c:pt>
                <c:pt idx="197">
                  <c:v>43443</c:v>
                </c:pt>
                <c:pt idx="198">
                  <c:v>43548</c:v>
                </c:pt>
                <c:pt idx="199">
                  <c:v>43923</c:v>
                </c:pt>
                <c:pt idx="200">
                  <c:v>44118</c:v>
                </c:pt>
                <c:pt idx="201">
                  <c:v>44167</c:v>
                </c:pt>
                <c:pt idx="202">
                  <c:v>44264</c:v>
                </c:pt>
                <c:pt idx="203">
                  <c:v>44486</c:v>
                </c:pt>
                <c:pt idx="204">
                  <c:v>44536</c:v>
                </c:pt>
                <c:pt idx="205">
                  <c:v>44640</c:v>
                </c:pt>
                <c:pt idx="206">
                  <c:v>44714</c:v>
                </c:pt>
                <c:pt idx="207">
                  <c:v>44850</c:v>
                </c:pt>
              </c:numCache>
            </c:numRef>
          </c:xVal>
          <c:yVal>
            <c:numRef>
              <c:f>'03N20W34G01S_clean'!$C$2:$C$209</c:f>
              <c:numCache>
                <c:formatCode>General</c:formatCode>
                <c:ptCount val="208"/>
                <c:pt idx="0">
                  <c:v>91.48</c:v>
                </c:pt>
                <c:pt idx="1">
                  <c:v>94.98</c:v>
                </c:pt>
                <c:pt idx="2">
                  <c:v>100.57</c:v>
                </c:pt>
                <c:pt idx="3">
                  <c:v>103.48</c:v>
                </c:pt>
                <c:pt idx="4">
                  <c:v>100.98</c:v>
                </c:pt>
                <c:pt idx="5">
                  <c:v>97.48</c:v>
                </c:pt>
                <c:pt idx="6">
                  <c:v>95.07</c:v>
                </c:pt>
                <c:pt idx="7">
                  <c:v>94.48</c:v>
                </c:pt>
                <c:pt idx="8">
                  <c:v>93.98</c:v>
                </c:pt>
                <c:pt idx="9">
                  <c:v>101.48</c:v>
                </c:pt>
                <c:pt idx="10">
                  <c:v>74.88</c:v>
                </c:pt>
                <c:pt idx="11">
                  <c:v>70.680000000000007</c:v>
                </c:pt>
                <c:pt idx="12">
                  <c:v>91.48</c:v>
                </c:pt>
                <c:pt idx="13">
                  <c:v>89.88</c:v>
                </c:pt>
                <c:pt idx="14">
                  <c:v>89.77</c:v>
                </c:pt>
                <c:pt idx="15">
                  <c:v>88.48</c:v>
                </c:pt>
                <c:pt idx="16">
                  <c:v>92.77</c:v>
                </c:pt>
                <c:pt idx="17">
                  <c:v>85.68</c:v>
                </c:pt>
                <c:pt idx="18">
                  <c:v>86.48</c:v>
                </c:pt>
                <c:pt idx="19">
                  <c:v>93.48</c:v>
                </c:pt>
                <c:pt idx="20">
                  <c:v>82.48</c:v>
                </c:pt>
                <c:pt idx="21">
                  <c:v>82.77</c:v>
                </c:pt>
                <c:pt idx="22">
                  <c:v>85.18</c:v>
                </c:pt>
                <c:pt idx="23">
                  <c:v>95.48</c:v>
                </c:pt>
                <c:pt idx="24">
                  <c:v>90.77</c:v>
                </c:pt>
                <c:pt idx="25">
                  <c:v>89.77</c:v>
                </c:pt>
                <c:pt idx="26">
                  <c:v>87.48</c:v>
                </c:pt>
                <c:pt idx="27">
                  <c:v>96.18</c:v>
                </c:pt>
                <c:pt idx="28">
                  <c:v>95.98</c:v>
                </c:pt>
                <c:pt idx="29">
                  <c:v>94.98</c:v>
                </c:pt>
                <c:pt idx="30">
                  <c:v>94.48</c:v>
                </c:pt>
                <c:pt idx="31">
                  <c:v>90.48</c:v>
                </c:pt>
                <c:pt idx="32">
                  <c:v>103.77</c:v>
                </c:pt>
                <c:pt idx="33">
                  <c:v>100.07</c:v>
                </c:pt>
                <c:pt idx="34">
                  <c:v>92.18</c:v>
                </c:pt>
                <c:pt idx="35">
                  <c:v>92.77</c:v>
                </c:pt>
                <c:pt idx="36">
                  <c:v>84.27</c:v>
                </c:pt>
                <c:pt idx="37">
                  <c:v>87.18</c:v>
                </c:pt>
                <c:pt idx="38">
                  <c:v>96.77</c:v>
                </c:pt>
                <c:pt idx="39">
                  <c:v>117.98</c:v>
                </c:pt>
                <c:pt idx="40">
                  <c:v>85.48</c:v>
                </c:pt>
                <c:pt idx="41">
                  <c:v>100.48</c:v>
                </c:pt>
                <c:pt idx="42">
                  <c:v>94.48</c:v>
                </c:pt>
                <c:pt idx="43">
                  <c:v>98.98</c:v>
                </c:pt>
                <c:pt idx="44">
                  <c:v>103.98</c:v>
                </c:pt>
                <c:pt idx="45">
                  <c:v>92.98</c:v>
                </c:pt>
                <c:pt idx="46">
                  <c:v>98.48</c:v>
                </c:pt>
                <c:pt idx="47">
                  <c:v>103.48</c:v>
                </c:pt>
                <c:pt idx="48">
                  <c:v>113.48</c:v>
                </c:pt>
                <c:pt idx="49">
                  <c:v>117.18</c:v>
                </c:pt>
                <c:pt idx="50">
                  <c:v>124.48</c:v>
                </c:pt>
                <c:pt idx="51">
                  <c:v>121.98</c:v>
                </c:pt>
                <c:pt idx="52">
                  <c:v>120.77</c:v>
                </c:pt>
                <c:pt idx="53">
                  <c:v>118.98</c:v>
                </c:pt>
                <c:pt idx="54">
                  <c:v>106.48</c:v>
                </c:pt>
                <c:pt idx="55">
                  <c:v>111.48</c:v>
                </c:pt>
                <c:pt idx="56">
                  <c:v>120.77</c:v>
                </c:pt>
                <c:pt idx="57">
                  <c:v>114.27</c:v>
                </c:pt>
                <c:pt idx="58">
                  <c:v>113.68</c:v>
                </c:pt>
                <c:pt idx="59">
                  <c:v>118.48</c:v>
                </c:pt>
                <c:pt idx="60">
                  <c:v>124.27</c:v>
                </c:pt>
                <c:pt idx="61">
                  <c:v>122.88</c:v>
                </c:pt>
                <c:pt idx="62">
                  <c:v>130.27000000000001</c:v>
                </c:pt>
                <c:pt idx="63">
                  <c:v>116.98</c:v>
                </c:pt>
                <c:pt idx="64">
                  <c:v>122.48</c:v>
                </c:pt>
                <c:pt idx="65">
                  <c:v>132.97</c:v>
                </c:pt>
                <c:pt idx="66">
                  <c:v>129.07</c:v>
                </c:pt>
                <c:pt idx="67">
                  <c:v>127.68</c:v>
                </c:pt>
                <c:pt idx="68">
                  <c:v>128.27000000000001</c:v>
                </c:pt>
                <c:pt idx="69">
                  <c:v>133.88</c:v>
                </c:pt>
                <c:pt idx="70">
                  <c:v>139.97</c:v>
                </c:pt>
                <c:pt idx="71">
                  <c:v>140.97</c:v>
                </c:pt>
                <c:pt idx="72">
                  <c:v>137.18</c:v>
                </c:pt>
                <c:pt idx="73">
                  <c:v>140.88</c:v>
                </c:pt>
                <c:pt idx="74">
                  <c:v>142.38</c:v>
                </c:pt>
                <c:pt idx="75">
                  <c:v>150.07</c:v>
                </c:pt>
                <c:pt idx="76">
                  <c:v>152.18</c:v>
                </c:pt>
                <c:pt idx="77">
                  <c:v>149.57</c:v>
                </c:pt>
                <c:pt idx="78">
                  <c:v>150.57</c:v>
                </c:pt>
                <c:pt idx="79">
                  <c:v>150.57</c:v>
                </c:pt>
                <c:pt idx="80">
                  <c:v>155.18</c:v>
                </c:pt>
                <c:pt idx="81">
                  <c:v>156.18</c:v>
                </c:pt>
                <c:pt idx="82">
                  <c:v>158.77000000000001</c:v>
                </c:pt>
                <c:pt idx="83">
                  <c:v>154.18</c:v>
                </c:pt>
                <c:pt idx="84">
                  <c:v>160.77000000000001</c:v>
                </c:pt>
                <c:pt idx="85">
                  <c:v>161.77000000000001</c:v>
                </c:pt>
                <c:pt idx="86">
                  <c:v>164.38</c:v>
                </c:pt>
                <c:pt idx="87">
                  <c:v>167.38</c:v>
                </c:pt>
                <c:pt idx="88">
                  <c:v>162.88</c:v>
                </c:pt>
                <c:pt idx="89">
                  <c:v>177.47</c:v>
                </c:pt>
                <c:pt idx="90">
                  <c:v>179.68</c:v>
                </c:pt>
                <c:pt idx="91">
                  <c:v>166.38</c:v>
                </c:pt>
                <c:pt idx="92">
                  <c:v>170.97</c:v>
                </c:pt>
                <c:pt idx="93">
                  <c:v>170.68</c:v>
                </c:pt>
                <c:pt idx="94">
                  <c:v>193.47</c:v>
                </c:pt>
                <c:pt idx="95">
                  <c:v>191.08</c:v>
                </c:pt>
                <c:pt idx="96">
                  <c:v>189.97</c:v>
                </c:pt>
                <c:pt idx="97">
                  <c:v>190.18</c:v>
                </c:pt>
                <c:pt idx="98">
                  <c:v>180.97</c:v>
                </c:pt>
                <c:pt idx="99">
                  <c:v>183.18</c:v>
                </c:pt>
                <c:pt idx="100">
                  <c:v>195.97</c:v>
                </c:pt>
                <c:pt idx="101">
                  <c:v>191.37</c:v>
                </c:pt>
                <c:pt idx="102">
                  <c:v>178.77</c:v>
                </c:pt>
                <c:pt idx="103">
                  <c:v>184.47</c:v>
                </c:pt>
                <c:pt idx="104">
                  <c:v>190.18</c:v>
                </c:pt>
                <c:pt idx="105">
                  <c:v>204.77</c:v>
                </c:pt>
                <c:pt idx="106">
                  <c:v>195.18</c:v>
                </c:pt>
                <c:pt idx="107">
                  <c:v>189.47</c:v>
                </c:pt>
                <c:pt idx="108">
                  <c:v>194.27</c:v>
                </c:pt>
                <c:pt idx="109">
                  <c:v>196.58</c:v>
                </c:pt>
                <c:pt idx="110">
                  <c:v>195.18</c:v>
                </c:pt>
                <c:pt idx="111">
                  <c:v>194.47</c:v>
                </c:pt>
                <c:pt idx="112">
                  <c:v>197.08</c:v>
                </c:pt>
                <c:pt idx="113">
                  <c:v>203.47</c:v>
                </c:pt>
                <c:pt idx="114">
                  <c:v>194.47</c:v>
                </c:pt>
                <c:pt idx="115">
                  <c:v>190.58</c:v>
                </c:pt>
                <c:pt idx="116">
                  <c:v>194.47</c:v>
                </c:pt>
                <c:pt idx="117">
                  <c:v>211.18</c:v>
                </c:pt>
                <c:pt idx="118">
                  <c:v>210.37</c:v>
                </c:pt>
                <c:pt idx="119">
                  <c:v>206.87</c:v>
                </c:pt>
                <c:pt idx="120">
                  <c:v>194.47</c:v>
                </c:pt>
                <c:pt idx="121">
                  <c:v>198.87</c:v>
                </c:pt>
                <c:pt idx="122">
                  <c:v>204.58</c:v>
                </c:pt>
                <c:pt idx="123">
                  <c:v>202.77</c:v>
                </c:pt>
                <c:pt idx="124">
                  <c:v>193.27</c:v>
                </c:pt>
                <c:pt idx="125">
                  <c:v>206.47</c:v>
                </c:pt>
                <c:pt idx="126">
                  <c:v>206.18</c:v>
                </c:pt>
                <c:pt idx="127">
                  <c:v>201.08</c:v>
                </c:pt>
                <c:pt idx="128">
                  <c:v>197.87</c:v>
                </c:pt>
                <c:pt idx="129">
                  <c:v>186.47</c:v>
                </c:pt>
                <c:pt idx="130">
                  <c:v>200.47</c:v>
                </c:pt>
                <c:pt idx="131">
                  <c:v>196.47</c:v>
                </c:pt>
                <c:pt idx="132">
                  <c:v>195.47</c:v>
                </c:pt>
                <c:pt idx="133">
                  <c:v>193.47</c:v>
                </c:pt>
                <c:pt idx="134">
                  <c:v>197.47</c:v>
                </c:pt>
                <c:pt idx="135">
                  <c:v>195.47</c:v>
                </c:pt>
                <c:pt idx="136">
                  <c:v>204.47</c:v>
                </c:pt>
                <c:pt idx="137">
                  <c:v>202.47</c:v>
                </c:pt>
                <c:pt idx="138">
                  <c:v>194.47</c:v>
                </c:pt>
                <c:pt idx="139">
                  <c:v>195.47</c:v>
                </c:pt>
                <c:pt idx="140">
                  <c:v>188.47</c:v>
                </c:pt>
                <c:pt idx="141">
                  <c:v>193.47</c:v>
                </c:pt>
                <c:pt idx="142">
                  <c:v>206.47</c:v>
                </c:pt>
                <c:pt idx="143">
                  <c:v>193.47</c:v>
                </c:pt>
                <c:pt idx="144">
                  <c:v>191.47</c:v>
                </c:pt>
                <c:pt idx="145">
                  <c:v>187.47</c:v>
                </c:pt>
                <c:pt idx="146">
                  <c:v>186.47</c:v>
                </c:pt>
                <c:pt idx="147">
                  <c:v>186.47</c:v>
                </c:pt>
                <c:pt idx="148">
                  <c:v>183.27</c:v>
                </c:pt>
                <c:pt idx="149">
                  <c:v>186.47</c:v>
                </c:pt>
                <c:pt idx="150">
                  <c:v>188.47</c:v>
                </c:pt>
                <c:pt idx="151">
                  <c:v>190.47</c:v>
                </c:pt>
                <c:pt idx="152">
                  <c:v>189.47</c:v>
                </c:pt>
                <c:pt idx="153">
                  <c:v>179.97</c:v>
                </c:pt>
                <c:pt idx="154">
                  <c:v>180.27</c:v>
                </c:pt>
                <c:pt idx="155">
                  <c:v>188.47</c:v>
                </c:pt>
                <c:pt idx="156">
                  <c:v>187.97</c:v>
                </c:pt>
                <c:pt idx="157">
                  <c:v>183.47</c:v>
                </c:pt>
                <c:pt idx="158">
                  <c:v>178.47</c:v>
                </c:pt>
                <c:pt idx="159">
                  <c:v>176.47</c:v>
                </c:pt>
                <c:pt idx="160">
                  <c:v>178.47</c:v>
                </c:pt>
                <c:pt idx="161">
                  <c:v>180.18</c:v>
                </c:pt>
                <c:pt idx="162">
                  <c:v>182.27</c:v>
                </c:pt>
                <c:pt idx="163">
                  <c:v>181.47</c:v>
                </c:pt>
                <c:pt idx="164">
                  <c:v>171.47</c:v>
                </c:pt>
                <c:pt idx="165">
                  <c:v>173.08</c:v>
                </c:pt>
                <c:pt idx="166">
                  <c:v>179.47499999999999</c:v>
                </c:pt>
                <c:pt idx="167">
                  <c:v>177.47499999999999</c:v>
                </c:pt>
                <c:pt idx="168">
                  <c:v>178.97499999999999</c:v>
                </c:pt>
                <c:pt idx="169">
                  <c:v>174.47499999999999</c:v>
                </c:pt>
                <c:pt idx="170">
                  <c:v>173.875</c:v>
                </c:pt>
                <c:pt idx="171">
                  <c:v>152.27500000000001</c:v>
                </c:pt>
                <c:pt idx="172">
                  <c:v>159.47499999999999</c:v>
                </c:pt>
                <c:pt idx="173">
                  <c:v>158.27500000000001</c:v>
                </c:pt>
                <c:pt idx="174">
                  <c:v>142.27500000000001</c:v>
                </c:pt>
                <c:pt idx="175">
                  <c:v>147.27500000000001</c:v>
                </c:pt>
                <c:pt idx="176">
                  <c:v>155.18</c:v>
                </c:pt>
                <c:pt idx="177">
                  <c:v>152.77500000000001</c:v>
                </c:pt>
                <c:pt idx="178">
                  <c:v>148.27500000000001</c:v>
                </c:pt>
                <c:pt idx="179">
                  <c:v>150.38</c:v>
                </c:pt>
                <c:pt idx="180">
                  <c:v>146.68</c:v>
                </c:pt>
                <c:pt idx="181">
                  <c:v>141.38</c:v>
                </c:pt>
                <c:pt idx="182">
                  <c:v>149.47499999999999</c:v>
                </c:pt>
                <c:pt idx="183">
                  <c:v>145.07499999999999</c:v>
                </c:pt>
                <c:pt idx="184">
                  <c:v>141.88</c:v>
                </c:pt>
                <c:pt idx="185">
                  <c:v>141.77500000000001</c:v>
                </c:pt>
                <c:pt idx="186">
                  <c:v>143.97499999999999</c:v>
                </c:pt>
                <c:pt idx="187">
                  <c:v>141.57499999999999</c:v>
                </c:pt>
                <c:pt idx="188">
                  <c:v>138.18000789999999</c:v>
                </c:pt>
                <c:pt idx="189">
                  <c:v>135.3800201</c:v>
                </c:pt>
                <c:pt idx="190">
                  <c:v>142.18000789999999</c:v>
                </c:pt>
                <c:pt idx="191">
                  <c:v>141.08000000000001</c:v>
                </c:pt>
                <c:pt idx="192">
                  <c:v>133.58000000000001</c:v>
                </c:pt>
                <c:pt idx="193">
                  <c:v>126.28</c:v>
                </c:pt>
                <c:pt idx="194">
                  <c:v>128.78</c:v>
                </c:pt>
                <c:pt idx="195">
                  <c:v>128.18000789999999</c:v>
                </c:pt>
                <c:pt idx="196">
                  <c:v>119.9800034</c:v>
                </c:pt>
                <c:pt idx="197">
                  <c:v>122.08</c:v>
                </c:pt>
                <c:pt idx="198">
                  <c:v>132.28</c:v>
                </c:pt>
                <c:pt idx="199">
                  <c:v>153.78</c:v>
                </c:pt>
                <c:pt idx="200">
                  <c:v>136.97999999999999</c:v>
                </c:pt>
                <c:pt idx="201">
                  <c:v>139.28</c:v>
                </c:pt>
                <c:pt idx="202">
                  <c:v>143.38</c:v>
                </c:pt>
                <c:pt idx="203">
                  <c:v>125.98</c:v>
                </c:pt>
                <c:pt idx="204">
                  <c:v>126.9800034</c:v>
                </c:pt>
                <c:pt idx="205">
                  <c:v>131.38</c:v>
                </c:pt>
                <c:pt idx="206">
                  <c:v>131.08000000000001</c:v>
                </c:pt>
                <c:pt idx="207">
                  <c:v>121.35</c:v>
                </c:pt>
              </c:numCache>
            </c:numRef>
          </c:yVal>
          <c:smooth val="0"/>
          <c:extLst>
            <c:ext xmlns:c16="http://schemas.microsoft.com/office/drawing/2014/chart" uri="{C3380CC4-5D6E-409C-BE32-E72D297353CC}">
              <c16:uniqueId val="{00000000-AAE4-4000-ABD4-2D9F4C7FEF73}"/>
            </c:ext>
          </c:extLst>
        </c:ser>
        <c:ser>
          <c:idx val="0"/>
          <c:order val="1"/>
          <c:tx>
            <c:strRef>
              <c:f>'03N20W34G01S_clean'!$F$1</c:f>
              <c:strCache>
                <c:ptCount val="1"/>
                <c:pt idx="0">
                  <c:v>Simulated</c:v>
                </c:pt>
              </c:strCache>
            </c:strRef>
          </c:tx>
          <c:spPr>
            <a:ln w="25400" cap="rnd">
              <a:solidFill>
                <a:schemeClr val="accent4">
                  <a:lumMod val="75000"/>
                </a:schemeClr>
              </a:solidFill>
              <a:prstDash val="solid"/>
              <a:round/>
            </a:ln>
            <a:effectLst/>
          </c:spPr>
          <c:marker>
            <c:symbol val="none"/>
          </c:marker>
          <c:xVal>
            <c:numRef>
              <c:f>'03N20W34G01S_clean'!$D$2:$D$634</c:f>
              <c:numCache>
                <c:formatCode>m/d/yyyy</c:formatCode>
                <c:ptCount val="633"/>
                <c:pt idx="0">
                  <c:v>25599</c:v>
                </c:pt>
                <c:pt idx="1">
                  <c:v>25627</c:v>
                </c:pt>
                <c:pt idx="2">
                  <c:v>25658</c:v>
                </c:pt>
                <c:pt idx="3">
                  <c:v>25688</c:v>
                </c:pt>
                <c:pt idx="4">
                  <c:v>25719</c:v>
                </c:pt>
                <c:pt idx="5">
                  <c:v>25749</c:v>
                </c:pt>
                <c:pt idx="6">
                  <c:v>25780</c:v>
                </c:pt>
                <c:pt idx="7">
                  <c:v>25811</c:v>
                </c:pt>
                <c:pt idx="8">
                  <c:v>25841</c:v>
                </c:pt>
                <c:pt idx="9">
                  <c:v>25872</c:v>
                </c:pt>
                <c:pt idx="10">
                  <c:v>25902</c:v>
                </c:pt>
                <c:pt idx="11">
                  <c:v>25933</c:v>
                </c:pt>
                <c:pt idx="12">
                  <c:v>25964</c:v>
                </c:pt>
                <c:pt idx="13">
                  <c:v>25992</c:v>
                </c:pt>
                <c:pt idx="14">
                  <c:v>26023</c:v>
                </c:pt>
                <c:pt idx="15">
                  <c:v>26053</c:v>
                </c:pt>
                <c:pt idx="16">
                  <c:v>26084</c:v>
                </c:pt>
                <c:pt idx="17">
                  <c:v>26114</c:v>
                </c:pt>
                <c:pt idx="18">
                  <c:v>26145</c:v>
                </c:pt>
                <c:pt idx="19">
                  <c:v>26176</c:v>
                </c:pt>
                <c:pt idx="20">
                  <c:v>26206</c:v>
                </c:pt>
                <c:pt idx="21">
                  <c:v>26237</c:v>
                </c:pt>
                <c:pt idx="22">
                  <c:v>26267</c:v>
                </c:pt>
                <c:pt idx="23">
                  <c:v>26298</c:v>
                </c:pt>
                <c:pt idx="24">
                  <c:v>26329</c:v>
                </c:pt>
                <c:pt idx="25">
                  <c:v>26358</c:v>
                </c:pt>
                <c:pt idx="26">
                  <c:v>26389</c:v>
                </c:pt>
                <c:pt idx="27">
                  <c:v>26419</c:v>
                </c:pt>
                <c:pt idx="28">
                  <c:v>26450</c:v>
                </c:pt>
                <c:pt idx="29">
                  <c:v>26480</c:v>
                </c:pt>
                <c:pt idx="30">
                  <c:v>26511</c:v>
                </c:pt>
                <c:pt idx="31">
                  <c:v>26542</c:v>
                </c:pt>
                <c:pt idx="32">
                  <c:v>26572</c:v>
                </c:pt>
                <c:pt idx="33">
                  <c:v>26603</c:v>
                </c:pt>
                <c:pt idx="34">
                  <c:v>26633</c:v>
                </c:pt>
                <c:pt idx="35">
                  <c:v>26664</c:v>
                </c:pt>
                <c:pt idx="36">
                  <c:v>26695</c:v>
                </c:pt>
                <c:pt idx="37">
                  <c:v>26723</c:v>
                </c:pt>
                <c:pt idx="38">
                  <c:v>26754</c:v>
                </c:pt>
                <c:pt idx="39">
                  <c:v>26784</c:v>
                </c:pt>
                <c:pt idx="40">
                  <c:v>26815</c:v>
                </c:pt>
                <c:pt idx="41">
                  <c:v>26845</c:v>
                </c:pt>
                <c:pt idx="42">
                  <c:v>26876</c:v>
                </c:pt>
                <c:pt idx="43">
                  <c:v>26907</c:v>
                </c:pt>
                <c:pt idx="44">
                  <c:v>26937</c:v>
                </c:pt>
                <c:pt idx="45">
                  <c:v>26968</c:v>
                </c:pt>
                <c:pt idx="46">
                  <c:v>26998</c:v>
                </c:pt>
                <c:pt idx="47">
                  <c:v>27029</c:v>
                </c:pt>
                <c:pt idx="48">
                  <c:v>27060</c:v>
                </c:pt>
                <c:pt idx="49">
                  <c:v>27088</c:v>
                </c:pt>
                <c:pt idx="50">
                  <c:v>27119</c:v>
                </c:pt>
                <c:pt idx="51">
                  <c:v>27149</c:v>
                </c:pt>
                <c:pt idx="52">
                  <c:v>27180</c:v>
                </c:pt>
                <c:pt idx="53">
                  <c:v>27210</c:v>
                </c:pt>
                <c:pt idx="54">
                  <c:v>27241</c:v>
                </c:pt>
                <c:pt idx="55">
                  <c:v>27272</c:v>
                </c:pt>
                <c:pt idx="56">
                  <c:v>27302</c:v>
                </c:pt>
                <c:pt idx="57">
                  <c:v>27333</c:v>
                </c:pt>
                <c:pt idx="58">
                  <c:v>27363</c:v>
                </c:pt>
                <c:pt idx="59">
                  <c:v>27394</c:v>
                </c:pt>
                <c:pt idx="60">
                  <c:v>27425</c:v>
                </c:pt>
                <c:pt idx="61">
                  <c:v>27453</c:v>
                </c:pt>
                <c:pt idx="62">
                  <c:v>27484</c:v>
                </c:pt>
                <c:pt idx="63">
                  <c:v>27514</c:v>
                </c:pt>
                <c:pt idx="64">
                  <c:v>27545</c:v>
                </c:pt>
                <c:pt idx="65">
                  <c:v>27575</c:v>
                </c:pt>
                <c:pt idx="66">
                  <c:v>27606</c:v>
                </c:pt>
                <c:pt idx="67">
                  <c:v>27637</c:v>
                </c:pt>
                <c:pt idx="68">
                  <c:v>27667</c:v>
                </c:pt>
                <c:pt idx="69">
                  <c:v>27698</c:v>
                </c:pt>
                <c:pt idx="70">
                  <c:v>27728</c:v>
                </c:pt>
                <c:pt idx="71">
                  <c:v>27759</c:v>
                </c:pt>
                <c:pt idx="72">
                  <c:v>27790</c:v>
                </c:pt>
                <c:pt idx="73">
                  <c:v>27819</c:v>
                </c:pt>
                <c:pt idx="74">
                  <c:v>27850</c:v>
                </c:pt>
                <c:pt idx="75">
                  <c:v>27880</c:v>
                </c:pt>
                <c:pt idx="76">
                  <c:v>27911</c:v>
                </c:pt>
                <c:pt idx="77">
                  <c:v>27941</c:v>
                </c:pt>
                <c:pt idx="78">
                  <c:v>27972</c:v>
                </c:pt>
                <c:pt idx="79">
                  <c:v>28003</c:v>
                </c:pt>
                <c:pt idx="80">
                  <c:v>28033</c:v>
                </c:pt>
                <c:pt idx="81">
                  <c:v>28064</c:v>
                </c:pt>
                <c:pt idx="82">
                  <c:v>28094</c:v>
                </c:pt>
                <c:pt idx="83">
                  <c:v>28125</c:v>
                </c:pt>
                <c:pt idx="84">
                  <c:v>28156</c:v>
                </c:pt>
                <c:pt idx="85">
                  <c:v>28184</c:v>
                </c:pt>
                <c:pt idx="86">
                  <c:v>28215</c:v>
                </c:pt>
                <c:pt idx="87">
                  <c:v>28245</c:v>
                </c:pt>
                <c:pt idx="88">
                  <c:v>28276</c:v>
                </c:pt>
                <c:pt idx="89">
                  <c:v>28306</c:v>
                </c:pt>
                <c:pt idx="90">
                  <c:v>28337</c:v>
                </c:pt>
                <c:pt idx="91">
                  <c:v>28368</c:v>
                </c:pt>
                <c:pt idx="92">
                  <c:v>28398</c:v>
                </c:pt>
                <c:pt idx="93">
                  <c:v>28429</c:v>
                </c:pt>
                <c:pt idx="94">
                  <c:v>28459</c:v>
                </c:pt>
                <c:pt idx="95">
                  <c:v>28490</c:v>
                </c:pt>
                <c:pt idx="96">
                  <c:v>28521</c:v>
                </c:pt>
                <c:pt idx="97">
                  <c:v>28549</c:v>
                </c:pt>
                <c:pt idx="98">
                  <c:v>28580</c:v>
                </c:pt>
                <c:pt idx="99">
                  <c:v>28610</c:v>
                </c:pt>
                <c:pt idx="100">
                  <c:v>28641</c:v>
                </c:pt>
                <c:pt idx="101">
                  <c:v>28671</c:v>
                </c:pt>
                <c:pt idx="102">
                  <c:v>28702</c:v>
                </c:pt>
                <c:pt idx="103">
                  <c:v>28733</c:v>
                </c:pt>
                <c:pt idx="104">
                  <c:v>28763</c:v>
                </c:pt>
                <c:pt idx="105">
                  <c:v>28794</c:v>
                </c:pt>
                <c:pt idx="106">
                  <c:v>28824</c:v>
                </c:pt>
                <c:pt idx="107">
                  <c:v>28855</c:v>
                </c:pt>
                <c:pt idx="108">
                  <c:v>28886</c:v>
                </c:pt>
                <c:pt idx="109">
                  <c:v>28914</c:v>
                </c:pt>
                <c:pt idx="110">
                  <c:v>28945</c:v>
                </c:pt>
                <c:pt idx="111">
                  <c:v>28975</c:v>
                </c:pt>
                <c:pt idx="112">
                  <c:v>29006</c:v>
                </c:pt>
                <c:pt idx="113">
                  <c:v>29036</c:v>
                </c:pt>
                <c:pt idx="114">
                  <c:v>29067</c:v>
                </c:pt>
                <c:pt idx="115">
                  <c:v>29098</c:v>
                </c:pt>
                <c:pt idx="116">
                  <c:v>29128</c:v>
                </c:pt>
                <c:pt idx="117">
                  <c:v>29159</c:v>
                </c:pt>
                <c:pt idx="118">
                  <c:v>29189</c:v>
                </c:pt>
                <c:pt idx="119">
                  <c:v>29220</c:v>
                </c:pt>
                <c:pt idx="120">
                  <c:v>29251</c:v>
                </c:pt>
                <c:pt idx="121">
                  <c:v>29280</c:v>
                </c:pt>
                <c:pt idx="122">
                  <c:v>29311</c:v>
                </c:pt>
                <c:pt idx="123">
                  <c:v>29341</c:v>
                </c:pt>
                <c:pt idx="124">
                  <c:v>29372</c:v>
                </c:pt>
                <c:pt idx="125">
                  <c:v>29402</c:v>
                </c:pt>
                <c:pt idx="126">
                  <c:v>29433</c:v>
                </c:pt>
                <c:pt idx="127">
                  <c:v>29464</c:v>
                </c:pt>
                <c:pt idx="128">
                  <c:v>29494</c:v>
                </c:pt>
                <c:pt idx="129">
                  <c:v>29525</c:v>
                </c:pt>
                <c:pt idx="130">
                  <c:v>29555</c:v>
                </c:pt>
                <c:pt idx="131">
                  <c:v>29586</c:v>
                </c:pt>
                <c:pt idx="132">
                  <c:v>29617</c:v>
                </c:pt>
                <c:pt idx="133">
                  <c:v>29645</c:v>
                </c:pt>
                <c:pt idx="134">
                  <c:v>29676</c:v>
                </c:pt>
                <c:pt idx="135">
                  <c:v>29706</c:v>
                </c:pt>
                <c:pt idx="136">
                  <c:v>29737</c:v>
                </c:pt>
                <c:pt idx="137">
                  <c:v>29767</c:v>
                </c:pt>
                <c:pt idx="138">
                  <c:v>29798</c:v>
                </c:pt>
                <c:pt idx="139">
                  <c:v>29829</c:v>
                </c:pt>
                <c:pt idx="140">
                  <c:v>29859</c:v>
                </c:pt>
                <c:pt idx="141">
                  <c:v>29890</c:v>
                </c:pt>
                <c:pt idx="142">
                  <c:v>29920</c:v>
                </c:pt>
                <c:pt idx="143">
                  <c:v>29951</c:v>
                </c:pt>
                <c:pt idx="144">
                  <c:v>29982</c:v>
                </c:pt>
                <c:pt idx="145">
                  <c:v>30010</c:v>
                </c:pt>
                <c:pt idx="146">
                  <c:v>30041</c:v>
                </c:pt>
                <c:pt idx="147">
                  <c:v>30071</c:v>
                </c:pt>
                <c:pt idx="148">
                  <c:v>30102</c:v>
                </c:pt>
                <c:pt idx="149">
                  <c:v>30132</c:v>
                </c:pt>
                <c:pt idx="150">
                  <c:v>30163</c:v>
                </c:pt>
                <c:pt idx="151">
                  <c:v>30194</c:v>
                </c:pt>
                <c:pt idx="152">
                  <c:v>30224</c:v>
                </c:pt>
                <c:pt idx="153">
                  <c:v>30255</c:v>
                </c:pt>
                <c:pt idx="154">
                  <c:v>30285</c:v>
                </c:pt>
                <c:pt idx="155">
                  <c:v>30316</c:v>
                </c:pt>
                <c:pt idx="156">
                  <c:v>30347</c:v>
                </c:pt>
                <c:pt idx="157">
                  <c:v>30375</c:v>
                </c:pt>
                <c:pt idx="158">
                  <c:v>30406</c:v>
                </c:pt>
                <c:pt idx="159">
                  <c:v>30436</c:v>
                </c:pt>
                <c:pt idx="160">
                  <c:v>30467</c:v>
                </c:pt>
                <c:pt idx="161">
                  <c:v>30497</c:v>
                </c:pt>
                <c:pt idx="162">
                  <c:v>30528</c:v>
                </c:pt>
                <c:pt idx="163">
                  <c:v>30559</c:v>
                </c:pt>
                <c:pt idx="164">
                  <c:v>30589</c:v>
                </c:pt>
                <c:pt idx="165">
                  <c:v>30620</c:v>
                </c:pt>
                <c:pt idx="166">
                  <c:v>30650</c:v>
                </c:pt>
                <c:pt idx="167">
                  <c:v>30681</c:v>
                </c:pt>
                <c:pt idx="168">
                  <c:v>30712</c:v>
                </c:pt>
                <c:pt idx="169">
                  <c:v>30741</c:v>
                </c:pt>
                <c:pt idx="170">
                  <c:v>30772</c:v>
                </c:pt>
                <c:pt idx="171">
                  <c:v>30802</c:v>
                </c:pt>
                <c:pt idx="172">
                  <c:v>30833</c:v>
                </c:pt>
                <c:pt idx="173">
                  <c:v>30863</c:v>
                </c:pt>
                <c:pt idx="174">
                  <c:v>30894</c:v>
                </c:pt>
                <c:pt idx="175">
                  <c:v>30925</c:v>
                </c:pt>
                <c:pt idx="176">
                  <c:v>30955</c:v>
                </c:pt>
                <c:pt idx="177">
                  <c:v>30986</c:v>
                </c:pt>
                <c:pt idx="178">
                  <c:v>31016</c:v>
                </c:pt>
                <c:pt idx="179">
                  <c:v>31047</c:v>
                </c:pt>
                <c:pt idx="180">
                  <c:v>31078</c:v>
                </c:pt>
                <c:pt idx="181">
                  <c:v>31106</c:v>
                </c:pt>
                <c:pt idx="182">
                  <c:v>31137</c:v>
                </c:pt>
                <c:pt idx="183">
                  <c:v>31167</c:v>
                </c:pt>
                <c:pt idx="184">
                  <c:v>31198</c:v>
                </c:pt>
                <c:pt idx="185">
                  <c:v>31228</c:v>
                </c:pt>
                <c:pt idx="186">
                  <c:v>31259</c:v>
                </c:pt>
                <c:pt idx="187">
                  <c:v>31290</c:v>
                </c:pt>
                <c:pt idx="188">
                  <c:v>31320</c:v>
                </c:pt>
                <c:pt idx="189">
                  <c:v>31351</c:v>
                </c:pt>
                <c:pt idx="190">
                  <c:v>31381</c:v>
                </c:pt>
                <c:pt idx="191">
                  <c:v>31412</c:v>
                </c:pt>
                <c:pt idx="192">
                  <c:v>31443</c:v>
                </c:pt>
                <c:pt idx="193">
                  <c:v>31471</c:v>
                </c:pt>
                <c:pt idx="194">
                  <c:v>31502</c:v>
                </c:pt>
                <c:pt idx="195">
                  <c:v>31532</c:v>
                </c:pt>
                <c:pt idx="196">
                  <c:v>31563</c:v>
                </c:pt>
                <c:pt idx="197">
                  <c:v>31593</c:v>
                </c:pt>
                <c:pt idx="198">
                  <c:v>31624</c:v>
                </c:pt>
                <c:pt idx="199">
                  <c:v>31655</c:v>
                </c:pt>
                <c:pt idx="200">
                  <c:v>31685</c:v>
                </c:pt>
                <c:pt idx="201">
                  <c:v>31716</c:v>
                </c:pt>
                <c:pt idx="202">
                  <c:v>31746</c:v>
                </c:pt>
                <c:pt idx="203">
                  <c:v>31777</c:v>
                </c:pt>
                <c:pt idx="204">
                  <c:v>31808</c:v>
                </c:pt>
                <c:pt idx="205">
                  <c:v>31836</c:v>
                </c:pt>
                <c:pt idx="206">
                  <c:v>31867</c:v>
                </c:pt>
                <c:pt idx="207">
                  <c:v>31897</c:v>
                </c:pt>
                <c:pt idx="208">
                  <c:v>31928</c:v>
                </c:pt>
                <c:pt idx="209">
                  <c:v>31958</c:v>
                </c:pt>
                <c:pt idx="210">
                  <c:v>31989</c:v>
                </c:pt>
                <c:pt idx="211">
                  <c:v>32020</c:v>
                </c:pt>
                <c:pt idx="212">
                  <c:v>32050</c:v>
                </c:pt>
                <c:pt idx="213">
                  <c:v>32081</c:v>
                </c:pt>
                <c:pt idx="214">
                  <c:v>32111</c:v>
                </c:pt>
                <c:pt idx="215">
                  <c:v>32142</c:v>
                </c:pt>
                <c:pt idx="216">
                  <c:v>32173</c:v>
                </c:pt>
                <c:pt idx="217">
                  <c:v>32202</c:v>
                </c:pt>
                <c:pt idx="218">
                  <c:v>32233</c:v>
                </c:pt>
                <c:pt idx="219">
                  <c:v>32263</c:v>
                </c:pt>
                <c:pt idx="220">
                  <c:v>32294</c:v>
                </c:pt>
                <c:pt idx="221">
                  <c:v>32324</c:v>
                </c:pt>
                <c:pt idx="222">
                  <c:v>32355</c:v>
                </c:pt>
                <c:pt idx="223">
                  <c:v>32386</c:v>
                </c:pt>
                <c:pt idx="224">
                  <c:v>32416</c:v>
                </c:pt>
                <c:pt idx="225">
                  <c:v>32447</c:v>
                </c:pt>
                <c:pt idx="226">
                  <c:v>32477</c:v>
                </c:pt>
                <c:pt idx="227">
                  <c:v>32508</c:v>
                </c:pt>
                <c:pt idx="228">
                  <c:v>32539</c:v>
                </c:pt>
                <c:pt idx="229">
                  <c:v>32567</c:v>
                </c:pt>
                <c:pt idx="230">
                  <c:v>32598</c:v>
                </c:pt>
                <c:pt idx="231">
                  <c:v>32628</c:v>
                </c:pt>
                <c:pt idx="232">
                  <c:v>32659</c:v>
                </c:pt>
                <c:pt idx="233">
                  <c:v>32689</c:v>
                </c:pt>
                <c:pt idx="234">
                  <c:v>32720</c:v>
                </c:pt>
                <c:pt idx="235">
                  <c:v>32751</c:v>
                </c:pt>
                <c:pt idx="236">
                  <c:v>32781</c:v>
                </c:pt>
                <c:pt idx="237">
                  <c:v>32812</c:v>
                </c:pt>
                <c:pt idx="238">
                  <c:v>32842</c:v>
                </c:pt>
                <c:pt idx="239">
                  <c:v>32873</c:v>
                </c:pt>
                <c:pt idx="240">
                  <c:v>32904</c:v>
                </c:pt>
                <c:pt idx="241">
                  <c:v>32932</c:v>
                </c:pt>
                <c:pt idx="242">
                  <c:v>32963</c:v>
                </c:pt>
                <c:pt idx="243">
                  <c:v>32993</c:v>
                </c:pt>
                <c:pt idx="244">
                  <c:v>33024</c:v>
                </c:pt>
                <c:pt idx="245">
                  <c:v>33054</c:v>
                </c:pt>
                <c:pt idx="246">
                  <c:v>33085</c:v>
                </c:pt>
                <c:pt idx="247">
                  <c:v>33116</c:v>
                </c:pt>
                <c:pt idx="248">
                  <c:v>33146</c:v>
                </c:pt>
                <c:pt idx="249">
                  <c:v>33177</c:v>
                </c:pt>
                <c:pt idx="250">
                  <c:v>33207</c:v>
                </c:pt>
                <c:pt idx="251">
                  <c:v>33238</c:v>
                </c:pt>
                <c:pt idx="252">
                  <c:v>33269</c:v>
                </c:pt>
                <c:pt idx="253">
                  <c:v>33297</c:v>
                </c:pt>
                <c:pt idx="254">
                  <c:v>33328</c:v>
                </c:pt>
                <c:pt idx="255">
                  <c:v>33358</c:v>
                </c:pt>
                <c:pt idx="256">
                  <c:v>33389</c:v>
                </c:pt>
                <c:pt idx="257">
                  <c:v>33419</c:v>
                </c:pt>
                <c:pt idx="258">
                  <c:v>33450</c:v>
                </c:pt>
                <c:pt idx="259">
                  <c:v>33481</c:v>
                </c:pt>
                <c:pt idx="260">
                  <c:v>33511</c:v>
                </c:pt>
                <c:pt idx="261">
                  <c:v>33542</c:v>
                </c:pt>
                <c:pt idx="262">
                  <c:v>33572</c:v>
                </c:pt>
                <c:pt idx="263">
                  <c:v>33603</c:v>
                </c:pt>
                <c:pt idx="264">
                  <c:v>33634</c:v>
                </c:pt>
                <c:pt idx="265">
                  <c:v>33663</c:v>
                </c:pt>
                <c:pt idx="266">
                  <c:v>33694</c:v>
                </c:pt>
                <c:pt idx="267">
                  <c:v>33724</c:v>
                </c:pt>
                <c:pt idx="268">
                  <c:v>33755</c:v>
                </c:pt>
                <c:pt idx="269">
                  <c:v>33785</c:v>
                </c:pt>
                <c:pt idx="270">
                  <c:v>33816</c:v>
                </c:pt>
                <c:pt idx="271">
                  <c:v>33847</c:v>
                </c:pt>
                <c:pt idx="272">
                  <c:v>33877</c:v>
                </c:pt>
                <c:pt idx="273">
                  <c:v>33908</c:v>
                </c:pt>
                <c:pt idx="274">
                  <c:v>33938</c:v>
                </c:pt>
                <c:pt idx="275">
                  <c:v>33969</c:v>
                </c:pt>
                <c:pt idx="276">
                  <c:v>34000</c:v>
                </c:pt>
                <c:pt idx="277">
                  <c:v>34028</c:v>
                </c:pt>
                <c:pt idx="278">
                  <c:v>34059</c:v>
                </c:pt>
                <c:pt idx="279">
                  <c:v>34089</c:v>
                </c:pt>
                <c:pt idx="280">
                  <c:v>34120</c:v>
                </c:pt>
                <c:pt idx="281">
                  <c:v>34150</c:v>
                </c:pt>
                <c:pt idx="282">
                  <c:v>34181</c:v>
                </c:pt>
                <c:pt idx="283">
                  <c:v>34212</c:v>
                </c:pt>
                <c:pt idx="284">
                  <c:v>34242</c:v>
                </c:pt>
                <c:pt idx="285">
                  <c:v>34273</c:v>
                </c:pt>
                <c:pt idx="286">
                  <c:v>34303</c:v>
                </c:pt>
                <c:pt idx="287">
                  <c:v>34334</c:v>
                </c:pt>
                <c:pt idx="288">
                  <c:v>34365</c:v>
                </c:pt>
                <c:pt idx="289">
                  <c:v>34393</c:v>
                </c:pt>
                <c:pt idx="290">
                  <c:v>34424</c:v>
                </c:pt>
                <c:pt idx="291">
                  <c:v>34454</c:v>
                </c:pt>
                <c:pt idx="292">
                  <c:v>34485</c:v>
                </c:pt>
                <c:pt idx="293">
                  <c:v>34515</c:v>
                </c:pt>
                <c:pt idx="294">
                  <c:v>34546</c:v>
                </c:pt>
                <c:pt idx="295">
                  <c:v>34577</c:v>
                </c:pt>
                <c:pt idx="296">
                  <c:v>34607</c:v>
                </c:pt>
                <c:pt idx="297">
                  <c:v>34638</c:v>
                </c:pt>
                <c:pt idx="298">
                  <c:v>34668</c:v>
                </c:pt>
                <c:pt idx="299">
                  <c:v>34699</c:v>
                </c:pt>
                <c:pt idx="300">
                  <c:v>34730</c:v>
                </c:pt>
                <c:pt idx="301">
                  <c:v>34758</c:v>
                </c:pt>
                <c:pt idx="302">
                  <c:v>34789</c:v>
                </c:pt>
                <c:pt idx="303">
                  <c:v>34819</c:v>
                </c:pt>
                <c:pt idx="304">
                  <c:v>34850</c:v>
                </c:pt>
                <c:pt idx="305">
                  <c:v>34880</c:v>
                </c:pt>
                <c:pt idx="306">
                  <c:v>34911</c:v>
                </c:pt>
                <c:pt idx="307">
                  <c:v>34942</c:v>
                </c:pt>
                <c:pt idx="308">
                  <c:v>34972</c:v>
                </c:pt>
                <c:pt idx="309">
                  <c:v>35003</c:v>
                </c:pt>
                <c:pt idx="310">
                  <c:v>35033</c:v>
                </c:pt>
                <c:pt idx="311">
                  <c:v>35064</c:v>
                </c:pt>
                <c:pt idx="312">
                  <c:v>35095</c:v>
                </c:pt>
                <c:pt idx="313">
                  <c:v>35124</c:v>
                </c:pt>
                <c:pt idx="314">
                  <c:v>35155</c:v>
                </c:pt>
                <c:pt idx="315">
                  <c:v>35185</c:v>
                </c:pt>
                <c:pt idx="316">
                  <c:v>35216</c:v>
                </c:pt>
                <c:pt idx="317">
                  <c:v>35246</c:v>
                </c:pt>
                <c:pt idx="318">
                  <c:v>35277</c:v>
                </c:pt>
                <c:pt idx="319">
                  <c:v>35308</c:v>
                </c:pt>
                <c:pt idx="320">
                  <c:v>35338</c:v>
                </c:pt>
                <c:pt idx="321">
                  <c:v>35369</c:v>
                </c:pt>
                <c:pt idx="322">
                  <c:v>35399</c:v>
                </c:pt>
                <c:pt idx="323">
                  <c:v>35430</c:v>
                </c:pt>
                <c:pt idx="324">
                  <c:v>35461</c:v>
                </c:pt>
                <c:pt idx="325">
                  <c:v>35489</c:v>
                </c:pt>
                <c:pt idx="326">
                  <c:v>35520</c:v>
                </c:pt>
                <c:pt idx="327">
                  <c:v>35550</c:v>
                </c:pt>
                <c:pt idx="328">
                  <c:v>35581</c:v>
                </c:pt>
                <c:pt idx="329">
                  <c:v>35611</c:v>
                </c:pt>
                <c:pt idx="330">
                  <c:v>35642</c:v>
                </c:pt>
                <c:pt idx="331">
                  <c:v>35673</c:v>
                </c:pt>
                <c:pt idx="332">
                  <c:v>35703</c:v>
                </c:pt>
                <c:pt idx="333">
                  <c:v>35734</c:v>
                </c:pt>
                <c:pt idx="334">
                  <c:v>35764</c:v>
                </c:pt>
                <c:pt idx="335">
                  <c:v>35795</c:v>
                </c:pt>
                <c:pt idx="336">
                  <c:v>35826</c:v>
                </c:pt>
                <c:pt idx="337">
                  <c:v>35854</c:v>
                </c:pt>
                <c:pt idx="338">
                  <c:v>35885</c:v>
                </c:pt>
                <c:pt idx="339">
                  <c:v>35915</c:v>
                </c:pt>
                <c:pt idx="340">
                  <c:v>35946</c:v>
                </c:pt>
                <c:pt idx="341">
                  <c:v>35976</c:v>
                </c:pt>
                <c:pt idx="342">
                  <c:v>36007</c:v>
                </c:pt>
                <c:pt idx="343">
                  <c:v>36038</c:v>
                </c:pt>
                <c:pt idx="344">
                  <c:v>36068</c:v>
                </c:pt>
                <c:pt idx="345">
                  <c:v>36099</c:v>
                </c:pt>
                <c:pt idx="346">
                  <c:v>36129</c:v>
                </c:pt>
                <c:pt idx="347">
                  <c:v>36160</c:v>
                </c:pt>
                <c:pt idx="348">
                  <c:v>36191</c:v>
                </c:pt>
                <c:pt idx="349">
                  <c:v>36219</c:v>
                </c:pt>
                <c:pt idx="350">
                  <c:v>36250</c:v>
                </c:pt>
                <c:pt idx="351">
                  <c:v>36280</c:v>
                </c:pt>
                <c:pt idx="352">
                  <c:v>36311</c:v>
                </c:pt>
                <c:pt idx="353">
                  <c:v>36341</c:v>
                </c:pt>
                <c:pt idx="354">
                  <c:v>36372</c:v>
                </c:pt>
                <c:pt idx="355">
                  <c:v>36403</c:v>
                </c:pt>
                <c:pt idx="356">
                  <c:v>36433</c:v>
                </c:pt>
                <c:pt idx="357">
                  <c:v>36464</c:v>
                </c:pt>
                <c:pt idx="358">
                  <c:v>36494</c:v>
                </c:pt>
                <c:pt idx="359">
                  <c:v>36525</c:v>
                </c:pt>
                <c:pt idx="360">
                  <c:v>36556</c:v>
                </c:pt>
                <c:pt idx="361">
                  <c:v>36585</c:v>
                </c:pt>
                <c:pt idx="362">
                  <c:v>36616</c:v>
                </c:pt>
                <c:pt idx="363">
                  <c:v>36646</c:v>
                </c:pt>
                <c:pt idx="364">
                  <c:v>36677</c:v>
                </c:pt>
                <c:pt idx="365">
                  <c:v>36707</c:v>
                </c:pt>
                <c:pt idx="366">
                  <c:v>36738</c:v>
                </c:pt>
                <c:pt idx="367">
                  <c:v>36769</c:v>
                </c:pt>
                <c:pt idx="368">
                  <c:v>36799</c:v>
                </c:pt>
                <c:pt idx="369">
                  <c:v>36830</c:v>
                </c:pt>
                <c:pt idx="370">
                  <c:v>36860</c:v>
                </c:pt>
                <c:pt idx="371">
                  <c:v>36891</c:v>
                </c:pt>
                <c:pt idx="372">
                  <c:v>36922</c:v>
                </c:pt>
                <c:pt idx="373">
                  <c:v>36950</c:v>
                </c:pt>
                <c:pt idx="374">
                  <c:v>36981</c:v>
                </c:pt>
                <c:pt idx="375">
                  <c:v>37011</c:v>
                </c:pt>
                <c:pt idx="376">
                  <c:v>37042</c:v>
                </c:pt>
                <c:pt idx="377">
                  <c:v>37072</c:v>
                </c:pt>
                <c:pt idx="378">
                  <c:v>37103</c:v>
                </c:pt>
                <c:pt idx="379">
                  <c:v>37134</c:v>
                </c:pt>
                <c:pt idx="380">
                  <c:v>37164</c:v>
                </c:pt>
                <c:pt idx="381">
                  <c:v>37195</c:v>
                </c:pt>
                <c:pt idx="382">
                  <c:v>37225</c:v>
                </c:pt>
                <c:pt idx="383">
                  <c:v>37256</c:v>
                </c:pt>
                <c:pt idx="384">
                  <c:v>37287</c:v>
                </c:pt>
                <c:pt idx="385">
                  <c:v>37315</c:v>
                </c:pt>
                <c:pt idx="386">
                  <c:v>37346</c:v>
                </c:pt>
                <c:pt idx="387">
                  <c:v>37376</c:v>
                </c:pt>
                <c:pt idx="388">
                  <c:v>37407</c:v>
                </c:pt>
                <c:pt idx="389">
                  <c:v>37437</c:v>
                </c:pt>
                <c:pt idx="390">
                  <c:v>37468</c:v>
                </c:pt>
                <c:pt idx="391">
                  <c:v>37499</c:v>
                </c:pt>
                <c:pt idx="392">
                  <c:v>37529</c:v>
                </c:pt>
                <c:pt idx="393">
                  <c:v>37560</c:v>
                </c:pt>
                <c:pt idx="394">
                  <c:v>37590</c:v>
                </c:pt>
                <c:pt idx="395">
                  <c:v>37621</c:v>
                </c:pt>
                <c:pt idx="396">
                  <c:v>37652</c:v>
                </c:pt>
                <c:pt idx="397">
                  <c:v>37680</c:v>
                </c:pt>
                <c:pt idx="398">
                  <c:v>37711</c:v>
                </c:pt>
                <c:pt idx="399">
                  <c:v>37741</c:v>
                </c:pt>
                <c:pt idx="400">
                  <c:v>37772</c:v>
                </c:pt>
                <c:pt idx="401">
                  <c:v>37802</c:v>
                </c:pt>
                <c:pt idx="402">
                  <c:v>37833</c:v>
                </c:pt>
                <c:pt idx="403">
                  <c:v>37864</c:v>
                </c:pt>
                <c:pt idx="404">
                  <c:v>37894</c:v>
                </c:pt>
                <c:pt idx="405">
                  <c:v>37925</c:v>
                </c:pt>
                <c:pt idx="406">
                  <c:v>37955</c:v>
                </c:pt>
                <c:pt idx="407">
                  <c:v>37986</c:v>
                </c:pt>
                <c:pt idx="408">
                  <c:v>38017</c:v>
                </c:pt>
                <c:pt idx="409">
                  <c:v>38046</c:v>
                </c:pt>
                <c:pt idx="410">
                  <c:v>38077</c:v>
                </c:pt>
                <c:pt idx="411">
                  <c:v>38107</c:v>
                </c:pt>
                <c:pt idx="412">
                  <c:v>38138</c:v>
                </c:pt>
                <c:pt idx="413">
                  <c:v>38168</c:v>
                </c:pt>
                <c:pt idx="414">
                  <c:v>38199</c:v>
                </c:pt>
                <c:pt idx="415">
                  <c:v>38230</c:v>
                </c:pt>
                <c:pt idx="416">
                  <c:v>38260</c:v>
                </c:pt>
                <c:pt idx="417">
                  <c:v>38291</c:v>
                </c:pt>
                <c:pt idx="418">
                  <c:v>38321</c:v>
                </c:pt>
                <c:pt idx="419">
                  <c:v>38352</c:v>
                </c:pt>
                <c:pt idx="420">
                  <c:v>38383</c:v>
                </c:pt>
                <c:pt idx="421">
                  <c:v>38411</c:v>
                </c:pt>
                <c:pt idx="422">
                  <c:v>38442</c:v>
                </c:pt>
                <c:pt idx="423">
                  <c:v>38472</c:v>
                </c:pt>
                <c:pt idx="424">
                  <c:v>38503</c:v>
                </c:pt>
                <c:pt idx="425">
                  <c:v>38533</c:v>
                </c:pt>
                <c:pt idx="426">
                  <c:v>38564</c:v>
                </c:pt>
                <c:pt idx="427">
                  <c:v>38595</c:v>
                </c:pt>
                <c:pt idx="428">
                  <c:v>38625</c:v>
                </c:pt>
                <c:pt idx="429">
                  <c:v>38656</c:v>
                </c:pt>
                <c:pt idx="430">
                  <c:v>38686</c:v>
                </c:pt>
                <c:pt idx="431">
                  <c:v>38717</c:v>
                </c:pt>
                <c:pt idx="432">
                  <c:v>38748</c:v>
                </c:pt>
                <c:pt idx="433">
                  <c:v>38776</c:v>
                </c:pt>
                <c:pt idx="434">
                  <c:v>38807</c:v>
                </c:pt>
                <c:pt idx="435">
                  <c:v>38837</c:v>
                </c:pt>
                <c:pt idx="436">
                  <c:v>38868</c:v>
                </c:pt>
                <c:pt idx="437">
                  <c:v>38898</c:v>
                </c:pt>
                <c:pt idx="438">
                  <c:v>38929</c:v>
                </c:pt>
                <c:pt idx="439">
                  <c:v>38960</c:v>
                </c:pt>
                <c:pt idx="440">
                  <c:v>38990</c:v>
                </c:pt>
                <c:pt idx="441">
                  <c:v>39021</c:v>
                </c:pt>
                <c:pt idx="442">
                  <c:v>39051</c:v>
                </c:pt>
                <c:pt idx="443">
                  <c:v>39082</c:v>
                </c:pt>
                <c:pt idx="444">
                  <c:v>39113</c:v>
                </c:pt>
                <c:pt idx="445">
                  <c:v>39141</c:v>
                </c:pt>
                <c:pt idx="446">
                  <c:v>39172</c:v>
                </c:pt>
                <c:pt idx="447">
                  <c:v>39202</c:v>
                </c:pt>
                <c:pt idx="448">
                  <c:v>39233</c:v>
                </c:pt>
                <c:pt idx="449">
                  <c:v>39263</c:v>
                </c:pt>
                <c:pt idx="450">
                  <c:v>39294</c:v>
                </c:pt>
                <c:pt idx="451">
                  <c:v>39325</c:v>
                </c:pt>
                <c:pt idx="452">
                  <c:v>39355</c:v>
                </c:pt>
                <c:pt idx="453">
                  <c:v>39386</c:v>
                </c:pt>
                <c:pt idx="454">
                  <c:v>39416</c:v>
                </c:pt>
                <c:pt idx="455">
                  <c:v>39447</c:v>
                </c:pt>
                <c:pt idx="456">
                  <c:v>39478</c:v>
                </c:pt>
                <c:pt idx="457">
                  <c:v>39507</c:v>
                </c:pt>
                <c:pt idx="458">
                  <c:v>39538</c:v>
                </c:pt>
                <c:pt idx="459">
                  <c:v>39568</c:v>
                </c:pt>
                <c:pt idx="460">
                  <c:v>39599</c:v>
                </c:pt>
                <c:pt idx="461">
                  <c:v>39629</c:v>
                </c:pt>
                <c:pt idx="462">
                  <c:v>39660</c:v>
                </c:pt>
                <c:pt idx="463">
                  <c:v>39691</c:v>
                </c:pt>
                <c:pt idx="464">
                  <c:v>39721</c:v>
                </c:pt>
                <c:pt idx="465">
                  <c:v>39752</c:v>
                </c:pt>
                <c:pt idx="466">
                  <c:v>39782</c:v>
                </c:pt>
                <c:pt idx="467">
                  <c:v>39813</c:v>
                </c:pt>
                <c:pt idx="468">
                  <c:v>39844</c:v>
                </c:pt>
                <c:pt idx="469">
                  <c:v>39872</c:v>
                </c:pt>
                <c:pt idx="470">
                  <c:v>39903</c:v>
                </c:pt>
                <c:pt idx="471">
                  <c:v>39933</c:v>
                </c:pt>
                <c:pt idx="472">
                  <c:v>39964</c:v>
                </c:pt>
                <c:pt idx="473">
                  <c:v>39994</c:v>
                </c:pt>
                <c:pt idx="474">
                  <c:v>40025</c:v>
                </c:pt>
                <c:pt idx="475">
                  <c:v>40056</c:v>
                </c:pt>
                <c:pt idx="476">
                  <c:v>40086</c:v>
                </c:pt>
                <c:pt idx="477">
                  <c:v>40117</c:v>
                </c:pt>
                <c:pt idx="478">
                  <c:v>40147</c:v>
                </c:pt>
                <c:pt idx="479">
                  <c:v>40178</c:v>
                </c:pt>
                <c:pt idx="480">
                  <c:v>40209</c:v>
                </c:pt>
                <c:pt idx="481">
                  <c:v>40237</c:v>
                </c:pt>
                <c:pt idx="482">
                  <c:v>40268</c:v>
                </c:pt>
                <c:pt idx="483">
                  <c:v>40298</c:v>
                </c:pt>
                <c:pt idx="484">
                  <c:v>40329</c:v>
                </c:pt>
                <c:pt idx="485">
                  <c:v>40359</c:v>
                </c:pt>
                <c:pt idx="486">
                  <c:v>40390</c:v>
                </c:pt>
                <c:pt idx="487">
                  <c:v>40421</c:v>
                </c:pt>
                <c:pt idx="488">
                  <c:v>40451</c:v>
                </c:pt>
                <c:pt idx="489">
                  <c:v>40482</c:v>
                </c:pt>
                <c:pt idx="490">
                  <c:v>40512</c:v>
                </c:pt>
                <c:pt idx="491">
                  <c:v>40543</c:v>
                </c:pt>
                <c:pt idx="492">
                  <c:v>40574</c:v>
                </c:pt>
                <c:pt idx="493">
                  <c:v>40602</c:v>
                </c:pt>
                <c:pt idx="494">
                  <c:v>40633</c:v>
                </c:pt>
                <c:pt idx="495">
                  <c:v>40663</c:v>
                </c:pt>
                <c:pt idx="496">
                  <c:v>40694</c:v>
                </c:pt>
                <c:pt idx="497">
                  <c:v>40724</c:v>
                </c:pt>
                <c:pt idx="498">
                  <c:v>40755</c:v>
                </c:pt>
                <c:pt idx="499">
                  <c:v>40786</c:v>
                </c:pt>
                <c:pt idx="500">
                  <c:v>40816</c:v>
                </c:pt>
                <c:pt idx="501">
                  <c:v>40847</c:v>
                </c:pt>
                <c:pt idx="502">
                  <c:v>40877</c:v>
                </c:pt>
                <c:pt idx="503">
                  <c:v>40908</c:v>
                </c:pt>
                <c:pt idx="504">
                  <c:v>40939</c:v>
                </c:pt>
                <c:pt idx="505">
                  <c:v>40968</c:v>
                </c:pt>
                <c:pt idx="506">
                  <c:v>40999</c:v>
                </c:pt>
                <c:pt idx="507">
                  <c:v>41029</c:v>
                </c:pt>
                <c:pt idx="508">
                  <c:v>41060</c:v>
                </c:pt>
                <c:pt idx="509">
                  <c:v>41090</c:v>
                </c:pt>
                <c:pt idx="510">
                  <c:v>41121</c:v>
                </c:pt>
                <c:pt idx="511">
                  <c:v>41152</c:v>
                </c:pt>
                <c:pt idx="512">
                  <c:v>41182</c:v>
                </c:pt>
                <c:pt idx="513">
                  <c:v>41213</c:v>
                </c:pt>
                <c:pt idx="514">
                  <c:v>41243</c:v>
                </c:pt>
                <c:pt idx="515">
                  <c:v>41274</c:v>
                </c:pt>
                <c:pt idx="516">
                  <c:v>41305</c:v>
                </c:pt>
                <c:pt idx="517">
                  <c:v>41333</c:v>
                </c:pt>
                <c:pt idx="518">
                  <c:v>41364</c:v>
                </c:pt>
                <c:pt idx="519">
                  <c:v>41394</c:v>
                </c:pt>
                <c:pt idx="520">
                  <c:v>41425</c:v>
                </c:pt>
                <c:pt idx="521">
                  <c:v>41455</c:v>
                </c:pt>
                <c:pt idx="522">
                  <c:v>41486</c:v>
                </c:pt>
                <c:pt idx="523">
                  <c:v>41517</c:v>
                </c:pt>
                <c:pt idx="524">
                  <c:v>41547</c:v>
                </c:pt>
                <c:pt idx="525">
                  <c:v>41578</c:v>
                </c:pt>
                <c:pt idx="526">
                  <c:v>41608</c:v>
                </c:pt>
                <c:pt idx="527">
                  <c:v>41639</c:v>
                </c:pt>
                <c:pt idx="528">
                  <c:v>41670</c:v>
                </c:pt>
                <c:pt idx="529">
                  <c:v>41698</c:v>
                </c:pt>
                <c:pt idx="530">
                  <c:v>41729</c:v>
                </c:pt>
                <c:pt idx="531">
                  <c:v>41759</c:v>
                </c:pt>
                <c:pt idx="532">
                  <c:v>41790</c:v>
                </c:pt>
                <c:pt idx="533">
                  <c:v>41820</c:v>
                </c:pt>
                <c:pt idx="534">
                  <c:v>41851</c:v>
                </c:pt>
                <c:pt idx="535">
                  <c:v>41882</c:v>
                </c:pt>
                <c:pt idx="536">
                  <c:v>41912</c:v>
                </c:pt>
                <c:pt idx="537">
                  <c:v>41943</c:v>
                </c:pt>
                <c:pt idx="538">
                  <c:v>41973</c:v>
                </c:pt>
                <c:pt idx="539">
                  <c:v>42004</c:v>
                </c:pt>
                <c:pt idx="540">
                  <c:v>42035</c:v>
                </c:pt>
                <c:pt idx="541">
                  <c:v>42063</c:v>
                </c:pt>
                <c:pt idx="542">
                  <c:v>42094</c:v>
                </c:pt>
                <c:pt idx="543">
                  <c:v>42124</c:v>
                </c:pt>
                <c:pt idx="544">
                  <c:v>42155</c:v>
                </c:pt>
                <c:pt idx="545">
                  <c:v>42185</c:v>
                </c:pt>
                <c:pt idx="546">
                  <c:v>42216</c:v>
                </c:pt>
                <c:pt idx="547">
                  <c:v>42247</c:v>
                </c:pt>
                <c:pt idx="548">
                  <c:v>42277</c:v>
                </c:pt>
                <c:pt idx="549">
                  <c:v>42308</c:v>
                </c:pt>
                <c:pt idx="550">
                  <c:v>42338</c:v>
                </c:pt>
                <c:pt idx="551">
                  <c:v>42369</c:v>
                </c:pt>
                <c:pt idx="552">
                  <c:v>42400</c:v>
                </c:pt>
                <c:pt idx="553">
                  <c:v>42429</c:v>
                </c:pt>
                <c:pt idx="554">
                  <c:v>42460</c:v>
                </c:pt>
                <c:pt idx="555">
                  <c:v>42490</c:v>
                </c:pt>
                <c:pt idx="556">
                  <c:v>42521</c:v>
                </c:pt>
                <c:pt idx="557">
                  <c:v>42551</c:v>
                </c:pt>
                <c:pt idx="558">
                  <c:v>42582</c:v>
                </c:pt>
                <c:pt idx="559">
                  <c:v>42613</c:v>
                </c:pt>
                <c:pt idx="560">
                  <c:v>42643</c:v>
                </c:pt>
                <c:pt idx="561">
                  <c:v>42674</c:v>
                </c:pt>
                <c:pt idx="562">
                  <c:v>42704</c:v>
                </c:pt>
                <c:pt idx="563">
                  <c:v>42735</c:v>
                </c:pt>
                <c:pt idx="564">
                  <c:v>42766</c:v>
                </c:pt>
                <c:pt idx="565">
                  <c:v>42794</c:v>
                </c:pt>
                <c:pt idx="566">
                  <c:v>42825</c:v>
                </c:pt>
                <c:pt idx="567">
                  <c:v>42855</c:v>
                </c:pt>
                <c:pt idx="568">
                  <c:v>42886</c:v>
                </c:pt>
                <c:pt idx="569">
                  <c:v>42916</c:v>
                </c:pt>
                <c:pt idx="570">
                  <c:v>42947</c:v>
                </c:pt>
                <c:pt idx="571">
                  <c:v>42978</c:v>
                </c:pt>
                <c:pt idx="572">
                  <c:v>43008</c:v>
                </c:pt>
                <c:pt idx="573">
                  <c:v>43039</c:v>
                </c:pt>
                <c:pt idx="574">
                  <c:v>43069</c:v>
                </c:pt>
                <c:pt idx="575">
                  <c:v>43100</c:v>
                </c:pt>
                <c:pt idx="576">
                  <c:v>43131</c:v>
                </c:pt>
                <c:pt idx="577">
                  <c:v>43159</c:v>
                </c:pt>
                <c:pt idx="578">
                  <c:v>43190</c:v>
                </c:pt>
                <c:pt idx="579">
                  <c:v>43220</c:v>
                </c:pt>
                <c:pt idx="580">
                  <c:v>43251</c:v>
                </c:pt>
                <c:pt idx="581">
                  <c:v>43281</c:v>
                </c:pt>
                <c:pt idx="582">
                  <c:v>43312</c:v>
                </c:pt>
                <c:pt idx="583">
                  <c:v>43343</c:v>
                </c:pt>
                <c:pt idx="584">
                  <c:v>43373</c:v>
                </c:pt>
                <c:pt idx="585">
                  <c:v>43404</c:v>
                </c:pt>
                <c:pt idx="586">
                  <c:v>43434</c:v>
                </c:pt>
                <c:pt idx="587">
                  <c:v>43465</c:v>
                </c:pt>
                <c:pt idx="588">
                  <c:v>43496</c:v>
                </c:pt>
                <c:pt idx="589">
                  <c:v>43524</c:v>
                </c:pt>
                <c:pt idx="590">
                  <c:v>43555</c:v>
                </c:pt>
                <c:pt idx="591">
                  <c:v>43585</c:v>
                </c:pt>
                <c:pt idx="592">
                  <c:v>43616</c:v>
                </c:pt>
                <c:pt idx="593">
                  <c:v>43646</c:v>
                </c:pt>
                <c:pt idx="594">
                  <c:v>43677</c:v>
                </c:pt>
                <c:pt idx="595">
                  <c:v>43708</c:v>
                </c:pt>
                <c:pt idx="596">
                  <c:v>43738</c:v>
                </c:pt>
                <c:pt idx="597">
                  <c:v>43769</c:v>
                </c:pt>
                <c:pt idx="598">
                  <c:v>43799</c:v>
                </c:pt>
                <c:pt idx="599">
                  <c:v>43830</c:v>
                </c:pt>
                <c:pt idx="600">
                  <c:v>43861</c:v>
                </c:pt>
                <c:pt idx="601">
                  <c:v>43890</c:v>
                </c:pt>
                <c:pt idx="602">
                  <c:v>43921</c:v>
                </c:pt>
                <c:pt idx="603">
                  <c:v>43951</c:v>
                </c:pt>
                <c:pt idx="604">
                  <c:v>43982</c:v>
                </c:pt>
                <c:pt idx="605">
                  <c:v>44012</c:v>
                </c:pt>
                <c:pt idx="606">
                  <c:v>44043</c:v>
                </c:pt>
                <c:pt idx="607">
                  <c:v>44074</c:v>
                </c:pt>
                <c:pt idx="608">
                  <c:v>44104</c:v>
                </c:pt>
                <c:pt idx="609">
                  <c:v>44135</c:v>
                </c:pt>
                <c:pt idx="610">
                  <c:v>44165</c:v>
                </c:pt>
                <c:pt idx="611">
                  <c:v>44196</c:v>
                </c:pt>
                <c:pt idx="612">
                  <c:v>44227</c:v>
                </c:pt>
                <c:pt idx="613">
                  <c:v>44255</c:v>
                </c:pt>
                <c:pt idx="614">
                  <c:v>44286</c:v>
                </c:pt>
                <c:pt idx="615">
                  <c:v>44316</c:v>
                </c:pt>
                <c:pt idx="616">
                  <c:v>44347</c:v>
                </c:pt>
                <c:pt idx="617">
                  <c:v>44377</c:v>
                </c:pt>
                <c:pt idx="618">
                  <c:v>44408</c:v>
                </c:pt>
                <c:pt idx="619">
                  <c:v>44439</c:v>
                </c:pt>
                <c:pt idx="620">
                  <c:v>44469</c:v>
                </c:pt>
                <c:pt idx="621">
                  <c:v>44500</c:v>
                </c:pt>
                <c:pt idx="622">
                  <c:v>44530</c:v>
                </c:pt>
                <c:pt idx="623">
                  <c:v>44561</c:v>
                </c:pt>
                <c:pt idx="624">
                  <c:v>44592</c:v>
                </c:pt>
                <c:pt idx="625">
                  <c:v>44620</c:v>
                </c:pt>
                <c:pt idx="626">
                  <c:v>44651</c:v>
                </c:pt>
                <c:pt idx="627">
                  <c:v>44681</c:v>
                </c:pt>
                <c:pt idx="628">
                  <c:v>44712</c:v>
                </c:pt>
                <c:pt idx="629">
                  <c:v>44742</c:v>
                </c:pt>
                <c:pt idx="630">
                  <c:v>44773</c:v>
                </c:pt>
                <c:pt idx="631">
                  <c:v>44804</c:v>
                </c:pt>
                <c:pt idx="632">
                  <c:v>44834</c:v>
                </c:pt>
              </c:numCache>
            </c:numRef>
          </c:xVal>
          <c:yVal>
            <c:numRef>
              <c:f>'03N20W34G01S_clean'!$F$2:$F$634</c:f>
              <c:numCache>
                <c:formatCode>General</c:formatCode>
                <c:ptCount val="633"/>
                <c:pt idx="0">
                  <c:v>108.77583300000001</c:v>
                </c:pt>
                <c:pt idx="1">
                  <c:v>109.250244</c:v>
                </c:pt>
                <c:pt idx="2">
                  <c:v>110.084137</c:v>
                </c:pt>
                <c:pt idx="3">
                  <c:v>110.684166</c:v>
                </c:pt>
                <c:pt idx="4">
                  <c:v>111.347069</c:v>
                </c:pt>
                <c:pt idx="5">
                  <c:v>111.832497</c:v>
                </c:pt>
                <c:pt idx="6">
                  <c:v>110.087906</c:v>
                </c:pt>
                <c:pt idx="7">
                  <c:v>109.09736599999999</c:v>
                </c:pt>
                <c:pt idx="8">
                  <c:v>108.158951</c:v>
                </c:pt>
                <c:pt idx="9">
                  <c:v>107.488304</c:v>
                </c:pt>
                <c:pt idx="10">
                  <c:v>106.727661</c:v>
                </c:pt>
                <c:pt idx="11">
                  <c:v>106.26361799999999</c:v>
                </c:pt>
                <c:pt idx="12">
                  <c:v>108.115891</c:v>
                </c:pt>
                <c:pt idx="13">
                  <c:v>108.916336</c:v>
                </c:pt>
                <c:pt idx="14">
                  <c:v>109.972694</c:v>
                </c:pt>
                <c:pt idx="15">
                  <c:v>110.740196</c:v>
                </c:pt>
                <c:pt idx="16">
                  <c:v>111.5476</c:v>
                </c:pt>
                <c:pt idx="17">
                  <c:v>112.15284</c:v>
                </c:pt>
                <c:pt idx="18">
                  <c:v>110.50782</c:v>
                </c:pt>
                <c:pt idx="19">
                  <c:v>109.59670300000001</c:v>
                </c:pt>
                <c:pt idx="20">
                  <c:v>108.717896</c:v>
                </c:pt>
                <c:pt idx="21">
                  <c:v>108.098572</c:v>
                </c:pt>
                <c:pt idx="22">
                  <c:v>107.34206399999999</c:v>
                </c:pt>
                <c:pt idx="23">
                  <c:v>106.815483</c:v>
                </c:pt>
                <c:pt idx="24">
                  <c:v>108.560478</c:v>
                </c:pt>
                <c:pt idx="25">
                  <c:v>109.240768</c:v>
                </c:pt>
                <c:pt idx="26">
                  <c:v>110.118889</c:v>
                </c:pt>
                <c:pt idx="27">
                  <c:v>110.709045</c:v>
                </c:pt>
                <c:pt idx="28">
                  <c:v>111.34101099999999</c:v>
                </c:pt>
                <c:pt idx="29">
                  <c:v>111.787323</c:v>
                </c:pt>
                <c:pt idx="30">
                  <c:v>109.99419399999999</c:v>
                </c:pt>
                <c:pt idx="31">
                  <c:v>108.951965</c:v>
                </c:pt>
                <c:pt idx="32">
                  <c:v>107.960869</c:v>
                </c:pt>
                <c:pt idx="33">
                  <c:v>107.23967</c:v>
                </c:pt>
                <c:pt idx="34">
                  <c:v>106.39662199999999</c:v>
                </c:pt>
                <c:pt idx="35">
                  <c:v>105.76634199999999</c:v>
                </c:pt>
                <c:pt idx="36">
                  <c:v>107.161964</c:v>
                </c:pt>
                <c:pt idx="37">
                  <c:v>107.73738899999999</c:v>
                </c:pt>
                <c:pt idx="38">
                  <c:v>108.475922</c:v>
                </c:pt>
                <c:pt idx="39">
                  <c:v>108.996925</c:v>
                </c:pt>
                <c:pt idx="40">
                  <c:v>109.60700199999999</c:v>
                </c:pt>
                <c:pt idx="41">
                  <c:v>110.04160299999999</c:v>
                </c:pt>
                <c:pt idx="42">
                  <c:v>109.09685500000001</c:v>
                </c:pt>
                <c:pt idx="43">
                  <c:v>108.35392</c:v>
                </c:pt>
                <c:pt idx="44">
                  <c:v>107.53098300000001</c:v>
                </c:pt>
                <c:pt idx="45">
                  <c:v>106.877686</c:v>
                </c:pt>
                <c:pt idx="46">
                  <c:v>106.100655</c:v>
                </c:pt>
                <c:pt idx="47">
                  <c:v>105.48951700000001</c:v>
                </c:pt>
                <c:pt idx="48">
                  <c:v>106.31899300000001</c:v>
                </c:pt>
                <c:pt idx="49">
                  <c:v>106.72438</c:v>
                </c:pt>
                <c:pt idx="50">
                  <c:v>107.407974</c:v>
                </c:pt>
                <c:pt idx="51">
                  <c:v>107.90692900000001</c:v>
                </c:pt>
                <c:pt idx="52">
                  <c:v>108.500473</c:v>
                </c:pt>
                <c:pt idx="53">
                  <c:v>108.92166899999999</c:v>
                </c:pt>
                <c:pt idx="54">
                  <c:v>107.976608</c:v>
                </c:pt>
                <c:pt idx="55">
                  <c:v>107.229614</c:v>
                </c:pt>
                <c:pt idx="56">
                  <c:v>106.403397</c:v>
                </c:pt>
                <c:pt idx="57">
                  <c:v>105.752174</c:v>
                </c:pt>
                <c:pt idx="58">
                  <c:v>104.976913</c:v>
                </c:pt>
                <c:pt idx="59">
                  <c:v>104.377945</c:v>
                </c:pt>
                <c:pt idx="60">
                  <c:v>103.73241400000001</c:v>
                </c:pt>
                <c:pt idx="61">
                  <c:v>103.100494</c:v>
                </c:pt>
                <c:pt idx="62">
                  <c:v>103.153946</c:v>
                </c:pt>
                <c:pt idx="63">
                  <c:v>103.021545</c:v>
                </c:pt>
                <c:pt idx="64">
                  <c:v>103.079514</c:v>
                </c:pt>
                <c:pt idx="65">
                  <c:v>102.96972700000001</c:v>
                </c:pt>
                <c:pt idx="66">
                  <c:v>101.583321</c:v>
                </c:pt>
                <c:pt idx="67">
                  <c:v>100.627686</c:v>
                </c:pt>
                <c:pt idx="68">
                  <c:v>99.599059999999994</c:v>
                </c:pt>
                <c:pt idx="69">
                  <c:v>98.815337999999997</c:v>
                </c:pt>
                <c:pt idx="70">
                  <c:v>97.864258000000007</c:v>
                </c:pt>
                <c:pt idx="71">
                  <c:v>97.141411000000005</c:v>
                </c:pt>
                <c:pt idx="72">
                  <c:v>98.398415</c:v>
                </c:pt>
                <c:pt idx="73">
                  <c:v>98.774772999999996</c:v>
                </c:pt>
                <c:pt idx="74">
                  <c:v>99.293639999999996</c:v>
                </c:pt>
                <c:pt idx="75">
                  <c:v>99.521072000000004</c:v>
                </c:pt>
                <c:pt idx="76">
                  <c:v>99.822151000000005</c:v>
                </c:pt>
                <c:pt idx="77">
                  <c:v>99.914672999999993</c:v>
                </c:pt>
                <c:pt idx="78">
                  <c:v>98.506720999999999</c:v>
                </c:pt>
                <c:pt idx="79">
                  <c:v>97.327079999999995</c:v>
                </c:pt>
                <c:pt idx="80">
                  <c:v>96.155533000000005</c:v>
                </c:pt>
                <c:pt idx="81">
                  <c:v>95.226990000000001</c:v>
                </c:pt>
                <c:pt idx="82">
                  <c:v>94.197051999999999</c:v>
                </c:pt>
                <c:pt idx="83">
                  <c:v>93.373215000000002</c:v>
                </c:pt>
                <c:pt idx="84">
                  <c:v>95.041411999999994</c:v>
                </c:pt>
                <c:pt idx="85">
                  <c:v>95.740311000000005</c:v>
                </c:pt>
                <c:pt idx="86">
                  <c:v>96.651877999999996</c:v>
                </c:pt>
                <c:pt idx="87">
                  <c:v>97.310142999999997</c:v>
                </c:pt>
                <c:pt idx="88">
                  <c:v>98.008026000000001</c:v>
                </c:pt>
                <c:pt idx="89">
                  <c:v>98.540642000000005</c:v>
                </c:pt>
                <c:pt idx="90">
                  <c:v>97.046875</c:v>
                </c:pt>
                <c:pt idx="91">
                  <c:v>96.164580999999998</c:v>
                </c:pt>
                <c:pt idx="92">
                  <c:v>95.310974000000002</c:v>
                </c:pt>
                <c:pt idx="93">
                  <c:v>94.691428999999999</c:v>
                </c:pt>
                <c:pt idx="94">
                  <c:v>93.962601000000006</c:v>
                </c:pt>
                <c:pt idx="95">
                  <c:v>93.398430000000005</c:v>
                </c:pt>
                <c:pt idx="96">
                  <c:v>94.731453000000002</c:v>
                </c:pt>
                <c:pt idx="97">
                  <c:v>95.429992999999996</c:v>
                </c:pt>
                <c:pt idx="98">
                  <c:v>96.419739000000007</c:v>
                </c:pt>
                <c:pt idx="99">
                  <c:v>97.312279000000004</c:v>
                </c:pt>
                <c:pt idx="100">
                  <c:v>98.391311999999999</c:v>
                </c:pt>
                <c:pt idx="101">
                  <c:v>99.344627000000003</c:v>
                </c:pt>
                <c:pt idx="102">
                  <c:v>99.047416999999996</c:v>
                </c:pt>
                <c:pt idx="103">
                  <c:v>98.876296999999994</c:v>
                </c:pt>
                <c:pt idx="104">
                  <c:v>98.566108999999997</c:v>
                </c:pt>
                <c:pt idx="105">
                  <c:v>98.385872000000006</c:v>
                </c:pt>
                <c:pt idx="106">
                  <c:v>98.038261000000006</c:v>
                </c:pt>
                <c:pt idx="107">
                  <c:v>97.822243</c:v>
                </c:pt>
                <c:pt idx="108">
                  <c:v>99.137383</c:v>
                </c:pt>
                <c:pt idx="109">
                  <c:v>99.842635999999999</c:v>
                </c:pt>
                <c:pt idx="110">
                  <c:v>100.97354900000001</c:v>
                </c:pt>
                <c:pt idx="111">
                  <c:v>101.95079</c:v>
                </c:pt>
                <c:pt idx="112">
                  <c:v>103.0326</c:v>
                </c:pt>
                <c:pt idx="113">
                  <c:v>103.94043000000001</c:v>
                </c:pt>
                <c:pt idx="114">
                  <c:v>102.71581999999999</c:v>
                </c:pt>
                <c:pt idx="115">
                  <c:v>102.107529</c:v>
                </c:pt>
                <c:pt idx="116">
                  <c:v>101.49099</c:v>
                </c:pt>
                <c:pt idx="117">
                  <c:v>101.100998</c:v>
                </c:pt>
                <c:pt idx="118">
                  <c:v>100.562073</c:v>
                </c:pt>
                <c:pt idx="119">
                  <c:v>100.209671</c:v>
                </c:pt>
                <c:pt idx="120">
                  <c:v>101.2313</c:v>
                </c:pt>
                <c:pt idx="121">
                  <c:v>101.63298</c:v>
                </c:pt>
                <c:pt idx="122">
                  <c:v>102.524773</c:v>
                </c:pt>
                <c:pt idx="123">
                  <c:v>103.233788</c:v>
                </c:pt>
                <c:pt idx="124">
                  <c:v>104.11344099999999</c:v>
                </c:pt>
                <c:pt idx="125">
                  <c:v>104.81456</c:v>
                </c:pt>
                <c:pt idx="126">
                  <c:v>103.33615899999999</c:v>
                </c:pt>
                <c:pt idx="127">
                  <c:v>102.562637</c:v>
                </c:pt>
                <c:pt idx="128">
                  <c:v>101.776787</c:v>
                </c:pt>
                <c:pt idx="129">
                  <c:v>101.255692</c:v>
                </c:pt>
                <c:pt idx="130">
                  <c:v>100.555077</c:v>
                </c:pt>
                <c:pt idx="131">
                  <c:v>100.079491</c:v>
                </c:pt>
                <c:pt idx="132">
                  <c:v>101.590622</c:v>
                </c:pt>
                <c:pt idx="133">
                  <c:v>102.206108</c:v>
                </c:pt>
                <c:pt idx="134">
                  <c:v>103.002724</c:v>
                </c:pt>
                <c:pt idx="135">
                  <c:v>103.49807699999999</c:v>
                </c:pt>
                <c:pt idx="136">
                  <c:v>104.077164</c:v>
                </c:pt>
                <c:pt idx="137">
                  <c:v>104.422173</c:v>
                </c:pt>
                <c:pt idx="138">
                  <c:v>103.16804500000001</c:v>
                </c:pt>
                <c:pt idx="139">
                  <c:v>102.14621</c:v>
                </c:pt>
                <c:pt idx="140">
                  <c:v>101.105881</c:v>
                </c:pt>
                <c:pt idx="141">
                  <c:v>100.319824</c:v>
                </c:pt>
                <c:pt idx="142">
                  <c:v>99.423668000000006</c:v>
                </c:pt>
                <c:pt idx="143">
                  <c:v>98.753249999999994</c:v>
                </c:pt>
                <c:pt idx="144">
                  <c:v>100.70568799999999</c:v>
                </c:pt>
                <c:pt idx="145">
                  <c:v>101.638504</c:v>
                </c:pt>
                <c:pt idx="146">
                  <c:v>102.83963799999999</c:v>
                </c:pt>
                <c:pt idx="147">
                  <c:v>103.785934</c:v>
                </c:pt>
                <c:pt idx="148">
                  <c:v>104.802246</c:v>
                </c:pt>
                <c:pt idx="149">
                  <c:v>105.623245</c:v>
                </c:pt>
                <c:pt idx="150">
                  <c:v>104.260017</c:v>
                </c:pt>
                <c:pt idx="151">
                  <c:v>103.549629</c:v>
                </c:pt>
                <c:pt idx="152">
                  <c:v>102.848709</c:v>
                </c:pt>
                <c:pt idx="153">
                  <c:v>102.38777899999999</c:v>
                </c:pt>
                <c:pt idx="154">
                  <c:v>101.80742600000001</c:v>
                </c:pt>
                <c:pt idx="155">
                  <c:v>101.458359</c:v>
                </c:pt>
                <c:pt idx="156">
                  <c:v>103.867783</c:v>
                </c:pt>
                <c:pt idx="157">
                  <c:v>105.207199</c:v>
                </c:pt>
                <c:pt idx="158">
                  <c:v>106.858788</c:v>
                </c:pt>
                <c:pt idx="159">
                  <c:v>108.346451</c:v>
                </c:pt>
                <c:pt idx="160">
                  <c:v>109.968994</c:v>
                </c:pt>
                <c:pt idx="161">
                  <c:v>111.432732</c:v>
                </c:pt>
                <c:pt idx="162">
                  <c:v>108.92536200000001</c:v>
                </c:pt>
                <c:pt idx="163">
                  <c:v>108.065231</c:v>
                </c:pt>
                <c:pt idx="164">
                  <c:v>107.327957</c:v>
                </c:pt>
                <c:pt idx="165">
                  <c:v>106.97403</c:v>
                </c:pt>
                <c:pt idx="166">
                  <c:v>106.455467</c:v>
                </c:pt>
                <c:pt idx="167">
                  <c:v>106.253586</c:v>
                </c:pt>
                <c:pt idx="168">
                  <c:v>108.175583</c:v>
                </c:pt>
                <c:pt idx="169">
                  <c:v>108.97764599999999</c:v>
                </c:pt>
                <c:pt idx="170">
                  <c:v>109.86887400000001</c:v>
                </c:pt>
                <c:pt idx="171">
                  <c:v>110.336601</c:v>
                </c:pt>
                <c:pt idx="172">
                  <c:v>110.852829</c:v>
                </c:pt>
                <c:pt idx="173">
                  <c:v>111.09112500000001</c:v>
                </c:pt>
                <c:pt idx="174">
                  <c:v>111.75955999999999</c:v>
                </c:pt>
                <c:pt idx="175">
                  <c:v>112.15909600000001</c:v>
                </c:pt>
                <c:pt idx="176">
                  <c:v>112.377396</c:v>
                </c:pt>
                <c:pt idx="177">
                  <c:v>112.735435</c:v>
                </c:pt>
                <c:pt idx="178">
                  <c:v>112.91778600000001</c:v>
                </c:pt>
                <c:pt idx="179">
                  <c:v>113.284409</c:v>
                </c:pt>
                <c:pt idx="180">
                  <c:v>116.903976</c:v>
                </c:pt>
                <c:pt idx="181">
                  <c:v>118.90934799999999</c:v>
                </c:pt>
                <c:pt idx="182">
                  <c:v>120.876808</c:v>
                </c:pt>
                <c:pt idx="183">
                  <c:v>116.699623</c:v>
                </c:pt>
                <c:pt idx="184">
                  <c:v>115.004257</c:v>
                </c:pt>
                <c:pt idx="185">
                  <c:v>113.53001399999999</c:v>
                </c:pt>
                <c:pt idx="186">
                  <c:v>111.325439</c:v>
                </c:pt>
                <c:pt idx="187">
                  <c:v>108.402946</c:v>
                </c:pt>
                <c:pt idx="188">
                  <c:v>105.991013</c:v>
                </c:pt>
                <c:pt idx="189">
                  <c:v>111.476845</c:v>
                </c:pt>
                <c:pt idx="190">
                  <c:v>114.73201</c:v>
                </c:pt>
                <c:pt idx="191">
                  <c:v>116.778046</c:v>
                </c:pt>
                <c:pt idx="192">
                  <c:v>119.262207</c:v>
                </c:pt>
                <c:pt idx="193">
                  <c:v>121.41378</c:v>
                </c:pt>
                <c:pt idx="194">
                  <c:v>123.744164</c:v>
                </c:pt>
                <c:pt idx="195">
                  <c:v>125.542297</c:v>
                </c:pt>
                <c:pt idx="196">
                  <c:v>120.65477</c:v>
                </c:pt>
                <c:pt idx="197">
                  <c:v>118.440674</c:v>
                </c:pt>
                <c:pt idx="198">
                  <c:v>115.33461800000001</c:v>
                </c:pt>
                <c:pt idx="199">
                  <c:v>113.02945699999999</c:v>
                </c:pt>
                <c:pt idx="200">
                  <c:v>119.239464</c:v>
                </c:pt>
                <c:pt idx="201">
                  <c:v>114.08873699999999</c:v>
                </c:pt>
                <c:pt idx="202">
                  <c:v>120.027626</c:v>
                </c:pt>
                <c:pt idx="203">
                  <c:v>121.580429</c:v>
                </c:pt>
                <c:pt idx="204">
                  <c:v>124.905602</c:v>
                </c:pt>
                <c:pt idx="205">
                  <c:v>127.170258</c:v>
                </c:pt>
                <c:pt idx="206">
                  <c:v>129.550217</c:v>
                </c:pt>
                <c:pt idx="207">
                  <c:v>123.495689</c:v>
                </c:pt>
                <c:pt idx="208">
                  <c:v>121.181511</c:v>
                </c:pt>
                <c:pt idx="209">
                  <c:v>119.25238</c:v>
                </c:pt>
                <c:pt idx="210">
                  <c:v>117.647362</c:v>
                </c:pt>
                <c:pt idx="211">
                  <c:v>114.503883</c:v>
                </c:pt>
                <c:pt idx="212">
                  <c:v>111.950699</c:v>
                </c:pt>
                <c:pt idx="213">
                  <c:v>119.447906</c:v>
                </c:pt>
                <c:pt idx="214">
                  <c:v>123.164772</c:v>
                </c:pt>
                <c:pt idx="215">
                  <c:v>126.185165</c:v>
                </c:pt>
                <c:pt idx="216">
                  <c:v>128.891953</c:v>
                </c:pt>
                <c:pt idx="217">
                  <c:v>131.16304</c:v>
                </c:pt>
                <c:pt idx="218">
                  <c:v>132.534042</c:v>
                </c:pt>
                <c:pt idx="219">
                  <c:v>135.346802</c:v>
                </c:pt>
                <c:pt idx="220">
                  <c:v>127.65280199999999</c:v>
                </c:pt>
                <c:pt idx="221">
                  <c:v>124.0467</c:v>
                </c:pt>
                <c:pt idx="222">
                  <c:v>123.31894699999999</c:v>
                </c:pt>
                <c:pt idx="223">
                  <c:v>121.474228</c:v>
                </c:pt>
                <c:pt idx="224">
                  <c:v>119.51919599999999</c:v>
                </c:pt>
                <c:pt idx="225">
                  <c:v>118.02829</c:v>
                </c:pt>
                <c:pt idx="226">
                  <c:v>124.329323</c:v>
                </c:pt>
                <c:pt idx="227">
                  <c:v>128.166809</c:v>
                </c:pt>
                <c:pt idx="228">
                  <c:v>130.303406</c:v>
                </c:pt>
                <c:pt idx="229">
                  <c:v>133.09345999999999</c:v>
                </c:pt>
                <c:pt idx="230">
                  <c:v>135.28857400000001</c:v>
                </c:pt>
                <c:pt idx="231">
                  <c:v>133.353577</c:v>
                </c:pt>
                <c:pt idx="232">
                  <c:v>131.44309999999999</c:v>
                </c:pt>
                <c:pt idx="233">
                  <c:v>122.630341</c:v>
                </c:pt>
                <c:pt idx="234">
                  <c:v>121.823685</c:v>
                </c:pt>
                <c:pt idx="235">
                  <c:v>119.854698</c:v>
                </c:pt>
                <c:pt idx="236">
                  <c:v>117.62033099999999</c:v>
                </c:pt>
                <c:pt idx="237">
                  <c:v>123.818573</c:v>
                </c:pt>
                <c:pt idx="238">
                  <c:v>127.320908</c:v>
                </c:pt>
                <c:pt idx="239">
                  <c:v>121.351151</c:v>
                </c:pt>
                <c:pt idx="240">
                  <c:v>127.70714599999999</c:v>
                </c:pt>
                <c:pt idx="241">
                  <c:v>130.82977299999999</c:v>
                </c:pt>
                <c:pt idx="242">
                  <c:v>121.859055</c:v>
                </c:pt>
                <c:pt idx="243">
                  <c:v>126.446564</c:v>
                </c:pt>
                <c:pt idx="244">
                  <c:v>130.96610999999999</c:v>
                </c:pt>
                <c:pt idx="245">
                  <c:v>122.21848300000001</c:v>
                </c:pt>
                <c:pt idx="246">
                  <c:v>122.181808</c:v>
                </c:pt>
                <c:pt idx="247">
                  <c:v>120.722015</c:v>
                </c:pt>
                <c:pt idx="248">
                  <c:v>118.985451</c:v>
                </c:pt>
                <c:pt idx="249">
                  <c:v>117.631721</c:v>
                </c:pt>
                <c:pt idx="250">
                  <c:v>123.368202</c:v>
                </c:pt>
                <c:pt idx="251">
                  <c:v>119.338211</c:v>
                </c:pt>
                <c:pt idx="252">
                  <c:v>125.379074</c:v>
                </c:pt>
                <c:pt idx="253">
                  <c:v>128.85704000000001</c:v>
                </c:pt>
                <c:pt idx="254">
                  <c:v>132.31028699999999</c:v>
                </c:pt>
                <c:pt idx="255">
                  <c:v>126.944237</c:v>
                </c:pt>
                <c:pt idx="256">
                  <c:v>123.670517</c:v>
                </c:pt>
                <c:pt idx="257">
                  <c:v>123.09884599999999</c:v>
                </c:pt>
                <c:pt idx="258">
                  <c:v>119.98376500000001</c:v>
                </c:pt>
                <c:pt idx="259">
                  <c:v>117.797371</c:v>
                </c:pt>
                <c:pt idx="260">
                  <c:v>115.54818</c:v>
                </c:pt>
                <c:pt idx="261">
                  <c:v>123.40943900000001</c:v>
                </c:pt>
                <c:pt idx="262">
                  <c:v>124.71626999999999</c:v>
                </c:pt>
                <c:pt idx="263">
                  <c:v>129.634308</c:v>
                </c:pt>
                <c:pt idx="264">
                  <c:v>133.064301</c:v>
                </c:pt>
                <c:pt idx="265">
                  <c:v>136.10110499999999</c:v>
                </c:pt>
                <c:pt idx="266">
                  <c:v>139.15678399999999</c:v>
                </c:pt>
                <c:pt idx="267">
                  <c:v>139.032928</c:v>
                </c:pt>
                <c:pt idx="268">
                  <c:v>135.99350000000001</c:v>
                </c:pt>
                <c:pt idx="269">
                  <c:v>134.611435</c:v>
                </c:pt>
                <c:pt idx="270">
                  <c:v>139.598434</c:v>
                </c:pt>
                <c:pt idx="271">
                  <c:v>135.01319899999999</c:v>
                </c:pt>
                <c:pt idx="272">
                  <c:v>132.320877</c:v>
                </c:pt>
                <c:pt idx="273">
                  <c:v>138.53862000000001</c:v>
                </c:pt>
                <c:pt idx="274">
                  <c:v>133.51194799999999</c:v>
                </c:pt>
                <c:pt idx="275">
                  <c:v>139.56431599999999</c:v>
                </c:pt>
                <c:pt idx="276">
                  <c:v>143.17085299999999</c:v>
                </c:pt>
                <c:pt idx="277">
                  <c:v>146.040558</c:v>
                </c:pt>
                <c:pt idx="278">
                  <c:v>148.91915900000001</c:v>
                </c:pt>
                <c:pt idx="279">
                  <c:v>139.26499899999999</c:v>
                </c:pt>
                <c:pt idx="280">
                  <c:v>141.41601600000001</c:v>
                </c:pt>
                <c:pt idx="281">
                  <c:v>147.79667699999999</c:v>
                </c:pt>
                <c:pt idx="282">
                  <c:v>143.81999200000001</c:v>
                </c:pt>
                <c:pt idx="283">
                  <c:v>141.23959400000001</c:v>
                </c:pt>
                <c:pt idx="284">
                  <c:v>138.70062300000001</c:v>
                </c:pt>
                <c:pt idx="285">
                  <c:v>143.091812</c:v>
                </c:pt>
                <c:pt idx="286">
                  <c:v>146.18045000000001</c:v>
                </c:pt>
                <c:pt idx="287">
                  <c:v>149.24633800000001</c:v>
                </c:pt>
                <c:pt idx="288">
                  <c:v>150.953339</c:v>
                </c:pt>
                <c:pt idx="289">
                  <c:v>153.860229</c:v>
                </c:pt>
                <c:pt idx="290">
                  <c:v>156.433716</c:v>
                </c:pt>
                <c:pt idx="291">
                  <c:v>156.810822</c:v>
                </c:pt>
                <c:pt idx="292">
                  <c:v>159.128311</c:v>
                </c:pt>
                <c:pt idx="293">
                  <c:v>145.17791700000001</c:v>
                </c:pt>
                <c:pt idx="294">
                  <c:v>142.82823200000001</c:v>
                </c:pt>
                <c:pt idx="295">
                  <c:v>139.64648399999999</c:v>
                </c:pt>
                <c:pt idx="296">
                  <c:v>136.39373800000001</c:v>
                </c:pt>
                <c:pt idx="297">
                  <c:v>145.23095699999999</c:v>
                </c:pt>
                <c:pt idx="298">
                  <c:v>149.327606</c:v>
                </c:pt>
                <c:pt idx="299">
                  <c:v>152.444321</c:v>
                </c:pt>
                <c:pt idx="300">
                  <c:v>155.849808</c:v>
                </c:pt>
                <c:pt idx="301">
                  <c:v>156.74468999999999</c:v>
                </c:pt>
                <c:pt idx="302">
                  <c:v>160.16892999999999</c:v>
                </c:pt>
                <c:pt idx="303">
                  <c:v>159.257034</c:v>
                </c:pt>
                <c:pt idx="304">
                  <c:v>160.50126599999999</c:v>
                </c:pt>
                <c:pt idx="305">
                  <c:v>160.37699900000001</c:v>
                </c:pt>
                <c:pt idx="306">
                  <c:v>155.84884600000001</c:v>
                </c:pt>
                <c:pt idx="307">
                  <c:v>153.67068499999999</c:v>
                </c:pt>
                <c:pt idx="308">
                  <c:v>151.76821899999999</c:v>
                </c:pt>
                <c:pt idx="309">
                  <c:v>150.493393</c:v>
                </c:pt>
                <c:pt idx="310">
                  <c:v>153.92506399999999</c:v>
                </c:pt>
                <c:pt idx="311">
                  <c:v>159.45001199999999</c:v>
                </c:pt>
                <c:pt idx="312">
                  <c:v>162.51911899999999</c:v>
                </c:pt>
                <c:pt idx="313">
                  <c:v>165.702347</c:v>
                </c:pt>
                <c:pt idx="314">
                  <c:v>168.43640099999999</c:v>
                </c:pt>
                <c:pt idx="315">
                  <c:v>170.05602999999999</c:v>
                </c:pt>
                <c:pt idx="316">
                  <c:v>169.877655</c:v>
                </c:pt>
                <c:pt idx="317">
                  <c:v>158.062927</c:v>
                </c:pt>
                <c:pt idx="318">
                  <c:v>158.62403900000001</c:v>
                </c:pt>
                <c:pt idx="319">
                  <c:v>157.42507900000001</c:v>
                </c:pt>
                <c:pt idx="320">
                  <c:v>155.94577000000001</c:v>
                </c:pt>
                <c:pt idx="321">
                  <c:v>163.88575700000001</c:v>
                </c:pt>
                <c:pt idx="322">
                  <c:v>167.85960399999999</c:v>
                </c:pt>
                <c:pt idx="323">
                  <c:v>171.27977000000001</c:v>
                </c:pt>
                <c:pt idx="324">
                  <c:v>174.31033300000001</c:v>
                </c:pt>
                <c:pt idx="325">
                  <c:v>175.01362599999999</c:v>
                </c:pt>
                <c:pt idx="326">
                  <c:v>171.60122699999999</c:v>
                </c:pt>
                <c:pt idx="327">
                  <c:v>170.03128100000001</c:v>
                </c:pt>
                <c:pt idx="328">
                  <c:v>169.18284600000001</c:v>
                </c:pt>
                <c:pt idx="329">
                  <c:v>168.261032</c:v>
                </c:pt>
                <c:pt idx="330">
                  <c:v>164.41184999999999</c:v>
                </c:pt>
                <c:pt idx="331">
                  <c:v>161.59458900000001</c:v>
                </c:pt>
                <c:pt idx="332">
                  <c:v>165.17349200000001</c:v>
                </c:pt>
                <c:pt idx="333">
                  <c:v>160.692261</c:v>
                </c:pt>
                <c:pt idx="334">
                  <c:v>167.826706</c:v>
                </c:pt>
                <c:pt idx="335">
                  <c:v>171.895905</c:v>
                </c:pt>
                <c:pt idx="336">
                  <c:v>175.226181</c:v>
                </c:pt>
                <c:pt idx="337">
                  <c:v>178.00704999999999</c:v>
                </c:pt>
                <c:pt idx="338">
                  <c:v>180.75202899999999</c:v>
                </c:pt>
                <c:pt idx="339">
                  <c:v>183.135559</c:v>
                </c:pt>
                <c:pt idx="340">
                  <c:v>185.5634</c:v>
                </c:pt>
                <c:pt idx="341">
                  <c:v>181.617615</c:v>
                </c:pt>
                <c:pt idx="342">
                  <c:v>177.154358</c:v>
                </c:pt>
                <c:pt idx="343">
                  <c:v>174.212357</c:v>
                </c:pt>
                <c:pt idx="344">
                  <c:v>175.165222</c:v>
                </c:pt>
                <c:pt idx="345">
                  <c:v>171.61282299999999</c:v>
                </c:pt>
                <c:pt idx="346">
                  <c:v>176.84610000000001</c:v>
                </c:pt>
                <c:pt idx="347">
                  <c:v>179.54264800000001</c:v>
                </c:pt>
                <c:pt idx="348">
                  <c:v>182.293869</c:v>
                </c:pt>
                <c:pt idx="349">
                  <c:v>184.14361600000001</c:v>
                </c:pt>
                <c:pt idx="350">
                  <c:v>186.680679</c:v>
                </c:pt>
                <c:pt idx="351">
                  <c:v>188.81384299999999</c:v>
                </c:pt>
                <c:pt idx="352">
                  <c:v>177.18843100000001</c:v>
                </c:pt>
                <c:pt idx="353">
                  <c:v>181.19497699999999</c:v>
                </c:pt>
                <c:pt idx="354">
                  <c:v>177.91558800000001</c:v>
                </c:pt>
                <c:pt idx="355">
                  <c:v>175.83775299999999</c:v>
                </c:pt>
                <c:pt idx="356">
                  <c:v>173.83557099999999</c:v>
                </c:pt>
                <c:pt idx="357">
                  <c:v>172.24748199999999</c:v>
                </c:pt>
                <c:pt idx="358">
                  <c:v>177.46942100000001</c:v>
                </c:pt>
                <c:pt idx="359">
                  <c:v>173.60766599999999</c:v>
                </c:pt>
                <c:pt idx="360">
                  <c:v>178.72790499999999</c:v>
                </c:pt>
                <c:pt idx="361">
                  <c:v>181.80892900000001</c:v>
                </c:pt>
                <c:pt idx="362">
                  <c:v>184.483948</c:v>
                </c:pt>
                <c:pt idx="363">
                  <c:v>186.846497</c:v>
                </c:pt>
                <c:pt idx="364">
                  <c:v>178.23396299999999</c:v>
                </c:pt>
                <c:pt idx="365">
                  <c:v>173.26362599999999</c:v>
                </c:pt>
                <c:pt idx="366">
                  <c:v>171.52372700000001</c:v>
                </c:pt>
                <c:pt idx="367">
                  <c:v>168.918442</c:v>
                </c:pt>
                <c:pt idx="368">
                  <c:v>173.70953399999999</c:v>
                </c:pt>
                <c:pt idx="369">
                  <c:v>177.52172899999999</c:v>
                </c:pt>
                <c:pt idx="370">
                  <c:v>171.711411</c:v>
                </c:pt>
                <c:pt idx="371">
                  <c:v>168.57318100000001</c:v>
                </c:pt>
                <c:pt idx="372">
                  <c:v>174.76577800000001</c:v>
                </c:pt>
                <c:pt idx="373">
                  <c:v>178.11932400000001</c:v>
                </c:pt>
                <c:pt idx="374">
                  <c:v>181.231033</c:v>
                </c:pt>
                <c:pt idx="375">
                  <c:v>183.79316700000001</c:v>
                </c:pt>
                <c:pt idx="376">
                  <c:v>179.00955200000001</c:v>
                </c:pt>
                <c:pt idx="377">
                  <c:v>176.39823899999999</c:v>
                </c:pt>
                <c:pt idx="378">
                  <c:v>175.178696</c:v>
                </c:pt>
                <c:pt idx="379">
                  <c:v>173.53698700000001</c:v>
                </c:pt>
                <c:pt idx="380">
                  <c:v>171.77633700000001</c:v>
                </c:pt>
                <c:pt idx="381">
                  <c:v>175.971542</c:v>
                </c:pt>
                <c:pt idx="382">
                  <c:v>179.75147999999999</c:v>
                </c:pt>
                <c:pt idx="383">
                  <c:v>182.705307</c:v>
                </c:pt>
                <c:pt idx="384">
                  <c:v>185.21182300000001</c:v>
                </c:pt>
                <c:pt idx="385">
                  <c:v>186.15690599999999</c:v>
                </c:pt>
                <c:pt idx="386">
                  <c:v>187.65626499999999</c:v>
                </c:pt>
                <c:pt idx="387">
                  <c:v>179.47846999999999</c:v>
                </c:pt>
                <c:pt idx="388">
                  <c:v>180.69465600000001</c:v>
                </c:pt>
                <c:pt idx="389">
                  <c:v>174.50050400000001</c:v>
                </c:pt>
                <c:pt idx="390">
                  <c:v>173.533264</c:v>
                </c:pt>
                <c:pt idx="391">
                  <c:v>172.05029300000001</c:v>
                </c:pt>
                <c:pt idx="392">
                  <c:v>170.36234999999999</c:v>
                </c:pt>
                <c:pt idx="393">
                  <c:v>169.056274</c:v>
                </c:pt>
                <c:pt idx="394">
                  <c:v>175.32427999999999</c:v>
                </c:pt>
                <c:pt idx="395">
                  <c:v>179.24527</c:v>
                </c:pt>
                <c:pt idx="396">
                  <c:v>174.93279999999999</c:v>
                </c:pt>
                <c:pt idx="397">
                  <c:v>180.09539799999999</c:v>
                </c:pt>
                <c:pt idx="398">
                  <c:v>183.36088599999999</c:v>
                </c:pt>
                <c:pt idx="399">
                  <c:v>185.71923799999999</c:v>
                </c:pt>
                <c:pt idx="400">
                  <c:v>188.36759900000001</c:v>
                </c:pt>
                <c:pt idx="401">
                  <c:v>187.03312700000001</c:v>
                </c:pt>
                <c:pt idx="402">
                  <c:v>182.65982099999999</c:v>
                </c:pt>
                <c:pt idx="403">
                  <c:v>179.842331</c:v>
                </c:pt>
                <c:pt idx="404">
                  <c:v>177.17669699999999</c:v>
                </c:pt>
                <c:pt idx="405">
                  <c:v>174.969955</c:v>
                </c:pt>
                <c:pt idx="406">
                  <c:v>180.44992099999999</c:v>
                </c:pt>
                <c:pt idx="407">
                  <c:v>183.929642</c:v>
                </c:pt>
                <c:pt idx="408">
                  <c:v>186.46998600000001</c:v>
                </c:pt>
                <c:pt idx="409">
                  <c:v>189.21592699999999</c:v>
                </c:pt>
                <c:pt idx="410">
                  <c:v>190.91468800000001</c:v>
                </c:pt>
                <c:pt idx="411">
                  <c:v>183.92906199999999</c:v>
                </c:pt>
                <c:pt idx="412">
                  <c:v>180.147156</c:v>
                </c:pt>
                <c:pt idx="413">
                  <c:v>176.83521999999999</c:v>
                </c:pt>
                <c:pt idx="414">
                  <c:v>173.43920900000001</c:v>
                </c:pt>
                <c:pt idx="415">
                  <c:v>171.11816400000001</c:v>
                </c:pt>
                <c:pt idx="416">
                  <c:v>168.704376</c:v>
                </c:pt>
                <c:pt idx="417">
                  <c:v>176.96748400000001</c:v>
                </c:pt>
                <c:pt idx="418">
                  <c:v>176.03140300000001</c:v>
                </c:pt>
                <c:pt idx="419">
                  <c:v>181.66076699999999</c:v>
                </c:pt>
                <c:pt idx="420">
                  <c:v>185.40823399999999</c:v>
                </c:pt>
                <c:pt idx="421">
                  <c:v>188.458969</c:v>
                </c:pt>
                <c:pt idx="422">
                  <c:v>191.50401299999999</c:v>
                </c:pt>
                <c:pt idx="423">
                  <c:v>193.88685599999999</c:v>
                </c:pt>
                <c:pt idx="424">
                  <c:v>195.36773700000001</c:v>
                </c:pt>
                <c:pt idx="425">
                  <c:v>189.28729200000001</c:v>
                </c:pt>
                <c:pt idx="426">
                  <c:v>186.76829499999999</c:v>
                </c:pt>
                <c:pt idx="427">
                  <c:v>183.737808</c:v>
                </c:pt>
                <c:pt idx="428">
                  <c:v>182.842758</c:v>
                </c:pt>
                <c:pt idx="429">
                  <c:v>186.97268700000001</c:v>
                </c:pt>
                <c:pt idx="430">
                  <c:v>189.66523699999999</c:v>
                </c:pt>
                <c:pt idx="431">
                  <c:v>192.03260800000001</c:v>
                </c:pt>
                <c:pt idx="432">
                  <c:v>194.70249899999999</c:v>
                </c:pt>
                <c:pt idx="433">
                  <c:v>197.000519</c:v>
                </c:pt>
                <c:pt idx="434">
                  <c:v>199.43277</c:v>
                </c:pt>
                <c:pt idx="435">
                  <c:v>201.62583900000001</c:v>
                </c:pt>
                <c:pt idx="436">
                  <c:v>203.706558</c:v>
                </c:pt>
                <c:pt idx="437">
                  <c:v>185.42804000000001</c:v>
                </c:pt>
                <c:pt idx="438">
                  <c:v>179.68420399999999</c:v>
                </c:pt>
                <c:pt idx="439">
                  <c:v>175.64439400000001</c:v>
                </c:pt>
                <c:pt idx="440">
                  <c:v>171.490219</c:v>
                </c:pt>
                <c:pt idx="441">
                  <c:v>179.833832</c:v>
                </c:pt>
                <c:pt idx="442">
                  <c:v>179.47174100000001</c:v>
                </c:pt>
                <c:pt idx="443">
                  <c:v>186.11468500000001</c:v>
                </c:pt>
                <c:pt idx="444">
                  <c:v>190.60202000000001</c:v>
                </c:pt>
                <c:pt idx="445">
                  <c:v>193.38584900000001</c:v>
                </c:pt>
                <c:pt idx="446">
                  <c:v>190.44380200000001</c:v>
                </c:pt>
                <c:pt idx="447">
                  <c:v>194.61199999999999</c:v>
                </c:pt>
                <c:pt idx="448">
                  <c:v>186.70756499999999</c:v>
                </c:pt>
                <c:pt idx="449">
                  <c:v>181.85981799999999</c:v>
                </c:pt>
                <c:pt idx="450">
                  <c:v>177.335587</c:v>
                </c:pt>
                <c:pt idx="451">
                  <c:v>172.42652899999999</c:v>
                </c:pt>
                <c:pt idx="452">
                  <c:v>176.805069</c:v>
                </c:pt>
                <c:pt idx="453">
                  <c:v>179.98732000000001</c:v>
                </c:pt>
                <c:pt idx="454">
                  <c:v>178.675827</c:v>
                </c:pt>
                <c:pt idx="455">
                  <c:v>183.249741</c:v>
                </c:pt>
                <c:pt idx="456">
                  <c:v>186.68206799999999</c:v>
                </c:pt>
                <c:pt idx="457">
                  <c:v>189.332031</c:v>
                </c:pt>
                <c:pt idx="458">
                  <c:v>185.185059</c:v>
                </c:pt>
                <c:pt idx="459">
                  <c:v>182.66584800000001</c:v>
                </c:pt>
                <c:pt idx="460">
                  <c:v>180.78707900000001</c:v>
                </c:pt>
                <c:pt idx="461">
                  <c:v>178.88964799999999</c:v>
                </c:pt>
                <c:pt idx="462">
                  <c:v>175.75636299999999</c:v>
                </c:pt>
                <c:pt idx="463">
                  <c:v>173.11505099999999</c:v>
                </c:pt>
                <c:pt idx="464">
                  <c:v>170.538467</c:v>
                </c:pt>
                <c:pt idx="465">
                  <c:v>171.47996499999999</c:v>
                </c:pt>
                <c:pt idx="466">
                  <c:v>176.475281</c:v>
                </c:pt>
                <c:pt idx="467">
                  <c:v>180.03929099999999</c:v>
                </c:pt>
                <c:pt idx="468">
                  <c:v>182.536407</c:v>
                </c:pt>
                <c:pt idx="469">
                  <c:v>185.33235199999999</c:v>
                </c:pt>
                <c:pt idx="470">
                  <c:v>186.549103</c:v>
                </c:pt>
                <c:pt idx="471">
                  <c:v>179.82486</c:v>
                </c:pt>
                <c:pt idx="472">
                  <c:v>176.66314700000001</c:v>
                </c:pt>
                <c:pt idx="473">
                  <c:v>173.641479</c:v>
                </c:pt>
                <c:pt idx="474">
                  <c:v>171.47306800000001</c:v>
                </c:pt>
                <c:pt idx="475">
                  <c:v>167.901566</c:v>
                </c:pt>
                <c:pt idx="476">
                  <c:v>164.278381</c:v>
                </c:pt>
                <c:pt idx="477">
                  <c:v>169.926376</c:v>
                </c:pt>
                <c:pt idx="478">
                  <c:v>164.42001300000001</c:v>
                </c:pt>
                <c:pt idx="479">
                  <c:v>169.69529700000001</c:v>
                </c:pt>
                <c:pt idx="480">
                  <c:v>173.108643</c:v>
                </c:pt>
                <c:pt idx="481">
                  <c:v>175.619202</c:v>
                </c:pt>
                <c:pt idx="482">
                  <c:v>174.88005100000001</c:v>
                </c:pt>
                <c:pt idx="483">
                  <c:v>177.73190299999999</c:v>
                </c:pt>
                <c:pt idx="484">
                  <c:v>174.74520899999999</c:v>
                </c:pt>
                <c:pt idx="485">
                  <c:v>160.504715</c:v>
                </c:pt>
                <c:pt idx="486">
                  <c:v>157.567261</c:v>
                </c:pt>
                <c:pt idx="487">
                  <c:v>153.83142100000001</c:v>
                </c:pt>
                <c:pt idx="488">
                  <c:v>149.917191</c:v>
                </c:pt>
                <c:pt idx="489">
                  <c:v>156.25405900000001</c:v>
                </c:pt>
                <c:pt idx="490">
                  <c:v>159.57015999999999</c:v>
                </c:pt>
                <c:pt idx="491">
                  <c:v>162.82754499999999</c:v>
                </c:pt>
                <c:pt idx="492">
                  <c:v>164.578339</c:v>
                </c:pt>
                <c:pt idx="493">
                  <c:v>167.16825900000001</c:v>
                </c:pt>
                <c:pt idx="494">
                  <c:v>169.73024000000001</c:v>
                </c:pt>
                <c:pt idx="495">
                  <c:v>155.43057300000001</c:v>
                </c:pt>
                <c:pt idx="496">
                  <c:v>161.90164200000001</c:v>
                </c:pt>
                <c:pt idx="497">
                  <c:v>156.833527</c:v>
                </c:pt>
                <c:pt idx="498">
                  <c:v>153.89082300000001</c:v>
                </c:pt>
                <c:pt idx="499">
                  <c:v>151.018021</c:v>
                </c:pt>
                <c:pt idx="500">
                  <c:v>148.152771</c:v>
                </c:pt>
                <c:pt idx="501">
                  <c:v>153.90060399999999</c:v>
                </c:pt>
                <c:pt idx="502">
                  <c:v>157.44929500000001</c:v>
                </c:pt>
                <c:pt idx="503">
                  <c:v>158.731064</c:v>
                </c:pt>
                <c:pt idx="504">
                  <c:v>162.30607599999999</c:v>
                </c:pt>
                <c:pt idx="505">
                  <c:v>155.589508</c:v>
                </c:pt>
                <c:pt idx="506">
                  <c:v>161.06257600000001</c:v>
                </c:pt>
                <c:pt idx="507">
                  <c:v>164.46232599999999</c:v>
                </c:pt>
                <c:pt idx="508">
                  <c:v>157.89459199999999</c:v>
                </c:pt>
                <c:pt idx="509">
                  <c:v>153.40509</c:v>
                </c:pt>
                <c:pt idx="510">
                  <c:v>149.78653</c:v>
                </c:pt>
                <c:pt idx="511">
                  <c:v>146.66052199999999</c:v>
                </c:pt>
                <c:pt idx="512">
                  <c:v>143.58599899999999</c:v>
                </c:pt>
                <c:pt idx="513">
                  <c:v>141.09039300000001</c:v>
                </c:pt>
                <c:pt idx="514">
                  <c:v>147.53521699999999</c:v>
                </c:pt>
                <c:pt idx="515">
                  <c:v>151.89648399999999</c:v>
                </c:pt>
                <c:pt idx="516">
                  <c:v>155.77568099999999</c:v>
                </c:pt>
                <c:pt idx="517">
                  <c:v>154.180161</c:v>
                </c:pt>
                <c:pt idx="518">
                  <c:v>158.35079999999999</c:v>
                </c:pt>
                <c:pt idx="519">
                  <c:v>149.018753</c:v>
                </c:pt>
                <c:pt idx="520">
                  <c:v>151.43383800000001</c:v>
                </c:pt>
                <c:pt idx="521">
                  <c:v>143.96293600000001</c:v>
                </c:pt>
                <c:pt idx="522">
                  <c:v>143.25666799999999</c:v>
                </c:pt>
                <c:pt idx="523">
                  <c:v>141.67514</c:v>
                </c:pt>
                <c:pt idx="524">
                  <c:v>139.771072</c:v>
                </c:pt>
                <c:pt idx="525">
                  <c:v>138.19255100000001</c:v>
                </c:pt>
                <c:pt idx="526">
                  <c:v>144.54849200000001</c:v>
                </c:pt>
                <c:pt idx="527">
                  <c:v>147.859207</c:v>
                </c:pt>
                <c:pt idx="528">
                  <c:v>140.88301100000001</c:v>
                </c:pt>
                <c:pt idx="529">
                  <c:v>147.53710899999999</c:v>
                </c:pt>
                <c:pt idx="530">
                  <c:v>151.48185699999999</c:v>
                </c:pt>
                <c:pt idx="531">
                  <c:v>153.40748600000001</c:v>
                </c:pt>
                <c:pt idx="532">
                  <c:v>146.084732</c:v>
                </c:pt>
                <c:pt idx="533">
                  <c:v>141.71508800000001</c:v>
                </c:pt>
                <c:pt idx="534">
                  <c:v>138.57736199999999</c:v>
                </c:pt>
                <c:pt idx="535">
                  <c:v>138.30188000000001</c:v>
                </c:pt>
                <c:pt idx="536">
                  <c:v>136.555939</c:v>
                </c:pt>
                <c:pt idx="537">
                  <c:v>135.037811</c:v>
                </c:pt>
                <c:pt idx="538">
                  <c:v>141.08029199999999</c:v>
                </c:pt>
                <c:pt idx="539">
                  <c:v>145.528671</c:v>
                </c:pt>
                <c:pt idx="540">
                  <c:v>149.05482499999999</c:v>
                </c:pt>
                <c:pt idx="541">
                  <c:v>149.93641700000001</c:v>
                </c:pt>
                <c:pt idx="542">
                  <c:v>152.84646599999999</c:v>
                </c:pt>
                <c:pt idx="543">
                  <c:v>138.28042600000001</c:v>
                </c:pt>
                <c:pt idx="544">
                  <c:v>146.38104200000001</c:v>
                </c:pt>
                <c:pt idx="545">
                  <c:v>136.224411</c:v>
                </c:pt>
                <c:pt idx="546">
                  <c:v>144.07456999999999</c:v>
                </c:pt>
                <c:pt idx="547">
                  <c:v>138.58612099999999</c:v>
                </c:pt>
                <c:pt idx="548">
                  <c:v>144.89323400000001</c:v>
                </c:pt>
                <c:pt idx="549">
                  <c:v>142.09732099999999</c:v>
                </c:pt>
                <c:pt idx="550">
                  <c:v>137.500168</c:v>
                </c:pt>
                <c:pt idx="551">
                  <c:v>143.791595</c:v>
                </c:pt>
                <c:pt idx="552">
                  <c:v>142.42121900000001</c:v>
                </c:pt>
                <c:pt idx="553">
                  <c:v>142.17392000000001</c:v>
                </c:pt>
                <c:pt idx="554">
                  <c:v>142.15927099999999</c:v>
                </c:pt>
                <c:pt idx="555">
                  <c:v>142.22082499999999</c:v>
                </c:pt>
                <c:pt idx="556">
                  <c:v>142.308807</c:v>
                </c:pt>
                <c:pt idx="557">
                  <c:v>142.396851</c:v>
                </c:pt>
                <c:pt idx="558">
                  <c:v>142.480896</c:v>
                </c:pt>
                <c:pt idx="559">
                  <c:v>142.04461699999999</c:v>
                </c:pt>
                <c:pt idx="560">
                  <c:v>141.44168099999999</c:v>
                </c:pt>
                <c:pt idx="561">
                  <c:v>140.87191799999999</c:v>
                </c:pt>
                <c:pt idx="562">
                  <c:v>140.464462</c:v>
                </c:pt>
                <c:pt idx="563">
                  <c:v>140.16982999999999</c:v>
                </c:pt>
                <c:pt idx="564">
                  <c:v>140.26644899999999</c:v>
                </c:pt>
                <c:pt idx="565">
                  <c:v>140.72169500000001</c:v>
                </c:pt>
                <c:pt idx="566">
                  <c:v>141.247818</c:v>
                </c:pt>
                <c:pt idx="567">
                  <c:v>141.71777299999999</c:v>
                </c:pt>
                <c:pt idx="568">
                  <c:v>142.300659</c:v>
                </c:pt>
                <c:pt idx="569">
                  <c:v>142.889038</c:v>
                </c:pt>
                <c:pt idx="570">
                  <c:v>143.417618</c:v>
                </c:pt>
                <c:pt idx="571">
                  <c:v>140.613449</c:v>
                </c:pt>
                <c:pt idx="572">
                  <c:v>138.722961</c:v>
                </c:pt>
                <c:pt idx="573">
                  <c:v>137.08216899999999</c:v>
                </c:pt>
                <c:pt idx="574">
                  <c:v>135.71215799999999</c:v>
                </c:pt>
                <c:pt idx="575">
                  <c:v>134.45985400000001</c:v>
                </c:pt>
                <c:pt idx="576">
                  <c:v>135.87437399999999</c:v>
                </c:pt>
                <c:pt idx="577">
                  <c:v>136.30001799999999</c:v>
                </c:pt>
                <c:pt idx="578">
                  <c:v>136.551605</c:v>
                </c:pt>
                <c:pt idx="579">
                  <c:v>136.718369</c:v>
                </c:pt>
                <c:pt idx="580">
                  <c:v>136.82723999999999</c:v>
                </c:pt>
                <c:pt idx="581">
                  <c:v>136.880234</c:v>
                </c:pt>
                <c:pt idx="582">
                  <c:v>136.85330200000001</c:v>
                </c:pt>
                <c:pt idx="583">
                  <c:v>136.57212799999999</c:v>
                </c:pt>
                <c:pt idx="584">
                  <c:v>136.64816300000001</c:v>
                </c:pt>
                <c:pt idx="585">
                  <c:v>136.71992499999999</c:v>
                </c:pt>
                <c:pt idx="586">
                  <c:v>136.751938</c:v>
                </c:pt>
                <c:pt idx="587">
                  <c:v>136.744339</c:v>
                </c:pt>
                <c:pt idx="588">
                  <c:v>139.37792999999999</c:v>
                </c:pt>
                <c:pt idx="589">
                  <c:v>140.93360899999999</c:v>
                </c:pt>
                <c:pt idx="590">
                  <c:v>142.38739000000001</c:v>
                </c:pt>
                <c:pt idx="591">
                  <c:v>143.65829500000001</c:v>
                </c:pt>
                <c:pt idx="592">
                  <c:v>144.84617600000001</c:v>
                </c:pt>
                <c:pt idx="593">
                  <c:v>146.03848300000001</c:v>
                </c:pt>
                <c:pt idx="594">
                  <c:v>147.38172900000001</c:v>
                </c:pt>
                <c:pt idx="595">
                  <c:v>146.91679400000001</c:v>
                </c:pt>
                <c:pt idx="596">
                  <c:v>147.16716</c:v>
                </c:pt>
                <c:pt idx="597">
                  <c:v>147.60488900000001</c:v>
                </c:pt>
                <c:pt idx="598">
                  <c:v>148.032715</c:v>
                </c:pt>
                <c:pt idx="599">
                  <c:v>148.44534300000001</c:v>
                </c:pt>
                <c:pt idx="600">
                  <c:v>150.08017000000001</c:v>
                </c:pt>
                <c:pt idx="601">
                  <c:v>150.89802599999999</c:v>
                </c:pt>
                <c:pt idx="602">
                  <c:v>151.49775700000001</c:v>
                </c:pt>
                <c:pt idx="603">
                  <c:v>151.96185299999999</c:v>
                </c:pt>
                <c:pt idx="604">
                  <c:v>152.374146</c:v>
                </c:pt>
                <c:pt idx="605">
                  <c:v>152.73361199999999</c:v>
                </c:pt>
                <c:pt idx="606">
                  <c:v>153.069794</c:v>
                </c:pt>
                <c:pt idx="607">
                  <c:v>149.46286000000001</c:v>
                </c:pt>
                <c:pt idx="608">
                  <c:v>147.34951799999999</c:v>
                </c:pt>
                <c:pt idx="609">
                  <c:v>145.56146200000001</c:v>
                </c:pt>
                <c:pt idx="610">
                  <c:v>144.04422</c:v>
                </c:pt>
                <c:pt idx="611">
                  <c:v>142.63836699999999</c:v>
                </c:pt>
                <c:pt idx="612">
                  <c:v>143.35948200000001</c:v>
                </c:pt>
                <c:pt idx="613">
                  <c:v>143.37754799999999</c:v>
                </c:pt>
                <c:pt idx="614">
                  <c:v>143.26149000000001</c:v>
                </c:pt>
                <c:pt idx="615">
                  <c:v>143.08943199999999</c:v>
                </c:pt>
                <c:pt idx="616">
                  <c:v>142.88253800000001</c:v>
                </c:pt>
                <c:pt idx="617">
                  <c:v>142.66423</c:v>
                </c:pt>
                <c:pt idx="618">
                  <c:v>142.41941800000001</c:v>
                </c:pt>
                <c:pt idx="619">
                  <c:v>139.736389</c:v>
                </c:pt>
                <c:pt idx="620">
                  <c:v>137.90652499999999</c:v>
                </c:pt>
                <c:pt idx="621">
                  <c:v>139.796402</c:v>
                </c:pt>
                <c:pt idx="622">
                  <c:v>140.75573700000001</c:v>
                </c:pt>
                <c:pt idx="623">
                  <c:v>141.59596300000001</c:v>
                </c:pt>
                <c:pt idx="624">
                  <c:v>142.302322</c:v>
                </c:pt>
                <c:pt idx="625">
                  <c:v>142.85063199999999</c:v>
                </c:pt>
                <c:pt idx="626">
                  <c:v>143.39868200000001</c:v>
                </c:pt>
                <c:pt idx="627">
                  <c:v>143.10897800000001</c:v>
                </c:pt>
                <c:pt idx="628">
                  <c:v>143.11303699999999</c:v>
                </c:pt>
                <c:pt idx="629">
                  <c:v>143.03317300000001</c:v>
                </c:pt>
                <c:pt idx="630">
                  <c:v>142.87301600000001</c:v>
                </c:pt>
                <c:pt idx="631">
                  <c:v>142.55088799999999</c:v>
                </c:pt>
                <c:pt idx="632">
                  <c:v>142.099289</c:v>
                </c:pt>
              </c:numCache>
            </c:numRef>
          </c:yVal>
          <c:smooth val="0"/>
          <c:extLst>
            <c:ext xmlns:c16="http://schemas.microsoft.com/office/drawing/2014/chart" uri="{C3380CC4-5D6E-409C-BE32-E72D297353CC}">
              <c16:uniqueId val="{00000001-AAE4-4000-ABD4-2D9F4C7FEF73}"/>
            </c:ext>
          </c:extLst>
        </c:ser>
        <c:dLbls>
          <c:showLegendKey val="0"/>
          <c:showVal val="0"/>
          <c:showCatName val="0"/>
          <c:showSerName val="0"/>
          <c:showPercent val="0"/>
          <c:showBubbleSize val="0"/>
        </c:dLbls>
        <c:axId val="197401008"/>
        <c:axId val="2117460000"/>
      </c:scatterChart>
      <c:valAx>
        <c:axId val="197401008"/>
        <c:scaling>
          <c:orientation val="minMax"/>
          <c:max val="45931"/>
          <c:min val="25569"/>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7460000"/>
        <c:crosses val="autoZero"/>
        <c:crossBetween val="midCat"/>
        <c:majorUnit val="1826.5"/>
        <c:minorUnit val="365"/>
      </c:valAx>
      <c:valAx>
        <c:axId val="211746000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74010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solidFill>
      <a:round/>
    </a:ln>
    <a:effectLst/>
  </c:spPr>
  <c:txPr>
    <a:bodyPr/>
    <a:lstStyle/>
    <a:p>
      <a:pPr>
        <a:defRPr sz="1600" baseline="0"/>
      </a:pPr>
      <a:endParaRPr lang="en-US"/>
    </a:p>
  </c:txPr>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518540951611818"/>
          <c:y val="8.2027996500437447E-2"/>
          <c:w val="0.74925903492832624"/>
          <c:h val="0.65582327209098867"/>
        </c:manualLayout>
      </c:layout>
      <c:scatterChart>
        <c:scatterStyle val="lineMarker"/>
        <c:varyColors val="0"/>
        <c:ser>
          <c:idx val="1"/>
          <c:order val="0"/>
          <c:tx>
            <c:strRef>
              <c:f>'03N19W19J01S'!$D$1</c:f>
              <c:strCache>
                <c:ptCount val="1"/>
                <c:pt idx="0">
                  <c:v>Observed</c:v>
                </c:pt>
              </c:strCache>
            </c:strRef>
          </c:tx>
          <c:spPr>
            <a:ln w="19050" cap="rnd">
              <a:solidFill>
                <a:schemeClr val="tx1"/>
              </a:solidFill>
              <a:round/>
            </a:ln>
            <a:effectLst/>
          </c:spPr>
          <c:marker>
            <c:symbol val="none"/>
          </c:marker>
          <c:xVal>
            <c:numRef>
              <c:f>'03N19W19J01S'!$B$2:$B$250</c:f>
              <c:numCache>
                <c:formatCode>m/d/yyyy</c:formatCode>
                <c:ptCount val="249"/>
                <c:pt idx="0">
                  <c:v>27484</c:v>
                </c:pt>
                <c:pt idx="1">
                  <c:v>27575</c:v>
                </c:pt>
                <c:pt idx="2">
                  <c:v>27667</c:v>
                </c:pt>
                <c:pt idx="3">
                  <c:v>27790</c:v>
                </c:pt>
                <c:pt idx="4">
                  <c:v>27880</c:v>
                </c:pt>
                <c:pt idx="5">
                  <c:v>27941</c:v>
                </c:pt>
                <c:pt idx="6">
                  <c:v>27972</c:v>
                </c:pt>
                <c:pt idx="7">
                  <c:v>28064</c:v>
                </c:pt>
                <c:pt idx="8">
                  <c:v>28125</c:v>
                </c:pt>
                <c:pt idx="9">
                  <c:v>28184</c:v>
                </c:pt>
                <c:pt idx="10">
                  <c:v>28245</c:v>
                </c:pt>
                <c:pt idx="11">
                  <c:v>28306</c:v>
                </c:pt>
                <c:pt idx="12">
                  <c:v>28337</c:v>
                </c:pt>
                <c:pt idx="13">
                  <c:v>28429</c:v>
                </c:pt>
                <c:pt idx="14">
                  <c:v>28490</c:v>
                </c:pt>
                <c:pt idx="15">
                  <c:v>28549</c:v>
                </c:pt>
                <c:pt idx="16">
                  <c:v>28610</c:v>
                </c:pt>
                <c:pt idx="17">
                  <c:v>28671</c:v>
                </c:pt>
                <c:pt idx="18">
                  <c:v>28733</c:v>
                </c:pt>
                <c:pt idx="19">
                  <c:v>28794</c:v>
                </c:pt>
                <c:pt idx="20">
                  <c:v>28855</c:v>
                </c:pt>
                <c:pt idx="21">
                  <c:v>28914</c:v>
                </c:pt>
                <c:pt idx="22">
                  <c:v>28975</c:v>
                </c:pt>
                <c:pt idx="23">
                  <c:v>29006</c:v>
                </c:pt>
                <c:pt idx="24">
                  <c:v>29098</c:v>
                </c:pt>
                <c:pt idx="25">
                  <c:v>29159</c:v>
                </c:pt>
                <c:pt idx="26">
                  <c:v>29220</c:v>
                </c:pt>
                <c:pt idx="27">
                  <c:v>29280</c:v>
                </c:pt>
                <c:pt idx="28">
                  <c:v>29311</c:v>
                </c:pt>
                <c:pt idx="29">
                  <c:v>29372</c:v>
                </c:pt>
                <c:pt idx="30">
                  <c:v>29464</c:v>
                </c:pt>
                <c:pt idx="31">
                  <c:v>29525</c:v>
                </c:pt>
                <c:pt idx="32">
                  <c:v>29586</c:v>
                </c:pt>
                <c:pt idx="33">
                  <c:v>29645</c:v>
                </c:pt>
                <c:pt idx="34">
                  <c:v>29706</c:v>
                </c:pt>
                <c:pt idx="35">
                  <c:v>29767</c:v>
                </c:pt>
                <c:pt idx="36">
                  <c:v>29798</c:v>
                </c:pt>
                <c:pt idx="37">
                  <c:v>29890</c:v>
                </c:pt>
                <c:pt idx="38">
                  <c:v>29951</c:v>
                </c:pt>
                <c:pt idx="39">
                  <c:v>30010</c:v>
                </c:pt>
                <c:pt idx="40">
                  <c:v>30071</c:v>
                </c:pt>
                <c:pt idx="41">
                  <c:v>30102</c:v>
                </c:pt>
                <c:pt idx="42">
                  <c:v>30163</c:v>
                </c:pt>
                <c:pt idx="43">
                  <c:v>30255</c:v>
                </c:pt>
                <c:pt idx="44">
                  <c:v>30316</c:v>
                </c:pt>
                <c:pt idx="45">
                  <c:v>30375</c:v>
                </c:pt>
                <c:pt idx="46">
                  <c:v>30436</c:v>
                </c:pt>
                <c:pt idx="47">
                  <c:v>30497</c:v>
                </c:pt>
                <c:pt idx="48">
                  <c:v>30559</c:v>
                </c:pt>
                <c:pt idx="49">
                  <c:v>30620</c:v>
                </c:pt>
                <c:pt idx="50">
                  <c:v>30681</c:v>
                </c:pt>
                <c:pt idx="51">
                  <c:v>30741</c:v>
                </c:pt>
                <c:pt idx="52">
                  <c:v>30772</c:v>
                </c:pt>
                <c:pt idx="53">
                  <c:v>30833</c:v>
                </c:pt>
                <c:pt idx="54">
                  <c:v>30925</c:v>
                </c:pt>
                <c:pt idx="55">
                  <c:v>30986</c:v>
                </c:pt>
                <c:pt idx="56">
                  <c:v>31047</c:v>
                </c:pt>
                <c:pt idx="57">
                  <c:v>31106</c:v>
                </c:pt>
                <c:pt idx="58">
                  <c:v>31167</c:v>
                </c:pt>
                <c:pt idx="59">
                  <c:v>31228</c:v>
                </c:pt>
                <c:pt idx="60">
                  <c:v>31290</c:v>
                </c:pt>
                <c:pt idx="61">
                  <c:v>31351</c:v>
                </c:pt>
                <c:pt idx="62">
                  <c:v>31412</c:v>
                </c:pt>
                <c:pt idx="63">
                  <c:v>31502</c:v>
                </c:pt>
                <c:pt idx="64">
                  <c:v>31532</c:v>
                </c:pt>
                <c:pt idx="65">
                  <c:v>31593</c:v>
                </c:pt>
                <c:pt idx="66">
                  <c:v>31655</c:v>
                </c:pt>
                <c:pt idx="67">
                  <c:v>31716</c:v>
                </c:pt>
                <c:pt idx="68">
                  <c:v>31836</c:v>
                </c:pt>
                <c:pt idx="69">
                  <c:v>31897</c:v>
                </c:pt>
                <c:pt idx="70">
                  <c:v>31958</c:v>
                </c:pt>
                <c:pt idx="71">
                  <c:v>32020</c:v>
                </c:pt>
                <c:pt idx="72">
                  <c:v>32081</c:v>
                </c:pt>
                <c:pt idx="73">
                  <c:v>32111</c:v>
                </c:pt>
                <c:pt idx="74">
                  <c:v>32173</c:v>
                </c:pt>
                <c:pt idx="75">
                  <c:v>32263</c:v>
                </c:pt>
                <c:pt idx="76">
                  <c:v>32324</c:v>
                </c:pt>
                <c:pt idx="77">
                  <c:v>32386</c:v>
                </c:pt>
                <c:pt idx="78">
                  <c:v>32447</c:v>
                </c:pt>
                <c:pt idx="79">
                  <c:v>32508</c:v>
                </c:pt>
                <c:pt idx="80">
                  <c:v>32567</c:v>
                </c:pt>
                <c:pt idx="81">
                  <c:v>32598</c:v>
                </c:pt>
                <c:pt idx="82">
                  <c:v>32689</c:v>
                </c:pt>
                <c:pt idx="83">
                  <c:v>32751</c:v>
                </c:pt>
                <c:pt idx="84">
                  <c:v>32932</c:v>
                </c:pt>
                <c:pt idx="85">
                  <c:v>32963</c:v>
                </c:pt>
                <c:pt idx="86">
                  <c:v>33054</c:v>
                </c:pt>
                <c:pt idx="87">
                  <c:v>33085</c:v>
                </c:pt>
                <c:pt idx="88">
                  <c:v>33146</c:v>
                </c:pt>
                <c:pt idx="89">
                  <c:v>33238</c:v>
                </c:pt>
                <c:pt idx="90">
                  <c:v>33297</c:v>
                </c:pt>
                <c:pt idx="91">
                  <c:v>33358</c:v>
                </c:pt>
                <c:pt idx="92">
                  <c:v>33389</c:v>
                </c:pt>
                <c:pt idx="93">
                  <c:v>33481</c:v>
                </c:pt>
                <c:pt idx="94">
                  <c:v>33542</c:v>
                </c:pt>
                <c:pt idx="95">
                  <c:v>33603</c:v>
                </c:pt>
                <c:pt idx="96">
                  <c:v>33663</c:v>
                </c:pt>
                <c:pt idx="97">
                  <c:v>33724</c:v>
                </c:pt>
                <c:pt idx="98">
                  <c:v>33785</c:v>
                </c:pt>
                <c:pt idx="99">
                  <c:v>33847</c:v>
                </c:pt>
                <c:pt idx="100">
                  <c:v>33877</c:v>
                </c:pt>
                <c:pt idx="101">
                  <c:v>33969</c:v>
                </c:pt>
                <c:pt idx="102">
                  <c:v>34028</c:v>
                </c:pt>
                <c:pt idx="103">
                  <c:v>34089</c:v>
                </c:pt>
                <c:pt idx="104">
                  <c:v>34150</c:v>
                </c:pt>
                <c:pt idx="105">
                  <c:v>34212</c:v>
                </c:pt>
                <c:pt idx="106">
                  <c:v>34273</c:v>
                </c:pt>
                <c:pt idx="107">
                  <c:v>34334</c:v>
                </c:pt>
                <c:pt idx="108">
                  <c:v>34393</c:v>
                </c:pt>
                <c:pt idx="109">
                  <c:v>34454</c:v>
                </c:pt>
                <c:pt idx="110">
                  <c:v>34515</c:v>
                </c:pt>
                <c:pt idx="111">
                  <c:v>34577</c:v>
                </c:pt>
                <c:pt idx="112">
                  <c:v>34607</c:v>
                </c:pt>
                <c:pt idx="113">
                  <c:v>34699</c:v>
                </c:pt>
                <c:pt idx="114">
                  <c:v>35185</c:v>
                </c:pt>
                <c:pt idx="115">
                  <c:v>35216</c:v>
                </c:pt>
                <c:pt idx="116">
                  <c:v>35277</c:v>
                </c:pt>
                <c:pt idx="117">
                  <c:v>35461</c:v>
                </c:pt>
                <c:pt idx="118">
                  <c:v>35520</c:v>
                </c:pt>
                <c:pt idx="119">
                  <c:v>35581</c:v>
                </c:pt>
                <c:pt idx="120">
                  <c:v>35642</c:v>
                </c:pt>
                <c:pt idx="121">
                  <c:v>35703</c:v>
                </c:pt>
                <c:pt idx="122">
                  <c:v>35764</c:v>
                </c:pt>
                <c:pt idx="123">
                  <c:v>35826</c:v>
                </c:pt>
                <c:pt idx="124">
                  <c:v>35885</c:v>
                </c:pt>
                <c:pt idx="125">
                  <c:v>35946</c:v>
                </c:pt>
                <c:pt idx="126">
                  <c:v>36007</c:v>
                </c:pt>
                <c:pt idx="127">
                  <c:v>36068</c:v>
                </c:pt>
                <c:pt idx="128">
                  <c:v>36129</c:v>
                </c:pt>
                <c:pt idx="129">
                  <c:v>36191</c:v>
                </c:pt>
                <c:pt idx="130">
                  <c:v>36250</c:v>
                </c:pt>
                <c:pt idx="131">
                  <c:v>36311</c:v>
                </c:pt>
                <c:pt idx="132">
                  <c:v>36372</c:v>
                </c:pt>
                <c:pt idx="133">
                  <c:v>36433</c:v>
                </c:pt>
                <c:pt idx="134">
                  <c:v>36494</c:v>
                </c:pt>
                <c:pt idx="135">
                  <c:v>36585</c:v>
                </c:pt>
                <c:pt idx="136">
                  <c:v>36616</c:v>
                </c:pt>
                <c:pt idx="137">
                  <c:v>36677</c:v>
                </c:pt>
                <c:pt idx="138">
                  <c:v>36769</c:v>
                </c:pt>
                <c:pt idx="139">
                  <c:v>36799</c:v>
                </c:pt>
                <c:pt idx="140">
                  <c:v>36860</c:v>
                </c:pt>
                <c:pt idx="141">
                  <c:v>36922</c:v>
                </c:pt>
                <c:pt idx="142">
                  <c:v>36981</c:v>
                </c:pt>
                <c:pt idx="143">
                  <c:v>37042</c:v>
                </c:pt>
                <c:pt idx="144">
                  <c:v>37103</c:v>
                </c:pt>
                <c:pt idx="145">
                  <c:v>37164</c:v>
                </c:pt>
                <c:pt idx="146">
                  <c:v>37225</c:v>
                </c:pt>
                <c:pt idx="147">
                  <c:v>37287</c:v>
                </c:pt>
                <c:pt idx="148">
                  <c:v>37346</c:v>
                </c:pt>
                <c:pt idx="149">
                  <c:v>37407</c:v>
                </c:pt>
                <c:pt idx="150">
                  <c:v>37468</c:v>
                </c:pt>
                <c:pt idx="151">
                  <c:v>37529</c:v>
                </c:pt>
                <c:pt idx="152">
                  <c:v>37590</c:v>
                </c:pt>
                <c:pt idx="153">
                  <c:v>37652</c:v>
                </c:pt>
                <c:pt idx="154">
                  <c:v>37711</c:v>
                </c:pt>
                <c:pt idx="155">
                  <c:v>37772</c:v>
                </c:pt>
                <c:pt idx="156">
                  <c:v>37833</c:v>
                </c:pt>
                <c:pt idx="157">
                  <c:v>37894</c:v>
                </c:pt>
                <c:pt idx="158">
                  <c:v>37955</c:v>
                </c:pt>
                <c:pt idx="159">
                  <c:v>38017</c:v>
                </c:pt>
                <c:pt idx="160">
                  <c:v>38077</c:v>
                </c:pt>
                <c:pt idx="161">
                  <c:v>38138</c:v>
                </c:pt>
                <c:pt idx="162">
                  <c:v>38199</c:v>
                </c:pt>
                <c:pt idx="163">
                  <c:v>38260</c:v>
                </c:pt>
                <c:pt idx="164">
                  <c:v>38321</c:v>
                </c:pt>
                <c:pt idx="165">
                  <c:v>38383</c:v>
                </c:pt>
                <c:pt idx="166">
                  <c:v>38442</c:v>
                </c:pt>
                <c:pt idx="167">
                  <c:v>38503</c:v>
                </c:pt>
                <c:pt idx="168">
                  <c:v>38625</c:v>
                </c:pt>
                <c:pt idx="169">
                  <c:v>38686</c:v>
                </c:pt>
                <c:pt idx="170">
                  <c:v>38748</c:v>
                </c:pt>
                <c:pt idx="171">
                  <c:v>38807</c:v>
                </c:pt>
                <c:pt idx="172">
                  <c:v>38868</c:v>
                </c:pt>
                <c:pt idx="173">
                  <c:v>38929</c:v>
                </c:pt>
                <c:pt idx="174">
                  <c:v>38990</c:v>
                </c:pt>
                <c:pt idx="175">
                  <c:v>39051</c:v>
                </c:pt>
                <c:pt idx="176">
                  <c:v>39113</c:v>
                </c:pt>
                <c:pt idx="177">
                  <c:v>39172</c:v>
                </c:pt>
                <c:pt idx="178">
                  <c:v>39233</c:v>
                </c:pt>
                <c:pt idx="179">
                  <c:v>39294</c:v>
                </c:pt>
                <c:pt idx="180">
                  <c:v>39355</c:v>
                </c:pt>
                <c:pt idx="181">
                  <c:v>39416</c:v>
                </c:pt>
                <c:pt idx="182">
                  <c:v>39478</c:v>
                </c:pt>
                <c:pt idx="183">
                  <c:v>39599</c:v>
                </c:pt>
                <c:pt idx="184">
                  <c:v>39660</c:v>
                </c:pt>
                <c:pt idx="185">
                  <c:v>39721</c:v>
                </c:pt>
                <c:pt idx="186">
                  <c:v>39782</c:v>
                </c:pt>
                <c:pt idx="187">
                  <c:v>39844</c:v>
                </c:pt>
                <c:pt idx="188">
                  <c:v>39903</c:v>
                </c:pt>
                <c:pt idx="189">
                  <c:v>39964</c:v>
                </c:pt>
                <c:pt idx="190">
                  <c:v>40025</c:v>
                </c:pt>
                <c:pt idx="191">
                  <c:v>40086</c:v>
                </c:pt>
                <c:pt idx="192">
                  <c:v>40147</c:v>
                </c:pt>
                <c:pt idx="193">
                  <c:v>40209</c:v>
                </c:pt>
                <c:pt idx="194">
                  <c:v>40268</c:v>
                </c:pt>
                <c:pt idx="195">
                  <c:v>40329</c:v>
                </c:pt>
                <c:pt idx="196">
                  <c:v>40390</c:v>
                </c:pt>
                <c:pt idx="197">
                  <c:v>40482</c:v>
                </c:pt>
                <c:pt idx="198">
                  <c:v>40543</c:v>
                </c:pt>
                <c:pt idx="199">
                  <c:v>40633</c:v>
                </c:pt>
                <c:pt idx="200">
                  <c:v>40724</c:v>
                </c:pt>
                <c:pt idx="201">
                  <c:v>40816</c:v>
                </c:pt>
                <c:pt idx="202">
                  <c:v>40908</c:v>
                </c:pt>
                <c:pt idx="203">
                  <c:v>40999</c:v>
                </c:pt>
                <c:pt idx="204">
                  <c:v>41090</c:v>
                </c:pt>
                <c:pt idx="205">
                  <c:v>41182</c:v>
                </c:pt>
                <c:pt idx="206">
                  <c:v>41274</c:v>
                </c:pt>
                <c:pt idx="207">
                  <c:v>41364</c:v>
                </c:pt>
                <c:pt idx="208">
                  <c:v>41455</c:v>
                </c:pt>
                <c:pt idx="209">
                  <c:v>41547</c:v>
                </c:pt>
                <c:pt idx="210">
                  <c:v>41639</c:v>
                </c:pt>
                <c:pt idx="211">
                  <c:v>41729</c:v>
                </c:pt>
                <c:pt idx="212">
                  <c:v>41820</c:v>
                </c:pt>
                <c:pt idx="213">
                  <c:v>41912</c:v>
                </c:pt>
                <c:pt idx="214">
                  <c:v>42004</c:v>
                </c:pt>
                <c:pt idx="215">
                  <c:v>42094</c:v>
                </c:pt>
                <c:pt idx="216">
                  <c:v>42185</c:v>
                </c:pt>
                <c:pt idx="217">
                  <c:v>42308</c:v>
                </c:pt>
                <c:pt idx="218">
                  <c:v>42369</c:v>
                </c:pt>
                <c:pt idx="219">
                  <c:v>42460</c:v>
                </c:pt>
                <c:pt idx="220">
                  <c:v>42551</c:v>
                </c:pt>
                <c:pt idx="221">
                  <c:v>42626</c:v>
                </c:pt>
                <c:pt idx="222">
                  <c:v>42715</c:v>
                </c:pt>
                <c:pt idx="223">
                  <c:v>42803</c:v>
                </c:pt>
                <c:pt idx="224">
                  <c:v>42897</c:v>
                </c:pt>
                <c:pt idx="225">
                  <c:v>42989</c:v>
                </c:pt>
                <c:pt idx="226">
                  <c:v>43082</c:v>
                </c:pt>
                <c:pt idx="227">
                  <c:v>43166</c:v>
                </c:pt>
                <c:pt idx="228">
                  <c:v>43268</c:v>
                </c:pt>
                <c:pt idx="229">
                  <c:v>43369</c:v>
                </c:pt>
                <c:pt idx="230">
                  <c:v>43443</c:v>
                </c:pt>
                <c:pt idx="231">
                  <c:v>43548</c:v>
                </c:pt>
                <c:pt idx="232">
                  <c:v>43629</c:v>
                </c:pt>
                <c:pt idx="233">
                  <c:v>43737</c:v>
                </c:pt>
                <c:pt idx="234">
                  <c:v>43816</c:v>
                </c:pt>
                <c:pt idx="235">
                  <c:v>43922</c:v>
                </c:pt>
                <c:pt idx="236">
                  <c:v>43991</c:v>
                </c:pt>
                <c:pt idx="237">
                  <c:v>44105</c:v>
                </c:pt>
                <c:pt idx="238">
                  <c:v>44118</c:v>
                </c:pt>
                <c:pt idx="239">
                  <c:v>44168</c:v>
                </c:pt>
                <c:pt idx="240">
                  <c:v>44263</c:v>
                </c:pt>
                <c:pt idx="241">
                  <c:v>44361</c:v>
                </c:pt>
                <c:pt idx="242">
                  <c:v>44486</c:v>
                </c:pt>
                <c:pt idx="243">
                  <c:v>44537</c:v>
                </c:pt>
                <c:pt idx="244">
                  <c:v>44635</c:v>
                </c:pt>
                <c:pt idx="245">
                  <c:v>44717</c:v>
                </c:pt>
                <c:pt idx="246">
                  <c:v>44844</c:v>
                </c:pt>
              </c:numCache>
            </c:numRef>
          </c:xVal>
          <c:yVal>
            <c:numRef>
              <c:f>'03N19W19J01S'!$D$2:$D$250</c:f>
              <c:numCache>
                <c:formatCode>General</c:formatCode>
                <c:ptCount val="249"/>
                <c:pt idx="0">
                  <c:v>258.89</c:v>
                </c:pt>
                <c:pt idx="1">
                  <c:v>256.89</c:v>
                </c:pt>
                <c:pt idx="2">
                  <c:v>271.89</c:v>
                </c:pt>
                <c:pt idx="3">
                  <c:v>258.19</c:v>
                </c:pt>
                <c:pt idx="4">
                  <c:v>257.89</c:v>
                </c:pt>
                <c:pt idx="5">
                  <c:v>256.19</c:v>
                </c:pt>
                <c:pt idx="6">
                  <c:v>260.39</c:v>
                </c:pt>
                <c:pt idx="7">
                  <c:v>262.39</c:v>
                </c:pt>
                <c:pt idx="8">
                  <c:v>252.89</c:v>
                </c:pt>
                <c:pt idx="9">
                  <c:v>250.89</c:v>
                </c:pt>
                <c:pt idx="10">
                  <c:v>251.89</c:v>
                </c:pt>
                <c:pt idx="11">
                  <c:v>250.89</c:v>
                </c:pt>
                <c:pt idx="12">
                  <c:v>263.39</c:v>
                </c:pt>
                <c:pt idx="13">
                  <c:v>261.89</c:v>
                </c:pt>
                <c:pt idx="14">
                  <c:v>262.89</c:v>
                </c:pt>
                <c:pt idx="15">
                  <c:v>247.89</c:v>
                </c:pt>
                <c:pt idx="16">
                  <c:v>251.89</c:v>
                </c:pt>
                <c:pt idx="17">
                  <c:v>249.89</c:v>
                </c:pt>
                <c:pt idx="18">
                  <c:v>250.89</c:v>
                </c:pt>
                <c:pt idx="19">
                  <c:v>251.6</c:v>
                </c:pt>
                <c:pt idx="20">
                  <c:v>251.89</c:v>
                </c:pt>
                <c:pt idx="21">
                  <c:v>251.89</c:v>
                </c:pt>
                <c:pt idx="22">
                  <c:v>248.39</c:v>
                </c:pt>
                <c:pt idx="23">
                  <c:v>246.89</c:v>
                </c:pt>
                <c:pt idx="24">
                  <c:v>250.39</c:v>
                </c:pt>
                <c:pt idx="25">
                  <c:v>252.89</c:v>
                </c:pt>
                <c:pt idx="26">
                  <c:v>242.89</c:v>
                </c:pt>
                <c:pt idx="27">
                  <c:v>254.1</c:v>
                </c:pt>
                <c:pt idx="28">
                  <c:v>245.99</c:v>
                </c:pt>
                <c:pt idx="29">
                  <c:v>236.3</c:v>
                </c:pt>
                <c:pt idx="30">
                  <c:v>234.89</c:v>
                </c:pt>
                <c:pt idx="31">
                  <c:v>251.89</c:v>
                </c:pt>
                <c:pt idx="32">
                  <c:v>252.19</c:v>
                </c:pt>
                <c:pt idx="33">
                  <c:v>237.99</c:v>
                </c:pt>
                <c:pt idx="34">
                  <c:v>241.69</c:v>
                </c:pt>
                <c:pt idx="35">
                  <c:v>241.89</c:v>
                </c:pt>
                <c:pt idx="36">
                  <c:v>227.89</c:v>
                </c:pt>
                <c:pt idx="37">
                  <c:v>254.89</c:v>
                </c:pt>
                <c:pt idx="38">
                  <c:v>246.89</c:v>
                </c:pt>
                <c:pt idx="39">
                  <c:v>245.89</c:v>
                </c:pt>
                <c:pt idx="40">
                  <c:v>248.39</c:v>
                </c:pt>
                <c:pt idx="41">
                  <c:v>244.89</c:v>
                </c:pt>
                <c:pt idx="42">
                  <c:v>235.39</c:v>
                </c:pt>
                <c:pt idx="43">
                  <c:v>239.39</c:v>
                </c:pt>
                <c:pt idx="44">
                  <c:v>236.89</c:v>
                </c:pt>
                <c:pt idx="45">
                  <c:v>239.89</c:v>
                </c:pt>
                <c:pt idx="46">
                  <c:v>246.89</c:v>
                </c:pt>
                <c:pt idx="47">
                  <c:v>248.89</c:v>
                </c:pt>
                <c:pt idx="48">
                  <c:v>251.89</c:v>
                </c:pt>
                <c:pt idx="49">
                  <c:v>249.89</c:v>
                </c:pt>
                <c:pt idx="50">
                  <c:v>249.39</c:v>
                </c:pt>
                <c:pt idx="51">
                  <c:v>240.89</c:v>
                </c:pt>
                <c:pt idx="52">
                  <c:v>236.89</c:v>
                </c:pt>
                <c:pt idx="53">
                  <c:v>237.89</c:v>
                </c:pt>
                <c:pt idx="54">
                  <c:v>241.49</c:v>
                </c:pt>
                <c:pt idx="55">
                  <c:v>234.39</c:v>
                </c:pt>
                <c:pt idx="56">
                  <c:v>234.89</c:v>
                </c:pt>
                <c:pt idx="57">
                  <c:v>228.89</c:v>
                </c:pt>
                <c:pt idx="58">
                  <c:v>229.19</c:v>
                </c:pt>
                <c:pt idx="59">
                  <c:v>241.89</c:v>
                </c:pt>
                <c:pt idx="60">
                  <c:v>230.89</c:v>
                </c:pt>
                <c:pt idx="61">
                  <c:v>239.49</c:v>
                </c:pt>
                <c:pt idx="62">
                  <c:v>240.99</c:v>
                </c:pt>
                <c:pt idx="63">
                  <c:v>244.69</c:v>
                </c:pt>
                <c:pt idx="64">
                  <c:v>238.3</c:v>
                </c:pt>
                <c:pt idx="65">
                  <c:v>240.89</c:v>
                </c:pt>
                <c:pt idx="66">
                  <c:v>246.39</c:v>
                </c:pt>
                <c:pt idx="67">
                  <c:v>230.89</c:v>
                </c:pt>
                <c:pt idx="68">
                  <c:v>238.89</c:v>
                </c:pt>
                <c:pt idx="69">
                  <c:v>228.19</c:v>
                </c:pt>
                <c:pt idx="70">
                  <c:v>228.99</c:v>
                </c:pt>
                <c:pt idx="71">
                  <c:v>230.69</c:v>
                </c:pt>
                <c:pt idx="72">
                  <c:v>229.39</c:v>
                </c:pt>
                <c:pt idx="73">
                  <c:v>233.6</c:v>
                </c:pt>
                <c:pt idx="74">
                  <c:v>229.1</c:v>
                </c:pt>
                <c:pt idx="75">
                  <c:v>224.3</c:v>
                </c:pt>
                <c:pt idx="76">
                  <c:v>232.89</c:v>
                </c:pt>
                <c:pt idx="77">
                  <c:v>225.1</c:v>
                </c:pt>
                <c:pt idx="78">
                  <c:v>230.99</c:v>
                </c:pt>
                <c:pt idx="79">
                  <c:v>224.3</c:v>
                </c:pt>
                <c:pt idx="80">
                  <c:v>227.8</c:v>
                </c:pt>
                <c:pt idx="81">
                  <c:v>212.49</c:v>
                </c:pt>
                <c:pt idx="82">
                  <c:v>229.49</c:v>
                </c:pt>
                <c:pt idx="83">
                  <c:v>219.39</c:v>
                </c:pt>
                <c:pt idx="84">
                  <c:v>223.89</c:v>
                </c:pt>
                <c:pt idx="85">
                  <c:v>221.89</c:v>
                </c:pt>
                <c:pt idx="86">
                  <c:v>225.89</c:v>
                </c:pt>
                <c:pt idx="87">
                  <c:v>226.89</c:v>
                </c:pt>
                <c:pt idx="88">
                  <c:v>190.89</c:v>
                </c:pt>
                <c:pt idx="89">
                  <c:v>221.89</c:v>
                </c:pt>
                <c:pt idx="90">
                  <c:v>224.89</c:v>
                </c:pt>
                <c:pt idx="91">
                  <c:v>209.3</c:v>
                </c:pt>
                <c:pt idx="92">
                  <c:v>219.89</c:v>
                </c:pt>
                <c:pt idx="93">
                  <c:v>219.89</c:v>
                </c:pt>
                <c:pt idx="94">
                  <c:v>220.89</c:v>
                </c:pt>
                <c:pt idx="95">
                  <c:v>215.89</c:v>
                </c:pt>
                <c:pt idx="96">
                  <c:v>218.89</c:v>
                </c:pt>
                <c:pt idx="97">
                  <c:v>223.89</c:v>
                </c:pt>
                <c:pt idx="98">
                  <c:v>223.89</c:v>
                </c:pt>
                <c:pt idx="99">
                  <c:v>222.89</c:v>
                </c:pt>
                <c:pt idx="100">
                  <c:v>222.89</c:v>
                </c:pt>
                <c:pt idx="101">
                  <c:v>221.89</c:v>
                </c:pt>
                <c:pt idx="102">
                  <c:v>221.89</c:v>
                </c:pt>
                <c:pt idx="103">
                  <c:v>221.89</c:v>
                </c:pt>
                <c:pt idx="104">
                  <c:v>223.89</c:v>
                </c:pt>
                <c:pt idx="105">
                  <c:v>223.89</c:v>
                </c:pt>
                <c:pt idx="106">
                  <c:v>221.89</c:v>
                </c:pt>
                <c:pt idx="107">
                  <c:v>223.89</c:v>
                </c:pt>
                <c:pt idx="108">
                  <c:v>226.89</c:v>
                </c:pt>
                <c:pt idx="109">
                  <c:v>218.89</c:v>
                </c:pt>
                <c:pt idx="110">
                  <c:v>220.89</c:v>
                </c:pt>
                <c:pt idx="111">
                  <c:v>218.89</c:v>
                </c:pt>
                <c:pt idx="112">
                  <c:v>216.89</c:v>
                </c:pt>
                <c:pt idx="113">
                  <c:v>229.89</c:v>
                </c:pt>
                <c:pt idx="114">
                  <c:v>218.89</c:v>
                </c:pt>
                <c:pt idx="115">
                  <c:v>222.89</c:v>
                </c:pt>
                <c:pt idx="116">
                  <c:v>220.89</c:v>
                </c:pt>
                <c:pt idx="117">
                  <c:v>224.89</c:v>
                </c:pt>
                <c:pt idx="118">
                  <c:v>222.89</c:v>
                </c:pt>
                <c:pt idx="119">
                  <c:v>222.89</c:v>
                </c:pt>
                <c:pt idx="120">
                  <c:v>220.89</c:v>
                </c:pt>
                <c:pt idx="121">
                  <c:v>222.89</c:v>
                </c:pt>
                <c:pt idx="122">
                  <c:v>216.89</c:v>
                </c:pt>
                <c:pt idx="123">
                  <c:v>214.89</c:v>
                </c:pt>
                <c:pt idx="124">
                  <c:v>243.89</c:v>
                </c:pt>
                <c:pt idx="125">
                  <c:v>223.89</c:v>
                </c:pt>
                <c:pt idx="126">
                  <c:v>225.89</c:v>
                </c:pt>
                <c:pt idx="127">
                  <c:v>227.89</c:v>
                </c:pt>
                <c:pt idx="128">
                  <c:v>210.89</c:v>
                </c:pt>
                <c:pt idx="129">
                  <c:v>209.89</c:v>
                </c:pt>
                <c:pt idx="130">
                  <c:v>205.89</c:v>
                </c:pt>
                <c:pt idx="131">
                  <c:v>216.89</c:v>
                </c:pt>
                <c:pt idx="132">
                  <c:v>218.89</c:v>
                </c:pt>
                <c:pt idx="133">
                  <c:v>215.89</c:v>
                </c:pt>
                <c:pt idx="134">
                  <c:v>212.89</c:v>
                </c:pt>
                <c:pt idx="135">
                  <c:v>214.89</c:v>
                </c:pt>
                <c:pt idx="136">
                  <c:v>212.89</c:v>
                </c:pt>
                <c:pt idx="137">
                  <c:v>213.89</c:v>
                </c:pt>
                <c:pt idx="138">
                  <c:v>211.89</c:v>
                </c:pt>
                <c:pt idx="139">
                  <c:v>213.89</c:v>
                </c:pt>
                <c:pt idx="140">
                  <c:v>216.89</c:v>
                </c:pt>
                <c:pt idx="141">
                  <c:v>212.89</c:v>
                </c:pt>
                <c:pt idx="142">
                  <c:v>212.89</c:v>
                </c:pt>
                <c:pt idx="143">
                  <c:v>216.89</c:v>
                </c:pt>
                <c:pt idx="144">
                  <c:v>216.89</c:v>
                </c:pt>
                <c:pt idx="145">
                  <c:v>215.89</c:v>
                </c:pt>
                <c:pt idx="146">
                  <c:v>215.89</c:v>
                </c:pt>
                <c:pt idx="147">
                  <c:v>214.89</c:v>
                </c:pt>
                <c:pt idx="148">
                  <c:v>210.89</c:v>
                </c:pt>
                <c:pt idx="149">
                  <c:v>213.89</c:v>
                </c:pt>
                <c:pt idx="150">
                  <c:v>222.89</c:v>
                </c:pt>
                <c:pt idx="151">
                  <c:v>217.89</c:v>
                </c:pt>
                <c:pt idx="152">
                  <c:v>214.89</c:v>
                </c:pt>
                <c:pt idx="153">
                  <c:v>212.89</c:v>
                </c:pt>
                <c:pt idx="154">
                  <c:v>214.89</c:v>
                </c:pt>
                <c:pt idx="155">
                  <c:v>214.89</c:v>
                </c:pt>
                <c:pt idx="156">
                  <c:v>215.89</c:v>
                </c:pt>
                <c:pt idx="157">
                  <c:v>223.89</c:v>
                </c:pt>
                <c:pt idx="158">
                  <c:v>214.89</c:v>
                </c:pt>
                <c:pt idx="159">
                  <c:v>212.89</c:v>
                </c:pt>
                <c:pt idx="160">
                  <c:v>215.89</c:v>
                </c:pt>
                <c:pt idx="161">
                  <c:v>216.89</c:v>
                </c:pt>
                <c:pt idx="162">
                  <c:v>215.89</c:v>
                </c:pt>
                <c:pt idx="163">
                  <c:v>215.89</c:v>
                </c:pt>
                <c:pt idx="164">
                  <c:v>214.89</c:v>
                </c:pt>
                <c:pt idx="165">
                  <c:v>215.89</c:v>
                </c:pt>
                <c:pt idx="166">
                  <c:v>221.89</c:v>
                </c:pt>
                <c:pt idx="167">
                  <c:v>223.89</c:v>
                </c:pt>
                <c:pt idx="168">
                  <c:v>223.89</c:v>
                </c:pt>
                <c:pt idx="169">
                  <c:v>225.89</c:v>
                </c:pt>
                <c:pt idx="170">
                  <c:v>216.89</c:v>
                </c:pt>
                <c:pt idx="171">
                  <c:v>217.89</c:v>
                </c:pt>
                <c:pt idx="172">
                  <c:v>223.89</c:v>
                </c:pt>
                <c:pt idx="173">
                  <c:v>230.89</c:v>
                </c:pt>
                <c:pt idx="174">
                  <c:v>219.89</c:v>
                </c:pt>
                <c:pt idx="175">
                  <c:v>215.89</c:v>
                </c:pt>
                <c:pt idx="176">
                  <c:v>219.89</c:v>
                </c:pt>
                <c:pt idx="177">
                  <c:v>221.89</c:v>
                </c:pt>
                <c:pt idx="178">
                  <c:v>219.89</c:v>
                </c:pt>
                <c:pt idx="179">
                  <c:v>217.3</c:v>
                </c:pt>
                <c:pt idx="180">
                  <c:v>221.89</c:v>
                </c:pt>
                <c:pt idx="181">
                  <c:v>215.89</c:v>
                </c:pt>
                <c:pt idx="182">
                  <c:v>214.89</c:v>
                </c:pt>
                <c:pt idx="183">
                  <c:v>208.89</c:v>
                </c:pt>
                <c:pt idx="184">
                  <c:v>207.89</c:v>
                </c:pt>
                <c:pt idx="185">
                  <c:v>206.89</c:v>
                </c:pt>
                <c:pt idx="186">
                  <c:v>198.89</c:v>
                </c:pt>
                <c:pt idx="187">
                  <c:v>202.89</c:v>
                </c:pt>
                <c:pt idx="188">
                  <c:v>200.89</c:v>
                </c:pt>
                <c:pt idx="189">
                  <c:v>202.89</c:v>
                </c:pt>
                <c:pt idx="190">
                  <c:v>196.89</c:v>
                </c:pt>
                <c:pt idx="191">
                  <c:v>192.89</c:v>
                </c:pt>
                <c:pt idx="192">
                  <c:v>187.39</c:v>
                </c:pt>
                <c:pt idx="193">
                  <c:v>183.89500000000001</c:v>
                </c:pt>
                <c:pt idx="194">
                  <c:v>186.89500000000001</c:v>
                </c:pt>
                <c:pt idx="195">
                  <c:v>184.39500000000001</c:v>
                </c:pt>
                <c:pt idx="196">
                  <c:v>183.89500000000001</c:v>
                </c:pt>
                <c:pt idx="197">
                  <c:v>179.89500000000001</c:v>
                </c:pt>
                <c:pt idx="198">
                  <c:v>179.89500000000001</c:v>
                </c:pt>
                <c:pt idx="199">
                  <c:v>182.1</c:v>
                </c:pt>
                <c:pt idx="200">
                  <c:v>186.6</c:v>
                </c:pt>
                <c:pt idx="201">
                  <c:v>179.8</c:v>
                </c:pt>
                <c:pt idx="202">
                  <c:v>178.69499999999999</c:v>
                </c:pt>
                <c:pt idx="203">
                  <c:v>181.39500000000001</c:v>
                </c:pt>
                <c:pt idx="204">
                  <c:v>181.995</c:v>
                </c:pt>
                <c:pt idx="205">
                  <c:v>178.495</c:v>
                </c:pt>
                <c:pt idx="206">
                  <c:v>179.69499999999999</c:v>
                </c:pt>
                <c:pt idx="207">
                  <c:v>179.39500000000001</c:v>
                </c:pt>
                <c:pt idx="208">
                  <c:v>178.69499999999999</c:v>
                </c:pt>
                <c:pt idx="209">
                  <c:v>178.19499999999999</c:v>
                </c:pt>
                <c:pt idx="210">
                  <c:v>174.39500000000001</c:v>
                </c:pt>
                <c:pt idx="211">
                  <c:v>173.8</c:v>
                </c:pt>
                <c:pt idx="212">
                  <c:v>176.1</c:v>
                </c:pt>
                <c:pt idx="213">
                  <c:v>180.19499999999999</c:v>
                </c:pt>
                <c:pt idx="214">
                  <c:v>177.995</c:v>
                </c:pt>
                <c:pt idx="215">
                  <c:v>179.69499999999999</c:v>
                </c:pt>
                <c:pt idx="216">
                  <c:v>181.1</c:v>
                </c:pt>
                <c:pt idx="217">
                  <c:v>176.19499999999999</c:v>
                </c:pt>
                <c:pt idx="218">
                  <c:v>172.8</c:v>
                </c:pt>
                <c:pt idx="219">
                  <c:v>177.69499999999999</c:v>
                </c:pt>
                <c:pt idx="220">
                  <c:v>174.3</c:v>
                </c:pt>
                <c:pt idx="221">
                  <c:v>171.1000061</c:v>
                </c:pt>
                <c:pt idx="222">
                  <c:v>172.1</c:v>
                </c:pt>
                <c:pt idx="223">
                  <c:v>161.3000183</c:v>
                </c:pt>
                <c:pt idx="224">
                  <c:v>178.2</c:v>
                </c:pt>
                <c:pt idx="225">
                  <c:v>173.3000183</c:v>
                </c:pt>
                <c:pt idx="226">
                  <c:v>170.5</c:v>
                </c:pt>
                <c:pt idx="227">
                  <c:v>172.8000183</c:v>
                </c:pt>
                <c:pt idx="228">
                  <c:v>172.6000061</c:v>
                </c:pt>
                <c:pt idx="229">
                  <c:v>168.8000183</c:v>
                </c:pt>
                <c:pt idx="230">
                  <c:v>167.6000061</c:v>
                </c:pt>
                <c:pt idx="231">
                  <c:v>166.2</c:v>
                </c:pt>
                <c:pt idx="232">
                  <c:v>170</c:v>
                </c:pt>
                <c:pt idx="233">
                  <c:v>174.8000183</c:v>
                </c:pt>
                <c:pt idx="234">
                  <c:v>174.4</c:v>
                </c:pt>
                <c:pt idx="235">
                  <c:v>181.2</c:v>
                </c:pt>
                <c:pt idx="236">
                  <c:v>181.5</c:v>
                </c:pt>
                <c:pt idx="237">
                  <c:v>175.1000061</c:v>
                </c:pt>
                <c:pt idx="238">
                  <c:v>170.3000183</c:v>
                </c:pt>
                <c:pt idx="239">
                  <c:v>167.3</c:v>
                </c:pt>
                <c:pt idx="240">
                  <c:v>166.2</c:v>
                </c:pt>
                <c:pt idx="241">
                  <c:v>165.9</c:v>
                </c:pt>
                <c:pt idx="242">
                  <c:v>160.4</c:v>
                </c:pt>
                <c:pt idx="243">
                  <c:v>160.8000183</c:v>
                </c:pt>
                <c:pt idx="244">
                  <c:v>159.80000000000001</c:v>
                </c:pt>
                <c:pt idx="245">
                  <c:v>160.5</c:v>
                </c:pt>
                <c:pt idx="246">
                  <c:v>153.74</c:v>
                </c:pt>
              </c:numCache>
            </c:numRef>
          </c:yVal>
          <c:smooth val="0"/>
          <c:extLst>
            <c:ext xmlns:c16="http://schemas.microsoft.com/office/drawing/2014/chart" uri="{C3380CC4-5D6E-409C-BE32-E72D297353CC}">
              <c16:uniqueId val="{00000000-FB73-4E90-8273-726D3182DB55}"/>
            </c:ext>
          </c:extLst>
        </c:ser>
        <c:ser>
          <c:idx val="0"/>
          <c:order val="1"/>
          <c:tx>
            <c:strRef>
              <c:f>'03N19W19J01S'!$G$1</c:f>
              <c:strCache>
                <c:ptCount val="1"/>
                <c:pt idx="0">
                  <c:v>Simulated</c:v>
                </c:pt>
              </c:strCache>
            </c:strRef>
          </c:tx>
          <c:spPr>
            <a:ln w="25400" cap="rnd">
              <a:solidFill>
                <a:schemeClr val="accent4">
                  <a:lumMod val="75000"/>
                </a:schemeClr>
              </a:solidFill>
              <a:prstDash val="solid"/>
              <a:round/>
            </a:ln>
            <a:effectLst/>
          </c:spPr>
          <c:marker>
            <c:symbol val="none"/>
          </c:marker>
          <c:xVal>
            <c:numRef>
              <c:f>'03N19W19J01S'!$E$2:$E$634</c:f>
              <c:numCache>
                <c:formatCode>m/d/yyyy</c:formatCode>
                <c:ptCount val="633"/>
                <c:pt idx="0">
                  <c:v>25599</c:v>
                </c:pt>
                <c:pt idx="1">
                  <c:v>25627</c:v>
                </c:pt>
                <c:pt idx="2">
                  <c:v>25658</c:v>
                </c:pt>
                <c:pt idx="3">
                  <c:v>25688</c:v>
                </c:pt>
                <c:pt idx="4">
                  <c:v>25719</c:v>
                </c:pt>
                <c:pt idx="5">
                  <c:v>25749</c:v>
                </c:pt>
                <c:pt idx="6">
                  <c:v>25780</c:v>
                </c:pt>
                <c:pt idx="7">
                  <c:v>25811</c:v>
                </c:pt>
                <c:pt idx="8">
                  <c:v>25841</c:v>
                </c:pt>
                <c:pt idx="9">
                  <c:v>25872</c:v>
                </c:pt>
                <c:pt idx="10">
                  <c:v>25902</c:v>
                </c:pt>
                <c:pt idx="11">
                  <c:v>25933</c:v>
                </c:pt>
                <c:pt idx="12">
                  <c:v>25964</c:v>
                </c:pt>
                <c:pt idx="13">
                  <c:v>25992</c:v>
                </c:pt>
                <c:pt idx="14">
                  <c:v>26023</c:v>
                </c:pt>
                <c:pt idx="15">
                  <c:v>26053</c:v>
                </c:pt>
                <c:pt idx="16">
                  <c:v>26084</c:v>
                </c:pt>
                <c:pt idx="17">
                  <c:v>26114</c:v>
                </c:pt>
                <c:pt idx="18">
                  <c:v>26145</c:v>
                </c:pt>
                <c:pt idx="19">
                  <c:v>26176</c:v>
                </c:pt>
                <c:pt idx="20">
                  <c:v>26206</c:v>
                </c:pt>
                <c:pt idx="21">
                  <c:v>26237</c:v>
                </c:pt>
                <c:pt idx="22">
                  <c:v>26267</c:v>
                </c:pt>
                <c:pt idx="23">
                  <c:v>26298</c:v>
                </c:pt>
                <c:pt idx="24">
                  <c:v>26329</c:v>
                </c:pt>
                <c:pt idx="25">
                  <c:v>26358</c:v>
                </c:pt>
                <c:pt idx="26">
                  <c:v>26389</c:v>
                </c:pt>
                <c:pt idx="27">
                  <c:v>26419</c:v>
                </c:pt>
                <c:pt idx="28">
                  <c:v>26450</c:v>
                </c:pt>
                <c:pt idx="29">
                  <c:v>26480</c:v>
                </c:pt>
                <c:pt idx="30">
                  <c:v>26511</c:v>
                </c:pt>
                <c:pt idx="31">
                  <c:v>26542</c:v>
                </c:pt>
                <c:pt idx="32">
                  <c:v>26572</c:v>
                </c:pt>
                <c:pt idx="33">
                  <c:v>26603</c:v>
                </c:pt>
                <c:pt idx="34">
                  <c:v>26633</c:v>
                </c:pt>
                <c:pt idx="35">
                  <c:v>26664</c:v>
                </c:pt>
                <c:pt idx="36">
                  <c:v>26695</c:v>
                </c:pt>
                <c:pt idx="37">
                  <c:v>26723</c:v>
                </c:pt>
                <c:pt idx="38">
                  <c:v>26754</c:v>
                </c:pt>
                <c:pt idx="39">
                  <c:v>26784</c:v>
                </c:pt>
                <c:pt idx="40">
                  <c:v>26815</c:v>
                </c:pt>
                <c:pt idx="41">
                  <c:v>26845</c:v>
                </c:pt>
                <c:pt idx="42">
                  <c:v>26876</c:v>
                </c:pt>
                <c:pt idx="43">
                  <c:v>26907</c:v>
                </c:pt>
                <c:pt idx="44">
                  <c:v>26937</c:v>
                </c:pt>
                <c:pt idx="45">
                  <c:v>26968</c:v>
                </c:pt>
                <c:pt idx="46">
                  <c:v>26998</c:v>
                </c:pt>
                <c:pt idx="47">
                  <c:v>27029</c:v>
                </c:pt>
                <c:pt idx="48">
                  <c:v>27060</c:v>
                </c:pt>
                <c:pt idx="49">
                  <c:v>27088</c:v>
                </c:pt>
                <c:pt idx="50">
                  <c:v>27119</c:v>
                </c:pt>
                <c:pt idx="51">
                  <c:v>27149</c:v>
                </c:pt>
                <c:pt idx="52">
                  <c:v>27180</c:v>
                </c:pt>
                <c:pt idx="53">
                  <c:v>27210</c:v>
                </c:pt>
                <c:pt idx="54">
                  <c:v>27241</c:v>
                </c:pt>
                <c:pt idx="55">
                  <c:v>27272</c:v>
                </c:pt>
                <c:pt idx="56">
                  <c:v>27302</c:v>
                </c:pt>
                <c:pt idx="57">
                  <c:v>27333</c:v>
                </c:pt>
                <c:pt idx="58">
                  <c:v>27363</c:v>
                </c:pt>
                <c:pt idx="59">
                  <c:v>27394</c:v>
                </c:pt>
                <c:pt idx="60">
                  <c:v>27425</c:v>
                </c:pt>
                <c:pt idx="61">
                  <c:v>27453</c:v>
                </c:pt>
                <c:pt idx="62">
                  <c:v>27484</c:v>
                </c:pt>
                <c:pt idx="63">
                  <c:v>27514</c:v>
                </c:pt>
                <c:pt idx="64">
                  <c:v>27545</c:v>
                </c:pt>
                <c:pt idx="65">
                  <c:v>27575</c:v>
                </c:pt>
                <c:pt idx="66">
                  <c:v>27606</c:v>
                </c:pt>
                <c:pt idx="67">
                  <c:v>27637</c:v>
                </c:pt>
                <c:pt idx="68">
                  <c:v>27667</c:v>
                </c:pt>
                <c:pt idx="69">
                  <c:v>27698</c:v>
                </c:pt>
                <c:pt idx="70">
                  <c:v>27728</c:v>
                </c:pt>
                <c:pt idx="71">
                  <c:v>27759</c:v>
                </c:pt>
                <c:pt idx="72">
                  <c:v>27790</c:v>
                </c:pt>
                <c:pt idx="73">
                  <c:v>27819</c:v>
                </c:pt>
                <c:pt idx="74">
                  <c:v>27850</c:v>
                </c:pt>
                <c:pt idx="75">
                  <c:v>27880</c:v>
                </c:pt>
                <c:pt idx="76">
                  <c:v>27911</c:v>
                </c:pt>
                <c:pt idx="77">
                  <c:v>27941</c:v>
                </c:pt>
                <c:pt idx="78">
                  <c:v>27972</c:v>
                </c:pt>
                <c:pt idx="79">
                  <c:v>28003</c:v>
                </c:pt>
                <c:pt idx="80">
                  <c:v>28033</c:v>
                </c:pt>
                <c:pt idx="81">
                  <c:v>28064</c:v>
                </c:pt>
                <c:pt idx="82">
                  <c:v>28094</c:v>
                </c:pt>
                <c:pt idx="83">
                  <c:v>28125</c:v>
                </c:pt>
                <c:pt idx="84">
                  <c:v>28156</c:v>
                </c:pt>
                <c:pt idx="85">
                  <c:v>28184</c:v>
                </c:pt>
                <c:pt idx="86">
                  <c:v>28215</c:v>
                </c:pt>
                <c:pt idx="87">
                  <c:v>28245</c:v>
                </c:pt>
                <c:pt idx="88">
                  <c:v>28276</c:v>
                </c:pt>
                <c:pt idx="89">
                  <c:v>28306</c:v>
                </c:pt>
                <c:pt idx="90">
                  <c:v>28337</c:v>
                </c:pt>
                <c:pt idx="91">
                  <c:v>28368</c:v>
                </c:pt>
                <c:pt idx="92">
                  <c:v>28398</c:v>
                </c:pt>
                <c:pt idx="93">
                  <c:v>28429</c:v>
                </c:pt>
                <c:pt idx="94">
                  <c:v>28459</c:v>
                </c:pt>
                <c:pt idx="95">
                  <c:v>28490</c:v>
                </c:pt>
                <c:pt idx="96">
                  <c:v>28521</c:v>
                </c:pt>
                <c:pt idx="97">
                  <c:v>28549</c:v>
                </c:pt>
                <c:pt idx="98">
                  <c:v>28580</c:v>
                </c:pt>
                <c:pt idx="99">
                  <c:v>28610</c:v>
                </c:pt>
                <c:pt idx="100">
                  <c:v>28641</c:v>
                </c:pt>
                <c:pt idx="101">
                  <c:v>28671</c:v>
                </c:pt>
                <c:pt idx="102">
                  <c:v>28702</c:v>
                </c:pt>
                <c:pt idx="103">
                  <c:v>28733</c:v>
                </c:pt>
                <c:pt idx="104">
                  <c:v>28763</c:v>
                </c:pt>
                <c:pt idx="105">
                  <c:v>28794</c:v>
                </c:pt>
                <c:pt idx="106">
                  <c:v>28824</c:v>
                </c:pt>
                <c:pt idx="107">
                  <c:v>28855</c:v>
                </c:pt>
                <c:pt idx="108">
                  <c:v>28886</c:v>
                </c:pt>
                <c:pt idx="109">
                  <c:v>28914</c:v>
                </c:pt>
                <c:pt idx="110">
                  <c:v>28945</c:v>
                </c:pt>
                <c:pt idx="111">
                  <c:v>28975</c:v>
                </c:pt>
                <c:pt idx="112">
                  <c:v>29006</c:v>
                </c:pt>
                <c:pt idx="113">
                  <c:v>29036</c:v>
                </c:pt>
                <c:pt idx="114">
                  <c:v>29067</c:v>
                </c:pt>
                <c:pt idx="115">
                  <c:v>29098</c:v>
                </c:pt>
                <c:pt idx="116">
                  <c:v>29128</c:v>
                </c:pt>
                <c:pt idx="117">
                  <c:v>29159</c:v>
                </c:pt>
                <c:pt idx="118">
                  <c:v>29189</c:v>
                </c:pt>
                <c:pt idx="119">
                  <c:v>29220</c:v>
                </c:pt>
                <c:pt idx="120">
                  <c:v>29251</c:v>
                </c:pt>
                <c:pt idx="121">
                  <c:v>29280</c:v>
                </c:pt>
                <c:pt idx="122">
                  <c:v>29311</c:v>
                </c:pt>
                <c:pt idx="123">
                  <c:v>29341</c:v>
                </c:pt>
                <c:pt idx="124">
                  <c:v>29372</c:v>
                </c:pt>
                <c:pt idx="125">
                  <c:v>29402</c:v>
                </c:pt>
                <c:pt idx="126">
                  <c:v>29433</c:v>
                </c:pt>
                <c:pt idx="127">
                  <c:v>29464</c:v>
                </c:pt>
                <c:pt idx="128">
                  <c:v>29494</c:v>
                </c:pt>
                <c:pt idx="129">
                  <c:v>29525</c:v>
                </c:pt>
                <c:pt idx="130">
                  <c:v>29555</c:v>
                </c:pt>
                <c:pt idx="131">
                  <c:v>29586</c:v>
                </c:pt>
                <c:pt idx="132">
                  <c:v>29617</c:v>
                </c:pt>
                <c:pt idx="133">
                  <c:v>29645</c:v>
                </c:pt>
                <c:pt idx="134">
                  <c:v>29676</c:v>
                </c:pt>
                <c:pt idx="135">
                  <c:v>29706</c:v>
                </c:pt>
                <c:pt idx="136">
                  <c:v>29737</c:v>
                </c:pt>
                <c:pt idx="137">
                  <c:v>29767</c:v>
                </c:pt>
                <c:pt idx="138">
                  <c:v>29798</c:v>
                </c:pt>
                <c:pt idx="139">
                  <c:v>29829</c:v>
                </c:pt>
                <c:pt idx="140">
                  <c:v>29859</c:v>
                </c:pt>
                <c:pt idx="141">
                  <c:v>29890</c:v>
                </c:pt>
                <c:pt idx="142">
                  <c:v>29920</c:v>
                </c:pt>
                <c:pt idx="143">
                  <c:v>29951</c:v>
                </c:pt>
                <c:pt idx="144">
                  <c:v>29982</c:v>
                </c:pt>
                <c:pt idx="145">
                  <c:v>30010</c:v>
                </c:pt>
                <c:pt idx="146">
                  <c:v>30041</c:v>
                </c:pt>
                <c:pt idx="147">
                  <c:v>30071</c:v>
                </c:pt>
                <c:pt idx="148">
                  <c:v>30102</c:v>
                </c:pt>
                <c:pt idx="149">
                  <c:v>30132</c:v>
                </c:pt>
                <c:pt idx="150">
                  <c:v>30163</c:v>
                </c:pt>
                <c:pt idx="151">
                  <c:v>30194</c:v>
                </c:pt>
                <c:pt idx="152">
                  <c:v>30224</c:v>
                </c:pt>
                <c:pt idx="153">
                  <c:v>30255</c:v>
                </c:pt>
                <c:pt idx="154">
                  <c:v>30285</c:v>
                </c:pt>
                <c:pt idx="155">
                  <c:v>30316</c:v>
                </c:pt>
                <c:pt idx="156">
                  <c:v>30347</c:v>
                </c:pt>
                <c:pt idx="157">
                  <c:v>30375</c:v>
                </c:pt>
                <c:pt idx="158">
                  <c:v>30406</c:v>
                </c:pt>
                <c:pt idx="159">
                  <c:v>30436</c:v>
                </c:pt>
                <c:pt idx="160">
                  <c:v>30467</c:v>
                </c:pt>
                <c:pt idx="161">
                  <c:v>30497</c:v>
                </c:pt>
                <c:pt idx="162">
                  <c:v>30528</c:v>
                </c:pt>
                <c:pt idx="163">
                  <c:v>30559</c:v>
                </c:pt>
                <c:pt idx="164">
                  <c:v>30589</c:v>
                </c:pt>
                <c:pt idx="165">
                  <c:v>30620</c:v>
                </c:pt>
                <c:pt idx="166">
                  <c:v>30650</c:v>
                </c:pt>
                <c:pt idx="167">
                  <c:v>30681</c:v>
                </c:pt>
                <c:pt idx="168">
                  <c:v>30712</c:v>
                </c:pt>
                <c:pt idx="169">
                  <c:v>30741</c:v>
                </c:pt>
                <c:pt idx="170">
                  <c:v>30772</c:v>
                </c:pt>
                <c:pt idx="171">
                  <c:v>30802</c:v>
                </c:pt>
                <c:pt idx="172">
                  <c:v>30833</c:v>
                </c:pt>
                <c:pt idx="173">
                  <c:v>30863</c:v>
                </c:pt>
                <c:pt idx="174">
                  <c:v>30894</c:v>
                </c:pt>
                <c:pt idx="175">
                  <c:v>30925</c:v>
                </c:pt>
                <c:pt idx="176">
                  <c:v>30955</c:v>
                </c:pt>
                <c:pt idx="177">
                  <c:v>30986</c:v>
                </c:pt>
                <c:pt idx="178">
                  <c:v>31016</c:v>
                </c:pt>
                <c:pt idx="179">
                  <c:v>31047</c:v>
                </c:pt>
                <c:pt idx="180">
                  <c:v>31078</c:v>
                </c:pt>
                <c:pt idx="181">
                  <c:v>31106</c:v>
                </c:pt>
                <c:pt idx="182">
                  <c:v>31137</c:v>
                </c:pt>
                <c:pt idx="183">
                  <c:v>31167</c:v>
                </c:pt>
                <c:pt idx="184">
                  <c:v>31198</c:v>
                </c:pt>
                <c:pt idx="185">
                  <c:v>31228</c:v>
                </c:pt>
                <c:pt idx="186">
                  <c:v>31259</c:v>
                </c:pt>
                <c:pt idx="187">
                  <c:v>31290</c:v>
                </c:pt>
                <c:pt idx="188">
                  <c:v>31320</c:v>
                </c:pt>
                <c:pt idx="189">
                  <c:v>31351</c:v>
                </c:pt>
                <c:pt idx="190">
                  <c:v>31381</c:v>
                </c:pt>
                <c:pt idx="191">
                  <c:v>31412</c:v>
                </c:pt>
                <c:pt idx="192">
                  <c:v>31443</c:v>
                </c:pt>
                <c:pt idx="193">
                  <c:v>31471</c:v>
                </c:pt>
                <c:pt idx="194">
                  <c:v>31502</c:v>
                </c:pt>
                <c:pt idx="195">
                  <c:v>31532</c:v>
                </c:pt>
                <c:pt idx="196">
                  <c:v>31563</c:v>
                </c:pt>
                <c:pt idx="197">
                  <c:v>31593</c:v>
                </c:pt>
                <c:pt idx="198">
                  <c:v>31624</c:v>
                </c:pt>
                <c:pt idx="199">
                  <c:v>31655</c:v>
                </c:pt>
                <c:pt idx="200">
                  <c:v>31685</c:v>
                </c:pt>
                <c:pt idx="201">
                  <c:v>31716</c:v>
                </c:pt>
                <c:pt idx="202">
                  <c:v>31746</c:v>
                </c:pt>
                <c:pt idx="203">
                  <c:v>31777</c:v>
                </c:pt>
                <c:pt idx="204">
                  <c:v>31808</c:v>
                </c:pt>
                <c:pt idx="205">
                  <c:v>31836</c:v>
                </c:pt>
                <c:pt idx="206">
                  <c:v>31867</c:v>
                </c:pt>
                <c:pt idx="207">
                  <c:v>31897</c:v>
                </c:pt>
                <c:pt idx="208">
                  <c:v>31928</c:v>
                </c:pt>
                <c:pt idx="209">
                  <c:v>31958</c:v>
                </c:pt>
                <c:pt idx="210">
                  <c:v>31989</c:v>
                </c:pt>
                <c:pt idx="211">
                  <c:v>32020</c:v>
                </c:pt>
                <c:pt idx="212">
                  <c:v>32050</c:v>
                </c:pt>
                <c:pt idx="213">
                  <c:v>32081</c:v>
                </c:pt>
                <c:pt idx="214">
                  <c:v>32111</c:v>
                </c:pt>
                <c:pt idx="215">
                  <c:v>32142</c:v>
                </c:pt>
                <c:pt idx="216">
                  <c:v>32173</c:v>
                </c:pt>
                <c:pt idx="217">
                  <c:v>32202</c:v>
                </c:pt>
                <c:pt idx="218">
                  <c:v>32233</c:v>
                </c:pt>
                <c:pt idx="219">
                  <c:v>32263</c:v>
                </c:pt>
                <c:pt idx="220">
                  <c:v>32294</c:v>
                </c:pt>
                <c:pt idx="221">
                  <c:v>32324</c:v>
                </c:pt>
                <c:pt idx="222">
                  <c:v>32355</c:v>
                </c:pt>
                <c:pt idx="223">
                  <c:v>32386</c:v>
                </c:pt>
                <c:pt idx="224">
                  <c:v>32416</c:v>
                </c:pt>
                <c:pt idx="225">
                  <c:v>32447</c:v>
                </c:pt>
                <c:pt idx="226">
                  <c:v>32477</c:v>
                </c:pt>
                <c:pt idx="227">
                  <c:v>32508</c:v>
                </c:pt>
                <c:pt idx="228">
                  <c:v>32539</c:v>
                </c:pt>
                <c:pt idx="229">
                  <c:v>32567</c:v>
                </c:pt>
                <c:pt idx="230">
                  <c:v>32598</c:v>
                </c:pt>
                <c:pt idx="231">
                  <c:v>32628</c:v>
                </c:pt>
                <c:pt idx="232">
                  <c:v>32659</c:v>
                </c:pt>
                <c:pt idx="233">
                  <c:v>32689</c:v>
                </c:pt>
                <c:pt idx="234">
                  <c:v>32720</c:v>
                </c:pt>
                <c:pt idx="235">
                  <c:v>32751</c:v>
                </c:pt>
                <c:pt idx="236">
                  <c:v>32781</c:v>
                </c:pt>
                <c:pt idx="237">
                  <c:v>32812</c:v>
                </c:pt>
                <c:pt idx="238">
                  <c:v>32842</c:v>
                </c:pt>
                <c:pt idx="239">
                  <c:v>32873</c:v>
                </c:pt>
                <c:pt idx="240">
                  <c:v>32904</c:v>
                </c:pt>
                <c:pt idx="241">
                  <c:v>32932</c:v>
                </c:pt>
                <c:pt idx="242">
                  <c:v>32963</c:v>
                </c:pt>
                <c:pt idx="243">
                  <c:v>32993</c:v>
                </c:pt>
                <c:pt idx="244">
                  <c:v>33024</c:v>
                </c:pt>
                <c:pt idx="245">
                  <c:v>33054</c:v>
                </c:pt>
                <c:pt idx="246">
                  <c:v>33085</c:v>
                </c:pt>
                <c:pt idx="247">
                  <c:v>33116</c:v>
                </c:pt>
                <c:pt idx="248">
                  <c:v>33146</c:v>
                </c:pt>
                <c:pt idx="249">
                  <c:v>33177</c:v>
                </c:pt>
                <c:pt idx="250">
                  <c:v>33207</c:v>
                </c:pt>
                <c:pt idx="251">
                  <c:v>33238</c:v>
                </c:pt>
                <c:pt idx="252">
                  <c:v>33269</c:v>
                </c:pt>
                <c:pt idx="253">
                  <c:v>33297</c:v>
                </c:pt>
                <c:pt idx="254">
                  <c:v>33328</c:v>
                </c:pt>
                <c:pt idx="255">
                  <c:v>33358</c:v>
                </c:pt>
                <c:pt idx="256">
                  <c:v>33389</c:v>
                </c:pt>
                <c:pt idx="257">
                  <c:v>33419</c:v>
                </c:pt>
                <c:pt idx="258">
                  <c:v>33450</c:v>
                </c:pt>
                <c:pt idx="259">
                  <c:v>33481</c:v>
                </c:pt>
                <c:pt idx="260">
                  <c:v>33511</c:v>
                </c:pt>
                <c:pt idx="261">
                  <c:v>33542</c:v>
                </c:pt>
                <c:pt idx="262">
                  <c:v>33572</c:v>
                </c:pt>
                <c:pt idx="263">
                  <c:v>33603</c:v>
                </c:pt>
                <c:pt idx="264">
                  <c:v>33634</c:v>
                </c:pt>
                <c:pt idx="265">
                  <c:v>33663</c:v>
                </c:pt>
                <c:pt idx="266">
                  <c:v>33694</c:v>
                </c:pt>
                <c:pt idx="267">
                  <c:v>33724</c:v>
                </c:pt>
                <c:pt idx="268">
                  <c:v>33755</c:v>
                </c:pt>
                <c:pt idx="269">
                  <c:v>33785</c:v>
                </c:pt>
                <c:pt idx="270">
                  <c:v>33816</c:v>
                </c:pt>
                <c:pt idx="271">
                  <c:v>33847</c:v>
                </c:pt>
                <c:pt idx="272">
                  <c:v>33877</c:v>
                </c:pt>
                <c:pt idx="273">
                  <c:v>33908</c:v>
                </c:pt>
                <c:pt idx="274">
                  <c:v>33938</c:v>
                </c:pt>
                <c:pt idx="275">
                  <c:v>33969</c:v>
                </c:pt>
                <c:pt idx="276">
                  <c:v>34000</c:v>
                </c:pt>
                <c:pt idx="277">
                  <c:v>34028</c:v>
                </c:pt>
                <c:pt idx="278">
                  <c:v>34059</c:v>
                </c:pt>
                <c:pt idx="279">
                  <c:v>34089</c:v>
                </c:pt>
                <c:pt idx="280">
                  <c:v>34120</c:v>
                </c:pt>
                <c:pt idx="281">
                  <c:v>34150</c:v>
                </c:pt>
                <c:pt idx="282">
                  <c:v>34181</c:v>
                </c:pt>
                <c:pt idx="283">
                  <c:v>34212</c:v>
                </c:pt>
                <c:pt idx="284">
                  <c:v>34242</c:v>
                </c:pt>
                <c:pt idx="285">
                  <c:v>34273</c:v>
                </c:pt>
                <c:pt idx="286">
                  <c:v>34303</c:v>
                </c:pt>
                <c:pt idx="287">
                  <c:v>34334</c:v>
                </c:pt>
                <c:pt idx="288">
                  <c:v>34365</c:v>
                </c:pt>
                <c:pt idx="289">
                  <c:v>34393</c:v>
                </c:pt>
                <c:pt idx="290">
                  <c:v>34424</c:v>
                </c:pt>
                <c:pt idx="291">
                  <c:v>34454</c:v>
                </c:pt>
                <c:pt idx="292">
                  <c:v>34485</c:v>
                </c:pt>
                <c:pt idx="293">
                  <c:v>34515</c:v>
                </c:pt>
                <c:pt idx="294">
                  <c:v>34546</c:v>
                </c:pt>
                <c:pt idx="295">
                  <c:v>34577</c:v>
                </c:pt>
                <c:pt idx="296">
                  <c:v>34607</c:v>
                </c:pt>
                <c:pt idx="297">
                  <c:v>34638</c:v>
                </c:pt>
                <c:pt idx="298">
                  <c:v>34668</c:v>
                </c:pt>
                <c:pt idx="299">
                  <c:v>34699</c:v>
                </c:pt>
                <c:pt idx="300">
                  <c:v>34730</c:v>
                </c:pt>
                <c:pt idx="301">
                  <c:v>34758</c:v>
                </c:pt>
                <c:pt idx="302">
                  <c:v>34789</c:v>
                </c:pt>
                <c:pt idx="303">
                  <c:v>34819</c:v>
                </c:pt>
                <c:pt idx="304">
                  <c:v>34850</c:v>
                </c:pt>
                <c:pt idx="305">
                  <c:v>34880</c:v>
                </c:pt>
                <c:pt idx="306">
                  <c:v>34911</c:v>
                </c:pt>
                <c:pt idx="307">
                  <c:v>34942</c:v>
                </c:pt>
                <c:pt idx="308">
                  <c:v>34972</c:v>
                </c:pt>
                <c:pt idx="309">
                  <c:v>35003</c:v>
                </c:pt>
                <c:pt idx="310">
                  <c:v>35033</c:v>
                </c:pt>
                <c:pt idx="311">
                  <c:v>35064</c:v>
                </c:pt>
                <c:pt idx="312">
                  <c:v>35095</c:v>
                </c:pt>
                <c:pt idx="313">
                  <c:v>35124</c:v>
                </c:pt>
                <c:pt idx="314">
                  <c:v>35155</c:v>
                </c:pt>
                <c:pt idx="315">
                  <c:v>35185</c:v>
                </c:pt>
                <c:pt idx="316">
                  <c:v>35216</c:v>
                </c:pt>
                <c:pt idx="317">
                  <c:v>35246</c:v>
                </c:pt>
                <c:pt idx="318">
                  <c:v>35277</c:v>
                </c:pt>
                <c:pt idx="319">
                  <c:v>35308</c:v>
                </c:pt>
                <c:pt idx="320">
                  <c:v>35338</c:v>
                </c:pt>
                <c:pt idx="321">
                  <c:v>35369</c:v>
                </c:pt>
                <c:pt idx="322">
                  <c:v>35399</c:v>
                </c:pt>
                <c:pt idx="323">
                  <c:v>35430</c:v>
                </c:pt>
                <c:pt idx="324">
                  <c:v>35461</c:v>
                </c:pt>
                <c:pt idx="325">
                  <c:v>35489</c:v>
                </c:pt>
                <c:pt idx="326">
                  <c:v>35520</c:v>
                </c:pt>
                <c:pt idx="327">
                  <c:v>35550</c:v>
                </c:pt>
                <c:pt idx="328">
                  <c:v>35581</c:v>
                </c:pt>
                <c:pt idx="329">
                  <c:v>35611</c:v>
                </c:pt>
                <c:pt idx="330">
                  <c:v>35642</c:v>
                </c:pt>
                <c:pt idx="331">
                  <c:v>35673</c:v>
                </c:pt>
                <c:pt idx="332">
                  <c:v>35703</c:v>
                </c:pt>
                <c:pt idx="333">
                  <c:v>35734</c:v>
                </c:pt>
                <c:pt idx="334">
                  <c:v>35764</c:v>
                </c:pt>
                <c:pt idx="335">
                  <c:v>35795</c:v>
                </c:pt>
                <c:pt idx="336">
                  <c:v>35826</c:v>
                </c:pt>
                <c:pt idx="337">
                  <c:v>35854</c:v>
                </c:pt>
                <c:pt idx="338">
                  <c:v>35885</c:v>
                </c:pt>
                <c:pt idx="339">
                  <c:v>35915</c:v>
                </c:pt>
                <c:pt idx="340">
                  <c:v>35946</c:v>
                </c:pt>
                <c:pt idx="341">
                  <c:v>35976</c:v>
                </c:pt>
                <c:pt idx="342">
                  <c:v>36007</c:v>
                </c:pt>
                <c:pt idx="343">
                  <c:v>36038</c:v>
                </c:pt>
                <c:pt idx="344">
                  <c:v>36068</c:v>
                </c:pt>
                <c:pt idx="345">
                  <c:v>36099</c:v>
                </c:pt>
                <c:pt idx="346">
                  <c:v>36129</c:v>
                </c:pt>
                <c:pt idx="347">
                  <c:v>36160</c:v>
                </c:pt>
                <c:pt idx="348">
                  <c:v>36191</c:v>
                </c:pt>
                <c:pt idx="349">
                  <c:v>36219</c:v>
                </c:pt>
                <c:pt idx="350">
                  <c:v>36250</c:v>
                </c:pt>
                <c:pt idx="351">
                  <c:v>36280</c:v>
                </c:pt>
                <c:pt idx="352">
                  <c:v>36311</c:v>
                </c:pt>
                <c:pt idx="353">
                  <c:v>36341</c:v>
                </c:pt>
                <c:pt idx="354">
                  <c:v>36372</c:v>
                </c:pt>
                <c:pt idx="355">
                  <c:v>36403</c:v>
                </c:pt>
                <c:pt idx="356">
                  <c:v>36433</c:v>
                </c:pt>
                <c:pt idx="357">
                  <c:v>36464</c:v>
                </c:pt>
                <c:pt idx="358">
                  <c:v>36494</c:v>
                </c:pt>
                <c:pt idx="359">
                  <c:v>36525</c:v>
                </c:pt>
                <c:pt idx="360">
                  <c:v>36556</c:v>
                </c:pt>
                <c:pt idx="361">
                  <c:v>36585</c:v>
                </c:pt>
                <c:pt idx="362">
                  <c:v>36616</c:v>
                </c:pt>
                <c:pt idx="363">
                  <c:v>36646</c:v>
                </c:pt>
                <c:pt idx="364">
                  <c:v>36677</c:v>
                </c:pt>
                <c:pt idx="365">
                  <c:v>36707</c:v>
                </c:pt>
                <c:pt idx="366">
                  <c:v>36738</c:v>
                </c:pt>
                <c:pt idx="367">
                  <c:v>36769</c:v>
                </c:pt>
                <c:pt idx="368">
                  <c:v>36799</c:v>
                </c:pt>
                <c:pt idx="369">
                  <c:v>36830</c:v>
                </c:pt>
                <c:pt idx="370">
                  <c:v>36860</c:v>
                </c:pt>
                <c:pt idx="371">
                  <c:v>36891</c:v>
                </c:pt>
                <c:pt idx="372">
                  <c:v>36922</c:v>
                </c:pt>
                <c:pt idx="373">
                  <c:v>36950</c:v>
                </c:pt>
                <c:pt idx="374">
                  <c:v>36981</c:v>
                </c:pt>
                <c:pt idx="375">
                  <c:v>37011</c:v>
                </c:pt>
                <c:pt idx="376">
                  <c:v>37042</c:v>
                </c:pt>
                <c:pt idx="377">
                  <c:v>37072</c:v>
                </c:pt>
                <c:pt idx="378">
                  <c:v>37103</c:v>
                </c:pt>
                <c:pt idx="379">
                  <c:v>37134</c:v>
                </c:pt>
                <c:pt idx="380">
                  <c:v>37164</c:v>
                </c:pt>
                <c:pt idx="381">
                  <c:v>37195</c:v>
                </c:pt>
                <c:pt idx="382">
                  <c:v>37225</c:v>
                </c:pt>
                <c:pt idx="383">
                  <c:v>37256</c:v>
                </c:pt>
                <c:pt idx="384">
                  <c:v>37287</c:v>
                </c:pt>
                <c:pt idx="385">
                  <c:v>37315</c:v>
                </c:pt>
                <c:pt idx="386">
                  <c:v>37346</c:v>
                </c:pt>
                <c:pt idx="387">
                  <c:v>37376</c:v>
                </c:pt>
                <c:pt idx="388">
                  <c:v>37407</c:v>
                </c:pt>
                <c:pt idx="389">
                  <c:v>37437</c:v>
                </c:pt>
                <c:pt idx="390">
                  <c:v>37468</c:v>
                </c:pt>
                <c:pt idx="391">
                  <c:v>37499</c:v>
                </c:pt>
                <c:pt idx="392">
                  <c:v>37529</c:v>
                </c:pt>
                <c:pt idx="393">
                  <c:v>37560</c:v>
                </c:pt>
                <c:pt idx="394">
                  <c:v>37590</c:v>
                </c:pt>
                <c:pt idx="395">
                  <c:v>37621</c:v>
                </c:pt>
                <c:pt idx="396">
                  <c:v>37652</c:v>
                </c:pt>
                <c:pt idx="397">
                  <c:v>37680</c:v>
                </c:pt>
                <c:pt idx="398">
                  <c:v>37711</c:v>
                </c:pt>
                <c:pt idx="399">
                  <c:v>37741</c:v>
                </c:pt>
                <c:pt idx="400">
                  <c:v>37772</c:v>
                </c:pt>
                <c:pt idx="401">
                  <c:v>37802</c:v>
                </c:pt>
                <c:pt idx="402">
                  <c:v>37833</c:v>
                </c:pt>
                <c:pt idx="403">
                  <c:v>37864</c:v>
                </c:pt>
                <c:pt idx="404">
                  <c:v>37894</c:v>
                </c:pt>
                <c:pt idx="405">
                  <c:v>37925</c:v>
                </c:pt>
                <c:pt idx="406">
                  <c:v>37955</c:v>
                </c:pt>
                <c:pt idx="407">
                  <c:v>37986</c:v>
                </c:pt>
                <c:pt idx="408">
                  <c:v>38017</c:v>
                </c:pt>
                <c:pt idx="409">
                  <c:v>38046</c:v>
                </c:pt>
                <c:pt idx="410">
                  <c:v>38077</c:v>
                </c:pt>
                <c:pt idx="411">
                  <c:v>38107</c:v>
                </c:pt>
                <c:pt idx="412">
                  <c:v>38138</c:v>
                </c:pt>
                <c:pt idx="413">
                  <c:v>38168</c:v>
                </c:pt>
                <c:pt idx="414">
                  <c:v>38199</c:v>
                </c:pt>
                <c:pt idx="415">
                  <c:v>38230</c:v>
                </c:pt>
                <c:pt idx="416">
                  <c:v>38260</c:v>
                </c:pt>
                <c:pt idx="417">
                  <c:v>38291</c:v>
                </c:pt>
                <c:pt idx="418">
                  <c:v>38321</c:v>
                </c:pt>
                <c:pt idx="419">
                  <c:v>38352</c:v>
                </c:pt>
                <c:pt idx="420">
                  <c:v>38383</c:v>
                </c:pt>
                <c:pt idx="421">
                  <c:v>38411</c:v>
                </c:pt>
                <c:pt idx="422">
                  <c:v>38442</c:v>
                </c:pt>
                <c:pt idx="423">
                  <c:v>38472</c:v>
                </c:pt>
                <c:pt idx="424">
                  <c:v>38503</c:v>
                </c:pt>
                <c:pt idx="425">
                  <c:v>38533</c:v>
                </c:pt>
                <c:pt idx="426">
                  <c:v>38564</c:v>
                </c:pt>
                <c:pt idx="427">
                  <c:v>38595</c:v>
                </c:pt>
                <c:pt idx="428">
                  <c:v>38625</c:v>
                </c:pt>
                <c:pt idx="429">
                  <c:v>38656</c:v>
                </c:pt>
                <c:pt idx="430">
                  <c:v>38686</c:v>
                </c:pt>
                <c:pt idx="431">
                  <c:v>38717</c:v>
                </c:pt>
                <c:pt idx="432">
                  <c:v>38748</c:v>
                </c:pt>
                <c:pt idx="433">
                  <c:v>38776</c:v>
                </c:pt>
                <c:pt idx="434">
                  <c:v>38807</c:v>
                </c:pt>
                <c:pt idx="435">
                  <c:v>38837</c:v>
                </c:pt>
                <c:pt idx="436">
                  <c:v>38868</c:v>
                </c:pt>
                <c:pt idx="437">
                  <c:v>38898</c:v>
                </c:pt>
                <c:pt idx="438">
                  <c:v>38929</c:v>
                </c:pt>
                <c:pt idx="439">
                  <c:v>38960</c:v>
                </c:pt>
                <c:pt idx="440">
                  <c:v>38990</c:v>
                </c:pt>
                <c:pt idx="441">
                  <c:v>39021</c:v>
                </c:pt>
                <c:pt idx="442">
                  <c:v>39051</c:v>
                </c:pt>
                <c:pt idx="443">
                  <c:v>39082</c:v>
                </c:pt>
                <c:pt idx="444">
                  <c:v>39113</c:v>
                </c:pt>
                <c:pt idx="445">
                  <c:v>39141</c:v>
                </c:pt>
                <c:pt idx="446">
                  <c:v>39172</c:v>
                </c:pt>
                <c:pt idx="447">
                  <c:v>39202</c:v>
                </c:pt>
                <c:pt idx="448">
                  <c:v>39233</c:v>
                </c:pt>
                <c:pt idx="449">
                  <c:v>39263</c:v>
                </c:pt>
                <c:pt idx="450">
                  <c:v>39294</c:v>
                </c:pt>
                <c:pt idx="451">
                  <c:v>39325</c:v>
                </c:pt>
                <c:pt idx="452">
                  <c:v>39355</c:v>
                </c:pt>
                <c:pt idx="453">
                  <c:v>39386</c:v>
                </c:pt>
                <c:pt idx="454">
                  <c:v>39416</c:v>
                </c:pt>
                <c:pt idx="455">
                  <c:v>39447</c:v>
                </c:pt>
                <c:pt idx="456">
                  <c:v>39478</c:v>
                </c:pt>
                <c:pt idx="457">
                  <c:v>39507</c:v>
                </c:pt>
                <c:pt idx="458">
                  <c:v>39538</c:v>
                </c:pt>
                <c:pt idx="459">
                  <c:v>39568</c:v>
                </c:pt>
                <c:pt idx="460">
                  <c:v>39599</c:v>
                </c:pt>
                <c:pt idx="461">
                  <c:v>39629</c:v>
                </c:pt>
                <c:pt idx="462">
                  <c:v>39660</c:v>
                </c:pt>
                <c:pt idx="463">
                  <c:v>39691</c:v>
                </c:pt>
                <c:pt idx="464">
                  <c:v>39721</c:v>
                </c:pt>
                <c:pt idx="465">
                  <c:v>39752</c:v>
                </c:pt>
                <c:pt idx="466">
                  <c:v>39782</c:v>
                </c:pt>
                <c:pt idx="467">
                  <c:v>39813</c:v>
                </c:pt>
                <c:pt idx="468">
                  <c:v>39844</c:v>
                </c:pt>
                <c:pt idx="469">
                  <c:v>39872</c:v>
                </c:pt>
                <c:pt idx="470">
                  <c:v>39903</c:v>
                </c:pt>
                <c:pt idx="471">
                  <c:v>39933</c:v>
                </c:pt>
                <c:pt idx="472">
                  <c:v>39964</c:v>
                </c:pt>
                <c:pt idx="473">
                  <c:v>39994</c:v>
                </c:pt>
                <c:pt idx="474">
                  <c:v>40025</c:v>
                </c:pt>
                <c:pt idx="475">
                  <c:v>40056</c:v>
                </c:pt>
                <c:pt idx="476">
                  <c:v>40086</c:v>
                </c:pt>
                <c:pt idx="477">
                  <c:v>40117</c:v>
                </c:pt>
                <c:pt idx="478">
                  <c:v>40147</c:v>
                </c:pt>
                <c:pt idx="479">
                  <c:v>40178</c:v>
                </c:pt>
                <c:pt idx="480">
                  <c:v>40209</c:v>
                </c:pt>
                <c:pt idx="481">
                  <c:v>40237</c:v>
                </c:pt>
                <c:pt idx="482">
                  <c:v>40268</c:v>
                </c:pt>
                <c:pt idx="483">
                  <c:v>40298</c:v>
                </c:pt>
                <c:pt idx="484">
                  <c:v>40329</c:v>
                </c:pt>
                <c:pt idx="485">
                  <c:v>40359</c:v>
                </c:pt>
                <c:pt idx="486">
                  <c:v>40390</c:v>
                </c:pt>
                <c:pt idx="487">
                  <c:v>40421</c:v>
                </c:pt>
                <c:pt idx="488">
                  <c:v>40451</c:v>
                </c:pt>
                <c:pt idx="489">
                  <c:v>40482</c:v>
                </c:pt>
                <c:pt idx="490">
                  <c:v>40512</c:v>
                </c:pt>
                <c:pt idx="491">
                  <c:v>40543</c:v>
                </c:pt>
                <c:pt idx="492">
                  <c:v>40574</c:v>
                </c:pt>
                <c:pt idx="493">
                  <c:v>40602</c:v>
                </c:pt>
                <c:pt idx="494">
                  <c:v>40633</c:v>
                </c:pt>
                <c:pt idx="495">
                  <c:v>40663</c:v>
                </c:pt>
                <c:pt idx="496">
                  <c:v>40694</c:v>
                </c:pt>
                <c:pt idx="497">
                  <c:v>40724</c:v>
                </c:pt>
                <c:pt idx="498">
                  <c:v>40755</c:v>
                </c:pt>
                <c:pt idx="499">
                  <c:v>40786</c:v>
                </c:pt>
                <c:pt idx="500">
                  <c:v>40816</c:v>
                </c:pt>
                <c:pt idx="501">
                  <c:v>40847</c:v>
                </c:pt>
                <c:pt idx="502">
                  <c:v>40877</c:v>
                </c:pt>
                <c:pt idx="503">
                  <c:v>40908</c:v>
                </c:pt>
                <c:pt idx="504">
                  <c:v>40939</c:v>
                </c:pt>
                <c:pt idx="505">
                  <c:v>40968</c:v>
                </c:pt>
                <c:pt idx="506">
                  <c:v>40999</c:v>
                </c:pt>
                <c:pt idx="507">
                  <c:v>41029</c:v>
                </c:pt>
                <c:pt idx="508">
                  <c:v>41060</c:v>
                </c:pt>
                <c:pt idx="509">
                  <c:v>41090</c:v>
                </c:pt>
                <c:pt idx="510">
                  <c:v>41121</c:v>
                </c:pt>
                <c:pt idx="511">
                  <c:v>41152</c:v>
                </c:pt>
                <c:pt idx="512">
                  <c:v>41182</c:v>
                </c:pt>
                <c:pt idx="513">
                  <c:v>41213</c:v>
                </c:pt>
                <c:pt idx="514">
                  <c:v>41243</c:v>
                </c:pt>
                <c:pt idx="515">
                  <c:v>41274</c:v>
                </c:pt>
                <c:pt idx="516">
                  <c:v>41305</c:v>
                </c:pt>
                <c:pt idx="517">
                  <c:v>41333</c:v>
                </c:pt>
                <c:pt idx="518">
                  <c:v>41364</c:v>
                </c:pt>
                <c:pt idx="519">
                  <c:v>41394</c:v>
                </c:pt>
                <c:pt idx="520">
                  <c:v>41425</c:v>
                </c:pt>
                <c:pt idx="521">
                  <c:v>41455</c:v>
                </c:pt>
                <c:pt idx="522">
                  <c:v>41486</c:v>
                </c:pt>
                <c:pt idx="523">
                  <c:v>41517</c:v>
                </c:pt>
                <c:pt idx="524">
                  <c:v>41547</c:v>
                </c:pt>
                <c:pt idx="525">
                  <c:v>41578</c:v>
                </c:pt>
                <c:pt idx="526">
                  <c:v>41608</c:v>
                </c:pt>
                <c:pt idx="527">
                  <c:v>41639</c:v>
                </c:pt>
                <c:pt idx="528">
                  <c:v>41670</c:v>
                </c:pt>
                <c:pt idx="529">
                  <c:v>41698</c:v>
                </c:pt>
                <c:pt idx="530">
                  <c:v>41729</c:v>
                </c:pt>
                <c:pt idx="531">
                  <c:v>41759</c:v>
                </c:pt>
                <c:pt idx="532">
                  <c:v>41790</c:v>
                </c:pt>
                <c:pt idx="533">
                  <c:v>41820</c:v>
                </c:pt>
                <c:pt idx="534">
                  <c:v>41851</c:v>
                </c:pt>
                <c:pt idx="535">
                  <c:v>41882</c:v>
                </c:pt>
                <c:pt idx="536">
                  <c:v>41912</c:v>
                </c:pt>
                <c:pt idx="537">
                  <c:v>41943</c:v>
                </c:pt>
                <c:pt idx="538">
                  <c:v>41973</c:v>
                </c:pt>
                <c:pt idx="539">
                  <c:v>42004</c:v>
                </c:pt>
                <c:pt idx="540">
                  <c:v>42035</c:v>
                </c:pt>
                <c:pt idx="541">
                  <c:v>42063</c:v>
                </c:pt>
                <c:pt idx="542">
                  <c:v>42094</c:v>
                </c:pt>
                <c:pt idx="543">
                  <c:v>42124</c:v>
                </c:pt>
                <c:pt idx="544">
                  <c:v>42155</c:v>
                </c:pt>
                <c:pt idx="545">
                  <c:v>42185</c:v>
                </c:pt>
                <c:pt idx="546">
                  <c:v>42216</c:v>
                </c:pt>
                <c:pt idx="547">
                  <c:v>42247</c:v>
                </c:pt>
                <c:pt idx="548">
                  <c:v>42277</c:v>
                </c:pt>
                <c:pt idx="549">
                  <c:v>42308</c:v>
                </c:pt>
                <c:pt idx="550">
                  <c:v>42338</c:v>
                </c:pt>
                <c:pt idx="551">
                  <c:v>42369</c:v>
                </c:pt>
                <c:pt idx="552">
                  <c:v>42400</c:v>
                </c:pt>
                <c:pt idx="553">
                  <c:v>42429</c:v>
                </c:pt>
                <c:pt idx="554">
                  <c:v>42460</c:v>
                </c:pt>
                <c:pt idx="555">
                  <c:v>42490</c:v>
                </c:pt>
                <c:pt idx="556">
                  <c:v>42521</c:v>
                </c:pt>
                <c:pt idx="557">
                  <c:v>42551</c:v>
                </c:pt>
                <c:pt idx="558">
                  <c:v>42582</c:v>
                </c:pt>
                <c:pt idx="559">
                  <c:v>42613</c:v>
                </c:pt>
                <c:pt idx="560">
                  <c:v>42643</c:v>
                </c:pt>
                <c:pt idx="561">
                  <c:v>42674</c:v>
                </c:pt>
                <c:pt idx="562">
                  <c:v>42704</c:v>
                </c:pt>
                <c:pt idx="563">
                  <c:v>42735</c:v>
                </c:pt>
                <c:pt idx="564">
                  <c:v>42766</c:v>
                </c:pt>
                <c:pt idx="565">
                  <c:v>42794</c:v>
                </c:pt>
                <c:pt idx="566">
                  <c:v>42825</c:v>
                </c:pt>
                <c:pt idx="567">
                  <c:v>42855</c:v>
                </c:pt>
                <c:pt idx="568">
                  <c:v>42886</c:v>
                </c:pt>
                <c:pt idx="569">
                  <c:v>42916</c:v>
                </c:pt>
                <c:pt idx="570">
                  <c:v>42947</c:v>
                </c:pt>
                <c:pt idx="571">
                  <c:v>42978</c:v>
                </c:pt>
                <c:pt idx="572">
                  <c:v>43008</c:v>
                </c:pt>
                <c:pt idx="573">
                  <c:v>43039</c:v>
                </c:pt>
                <c:pt idx="574">
                  <c:v>43069</c:v>
                </c:pt>
                <c:pt idx="575">
                  <c:v>43100</c:v>
                </c:pt>
                <c:pt idx="576">
                  <c:v>43131</c:v>
                </c:pt>
                <c:pt idx="577">
                  <c:v>43159</c:v>
                </c:pt>
                <c:pt idx="578">
                  <c:v>43190</c:v>
                </c:pt>
                <c:pt idx="579">
                  <c:v>43220</c:v>
                </c:pt>
                <c:pt idx="580">
                  <c:v>43251</c:v>
                </c:pt>
                <c:pt idx="581">
                  <c:v>43281</c:v>
                </c:pt>
                <c:pt idx="582">
                  <c:v>43312</c:v>
                </c:pt>
                <c:pt idx="583">
                  <c:v>43343</c:v>
                </c:pt>
                <c:pt idx="584">
                  <c:v>43373</c:v>
                </c:pt>
                <c:pt idx="585">
                  <c:v>43404</c:v>
                </c:pt>
                <c:pt idx="586">
                  <c:v>43434</c:v>
                </c:pt>
                <c:pt idx="587">
                  <c:v>43465</c:v>
                </c:pt>
                <c:pt idx="588">
                  <c:v>43496</c:v>
                </c:pt>
                <c:pt idx="589">
                  <c:v>43524</c:v>
                </c:pt>
                <c:pt idx="590">
                  <c:v>43555</c:v>
                </c:pt>
                <c:pt idx="591">
                  <c:v>43585</c:v>
                </c:pt>
                <c:pt idx="592">
                  <c:v>43616</c:v>
                </c:pt>
                <c:pt idx="593">
                  <c:v>43646</c:v>
                </c:pt>
                <c:pt idx="594">
                  <c:v>43677</c:v>
                </c:pt>
                <c:pt idx="595">
                  <c:v>43708</c:v>
                </c:pt>
                <c:pt idx="596">
                  <c:v>43738</c:v>
                </c:pt>
                <c:pt idx="597">
                  <c:v>43769</c:v>
                </c:pt>
                <c:pt idx="598">
                  <c:v>43799</c:v>
                </c:pt>
                <c:pt idx="599">
                  <c:v>43830</c:v>
                </c:pt>
                <c:pt idx="600">
                  <c:v>43861</c:v>
                </c:pt>
                <c:pt idx="601">
                  <c:v>43890</c:v>
                </c:pt>
                <c:pt idx="602">
                  <c:v>43921</c:v>
                </c:pt>
                <c:pt idx="603">
                  <c:v>43951</c:v>
                </c:pt>
                <c:pt idx="604">
                  <c:v>43982</c:v>
                </c:pt>
                <c:pt idx="605">
                  <c:v>44012</c:v>
                </c:pt>
                <c:pt idx="606">
                  <c:v>44043</c:v>
                </c:pt>
                <c:pt idx="607">
                  <c:v>44074</c:v>
                </c:pt>
                <c:pt idx="608">
                  <c:v>44104</c:v>
                </c:pt>
                <c:pt idx="609">
                  <c:v>44135</c:v>
                </c:pt>
                <c:pt idx="610">
                  <c:v>44165</c:v>
                </c:pt>
                <c:pt idx="611">
                  <c:v>44196</c:v>
                </c:pt>
                <c:pt idx="612">
                  <c:v>44227</c:v>
                </c:pt>
                <c:pt idx="613">
                  <c:v>44255</c:v>
                </c:pt>
                <c:pt idx="614">
                  <c:v>44286</c:v>
                </c:pt>
                <c:pt idx="615">
                  <c:v>44316</c:v>
                </c:pt>
                <c:pt idx="616">
                  <c:v>44347</c:v>
                </c:pt>
                <c:pt idx="617">
                  <c:v>44377</c:v>
                </c:pt>
                <c:pt idx="618">
                  <c:v>44408</c:v>
                </c:pt>
                <c:pt idx="619">
                  <c:v>44439</c:v>
                </c:pt>
                <c:pt idx="620">
                  <c:v>44469</c:v>
                </c:pt>
                <c:pt idx="621">
                  <c:v>44500</c:v>
                </c:pt>
                <c:pt idx="622">
                  <c:v>44530</c:v>
                </c:pt>
                <c:pt idx="623">
                  <c:v>44561</c:v>
                </c:pt>
                <c:pt idx="624">
                  <c:v>44592</c:v>
                </c:pt>
                <c:pt idx="625">
                  <c:v>44620</c:v>
                </c:pt>
                <c:pt idx="626">
                  <c:v>44651</c:v>
                </c:pt>
                <c:pt idx="627">
                  <c:v>44681</c:v>
                </c:pt>
                <c:pt idx="628">
                  <c:v>44712</c:v>
                </c:pt>
                <c:pt idx="629">
                  <c:v>44742</c:v>
                </c:pt>
                <c:pt idx="630">
                  <c:v>44773</c:v>
                </c:pt>
                <c:pt idx="631">
                  <c:v>44804</c:v>
                </c:pt>
                <c:pt idx="632">
                  <c:v>44834</c:v>
                </c:pt>
              </c:numCache>
            </c:numRef>
          </c:xVal>
          <c:yVal>
            <c:numRef>
              <c:f>'03N19W19J01S'!$G$2:$G$634</c:f>
              <c:numCache>
                <c:formatCode>General</c:formatCode>
                <c:ptCount val="633"/>
                <c:pt idx="0">
                  <c:v>280.66873199999998</c:v>
                </c:pt>
                <c:pt idx="1">
                  <c:v>280.34799199999998</c:v>
                </c:pt>
                <c:pt idx="2">
                  <c:v>279.98083500000001</c:v>
                </c:pt>
                <c:pt idx="3">
                  <c:v>279.58917200000002</c:v>
                </c:pt>
                <c:pt idx="4">
                  <c:v>279.16326900000001</c:v>
                </c:pt>
                <c:pt idx="5">
                  <c:v>278.72412100000003</c:v>
                </c:pt>
                <c:pt idx="6">
                  <c:v>278.09466600000002</c:v>
                </c:pt>
                <c:pt idx="7">
                  <c:v>277.40371699999997</c:v>
                </c:pt>
                <c:pt idx="8">
                  <c:v>276.64047199999999</c:v>
                </c:pt>
                <c:pt idx="9">
                  <c:v>275.80062900000001</c:v>
                </c:pt>
                <c:pt idx="10">
                  <c:v>274.94674700000002</c:v>
                </c:pt>
                <c:pt idx="11">
                  <c:v>274.06143200000002</c:v>
                </c:pt>
                <c:pt idx="12">
                  <c:v>273.33114599999999</c:v>
                </c:pt>
                <c:pt idx="13">
                  <c:v>272.69366500000001</c:v>
                </c:pt>
                <c:pt idx="14">
                  <c:v>272.09188799999998</c:v>
                </c:pt>
                <c:pt idx="15">
                  <c:v>271.55718999999999</c:v>
                </c:pt>
                <c:pt idx="16">
                  <c:v>271.04339599999997</c:v>
                </c:pt>
                <c:pt idx="17">
                  <c:v>270.55490099999997</c:v>
                </c:pt>
                <c:pt idx="18">
                  <c:v>269.90152</c:v>
                </c:pt>
                <c:pt idx="19">
                  <c:v>269.204498</c:v>
                </c:pt>
                <c:pt idx="20">
                  <c:v>268.44564800000001</c:v>
                </c:pt>
                <c:pt idx="21">
                  <c:v>267.61828600000001</c:v>
                </c:pt>
                <c:pt idx="22">
                  <c:v>266.78170799999998</c:v>
                </c:pt>
                <c:pt idx="23">
                  <c:v>265.91845699999999</c:v>
                </c:pt>
                <c:pt idx="24">
                  <c:v>265.20806900000002</c:v>
                </c:pt>
                <c:pt idx="25">
                  <c:v>264.56536899999998</c:v>
                </c:pt>
                <c:pt idx="26">
                  <c:v>263.98232999999999</c:v>
                </c:pt>
                <c:pt idx="27">
                  <c:v>263.46786500000002</c:v>
                </c:pt>
                <c:pt idx="28">
                  <c:v>262.97820999999999</c:v>
                </c:pt>
                <c:pt idx="29">
                  <c:v>262.51586900000001</c:v>
                </c:pt>
                <c:pt idx="30">
                  <c:v>261.89553799999999</c:v>
                </c:pt>
                <c:pt idx="31">
                  <c:v>261.239441</c:v>
                </c:pt>
                <c:pt idx="32">
                  <c:v>260.52349900000002</c:v>
                </c:pt>
                <c:pt idx="33">
                  <c:v>259.74069200000002</c:v>
                </c:pt>
                <c:pt idx="34">
                  <c:v>258.94470200000001</c:v>
                </c:pt>
                <c:pt idx="35">
                  <c:v>258.12271099999998</c:v>
                </c:pt>
                <c:pt idx="36">
                  <c:v>257.44982900000002</c:v>
                </c:pt>
                <c:pt idx="37">
                  <c:v>256.81872600000003</c:v>
                </c:pt>
                <c:pt idx="38">
                  <c:v>256.17892499999999</c:v>
                </c:pt>
                <c:pt idx="39">
                  <c:v>255.590836</c:v>
                </c:pt>
                <c:pt idx="40">
                  <c:v>255.01205400000001</c:v>
                </c:pt>
                <c:pt idx="41">
                  <c:v>254.45945699999999</c:v>
                </c:pt>
                <c:pt idx="42">
                  <c:v>253.789322</c:v>
                </c:pt>
                <c:pt idx="43">
                  <c:v>253.16673299999999</c:v>
                </c:pt>
                <c:pt idx="44">
                  <c:v>252.536697</c:v>
                </c:pt>
                <c:pt idx="45">
                  <c:v>251.87455700000001</c:v>
                </c:pt>
                <c:pt idx="46">
                  <c:v>251.20967099999999</c:v>
                </c:pt>
                <c:pt idx="47">
                  <c:v>250.52387999999999</c:v>
                </c:pt>
                <c:pt idx="48">
                  <c:v>249.94064299999999</c:v>
                </c:pt>
                <c:pt idx="49">
                  <c:v>249.359756</c:v>
                </c:pt>
                <c:pt idx="50">
                  <c:v>248.748413</c:v>
                </c:pt>
                <c:pt idx="51">
                  <c:v>248.17335499999999</c:v>
                </c:pt>
                <c:pt idx="52">
                  <c:v>247.60189800000001</c:v>
                </c:pt>
                <c:pt idx="53">
                  <c:v>247.05560299999999</c:v>
                </c:pt>
                <c:pt idx="54">
                  <c:v>246.39372299999999</c:v>
                </c:pt>
                <c:pt idx="55">
                  <c:v>245.785751</c:v>
                </c:pt>
                <c:pt idx="56">
                  <c:v>245.174057</c:v>
                </c:pt>
                <c:pt idx="57">
                  <c:v>244.533951</c:v>
                </c:pt>
                <c:pt idx="58">
                  <c:v>243.892044</c:v>
                </c:pt>
                <c:pt idx="59">
                  <c:v>243.232574</c:v>
                </c:pt>
                <c:pt idx="60">
                  <c:v>242.56492600000001</c:v>
                </c:pt>
                <c:pt idx="61">
                  <c:v>241.90939299999999</c:v>
                </c:pt>
                <c:pt idx="62">
                  <c:v>241.211029</c:v>
                </c:pt>
                <c:pt idx="63">
                  <c:v>240.524811</c:v>
                </c:pt>
                <c:pt idx="64">
                  <c:v>239.832413</c:v>
                </c:pt>
                <c:pt idx="65">
                  <c:v>239.15992700000001</c:v>
                </c:pt>
                <c:pt idx="66">
                  <c:v>238.62434400000001</c:v>
                </c:pt>
                <c:pt idx="67">
                  <c:v>237.95372</c:v>
                </c:pt>
                <c:pt idx="68">
                  <c:v>237.26431299999999</c:v>
                </c:pt>
                <c:pt idx="69">
                  <c:v>236.528671</c:v>
                </c:pt>
                <c:pt idx="70">
                  <c:v>235.803787</c:v>
                </c:pt>
                <c:pt idx="71">
                  <c:v>235.05204800000001</c:v>
                </c:pt>
                <c:pt idx="72">
                  <c:v>234.233307</c:v>
                </c:pt>
                <c:pt idx="73">
                  <c:v>233.57626300000001</c:v>
                </c:pt>
                <c:pt idx="74">
                  <c:v>232.94322199999999</c:v>
                </c:pt>
                <c:pt idx="75">
                  <c:v>232.35739100000001</c:v>
                </c:pt>
                <c:pt idx="76">
                  <c:v>231.78440900000001</c:v>
                </c:pt>
                <c:pt idx="77">
                  <c:v>231.239059</c:v>
                </c:pt>
                <c:pt idx="78">
                  <c:v>230.65995799999999</c:v>
                </c:pt>
                <c:pt idx="79">
                  <c:v>230.101608</c:v>
                </c:pt>
                <c:pt idx="80">
                  <c:v>229.557571</c:v>
                </c:pt>
                <c:pt idx="81">
                  <c:v>229.00262499999999</c:v>
                </c:pt>
                <c:pt idx="82">
                  <c:v>228.454758</c:v>
                </c:pt>
                <c:pt idx="83">
                  <c:v>227.893936</c:v>
                </c:pt>
                <c:pt idx="84">
                  <c:v>227.39797999999999</c:v>
                </c:pt>
                <c:pt idx="85">
                  <c:v>226.955566</c:v>
                </c:pt>
                <c:pt idx="86">
                  <c:v>226.54441800000001</c:v>
                </c:pt>
                <c:pt idx="87">
                  <c:v>226.18382299999999</c:v>
                </c:pt>
                <c:pt idx="88">
                  <c:v>225.85311899999999</c:v>
                </c:pt>
                <c:pt idx="89">
                  <c:v>225.549667</c:v>
                </c:pt>
                <c:pt idx="90">
                  <c:v>225.10948200000001</c:v>
                </c:pt>
                <c:pt idx="91">
                  <c:v>224.66156000000001</c:v>
                </c:pt>
                <c:pt idx="92">
                  <c:v>224.15628100000001</c:v>
                </c:pt>
                <c:pt idx="93">
                  <c:v>223.59335300000001</c:v>
                </c:pt>
                <c:pt idx="94">
                  <c:v>223.00744599999999</c:v>
                </c:pt>
                <c:pt idx="95">
                  <c:v>222.39994799999999</c:v>
                </c:pt>
                <c:pt idx="96">
                  <c:v>221.94032300000001</c:v>
                </c:pt>
                <c:pt idx="97">
                  <c:v>221.48603800000001</c:v>
                </c:pt>
                <c:pt idx="98">
                  <c:v>221.03883400000001</c:v>
                </c:pt>
                <c:pt idx="99">
                  <c:v>220.63862599999999</c:v>
                </c:pt>
                <c:pt idx="100">
                  <c:v>220.258759</c:v>
                </c:pt>
                <c:pt idx="101">
                  <c:v>219.90310700000001</c:v>
                </c:pt>
                <c:pt idx="102">
                  <c:v>219.43760700000001</c:v>
                </c:pt>
                <c:pt idx="103">
                  <c:v>219.036911</c:v>
                </c:pt>
                <c:pt idx="104">
                  <c:v>218.62634299999999</c:v>
                </c:pt>
                <c:pt idx="105">
                  <c:v>218.191833</c:v>
                </c:pt>
                <c:pt idx="106">
                  <c:v>217.745102</c:v>
                </c:pt>
                <c:pt idx="107">
                  <c:v>217.28448499999999</c:v>
                </c:pt>
                <c:pt idx="108">
                  <c:v>216.923157</c:v>
                </c:pt>
                <c:pt idx="109">
                  <c:v>216.56492600000001</c:v>
                </c:pt>
                <c:pt idx="110">
                  <c:v>216.24194299999999</c:v>
                </c:pt>
                <c:pt idx="111">
                  <c:v>215.96678199999999</c:v>
                </c:pt>
                <c:pt idx="112">
                  <c:v>215.72602800000001</c:v>
                </c:pt>
                <c:pt idx="113">
                  <c:v>215.51066599999999</c:v>
                </c:pt>
                <c:pt idx="114">
                  <c:v>215.162643</c:v>
                </c:pt>
                <c:pt idx="115">
                  <c:v>214.81384299999999</c:v>
                </c:pt>
                <c:pt idx="116">
                  <c:v>214.40806599999999</c:v>
                </c:pt>
                <c:pt idx="117">
                  <c:v>213.94880699999999</c:v>
                </c:pt>
                <c:pt idx="118">
                  <c:v>213.46167</c:v>
                </c:pt>
                <c:pt idx="119">
                  <c:v>212.955185</c:v>
                </c:pt>
                <c:pt idx="120">
                  <c:v>212.654968</c:v>
                </c:pt>
                <c:pt idx="121">
                  <c:v>212.23899800000001</c:v>
                </c:pt>
                <c:pt idx="122">
                  <c:v>211.778717</c:v>
                </c:pt>
                <c:pt idx="123">
                  <c:v>211.332123</c:v>
                </c:pt>
                <c:pt idx="124">
                  <c:v>210.87507600000001</c:v>
                </c:pt>
                <c:pt idx="125">
                  <c:v>210.436768</c:v>
                </c:pt>
                <c:pt idx="126">
                  <c:v>209.99800099999999</c:v>
                </c:pt>
                <c:pt idx="127">
                  <c:v>209.581253</c:v>
                </c:pt>
                <c:pt idx="128">
                  <c:v>209.195572</c:v>
                </c:pt>
                <c:pt idx="129">
                  <c:v>208.810562</c:v>
                </c:pt>
                <c:pt idx="130">
                  <c:v>208.44374099999999</c:v>
                </c:pt>
                <c:pt idx="131">
                  <c:v>208.06771900000001</c:v>
                </c:pt>
                <c:pt idx="132">
                  <c:v>207.58253500000001</c:v>
                </c:pt>
                <c:pt idx="133">
                  <c:v>207.21803299999999</c:v>
                </c:pt>
                <c:pt idx="134">
                  <c:v>206.84783899999999</c:v>
                </c:pt>
                <c:pt idx="135">
                  <c:v>206.48988299999999</c:v>
                </c:pt>
                <c:pt idx="136">
                  <c:v>206.13548299999999</c:v>
                </c:pt>
                <c:pt idx="137">
                  <c:v>205.792419</c:v>
                </c:pt>
                <c:pt idx="138">
                  <c:v>205.41645800000001</c:v>
                </c:pt>
                <c:pt idx="139">
                  <c:v>205.061035</c:v>
                </c:pt>
                <c:pt idx="140">
                  <c:v>204.713211</c:v>
                </c:pt>
                <c:pt idx="141">
                  <c:v>204.36225899999999</c:v>
                </c:pt>
                <c:pt idx="142">
                  <c:v>204.01236</c:v>
                </c:pt>
                <c:pt idx="143">
                  <c:v>203.657715</c:v>
                </c:pt>
                <c:pt idx="144">
                  <c:v>203.363831</c:v>
                </c:pt>
                <c:pt idx="145">
                  <c:v>203.09446700000001</c:v>
                </c:pt>
                <c:pt idx="146">
                  <c:v>202.872299</c:v>
                </c:pt>
                <c:pt idx="147">
                  <c:v>202.69470200000001</c:v>
                </c:pt>
                <c:pt idx="148">
                  <c:v>202.55718999999999</c:v>
                </c:pt>
                <c:pt idx="149">
                  <c:v>202.44482400000001</c:v>
                </c:pt>
                <c:pt idx="150">
                  <c:v>202.21127300000001</c:v>
                </c:pt>
                <c:pt idx="151">
                  <c:v>201.99063100000001</c:v>
                </c:pt>
                <c:pt idx="152">
                  <c:v>201.713776</c:v>
                </c:pt>
                <c:pt idx="153">
                  <c:v>201.389557</c:v>
                </c:pt>
                <c:pt idx="154">
                  <c:v>201.03190599999999</c:v>
                </c:pt>
                <c:pt idx="155">
                  <c:v>200.65701300000001</c:v>
                </c:pt>
                <c:pt idx="156">
                  <c:v>200.53598</c:v>
                </c:pt>
                <c:pt idx="157">
                  <c:v>200.355377</c:v>
                </c:pt>
                <c:pt idx="158">
                  <c:v>200.22051999999999</c:v>
                </c:pt>
                <c:pt idx="159">
                  <c:v>200.15089399999999</c:v>
                </c:pt>
                <c:pt idx="160">
                  <c:v>200.12829600000001</c:v>
                </c:pt>
                <c:pt idx="161">
                  <c:v>200.13690199999999</c:v>
                </c:pt>
                <c:pt idx="162">
                  <c:v>200.13185100000001</c:v>
                </c:pt>
                <c:pt idx="163">
                  <c:v>200.07418799999999</c:v>
                </c:pt>
                <c:pt idx="164">
                  <c:v>199.95813000000001</c:v>
                </c:pt>
                <c:pt idx="165">
                  <c:v>199.78254699999999</c:v>
                </c:pt>
                <c:pt idx="166">
                  <c:v>199.57238799999999</c:v>
                </c:pt>
                <c:pt idx="167">
                  <c:v>199.32695000000001</c:v>
                </c:pt>
                <c:pt idx="168">
                  <c:v>198.93272400000001</c:v>
                </c:pt>
                <c:pt idx="169">
                  <c:v>198.667633</c:v>
                </c:pt>
                <c:pt idx="170">
                  <c:v>198.45336900000001</c:v>
                </c:pt>
                <c:pt idx="171">
                  <c:v>198.272278</c:v>
                </c:pt>
                <c:pt idx="172">
                  <c:v>198.12390099999999</c:v>
                </c:pt>
                <c:pt idx="173">
                  <c:v>197.99247700000001</c:v>
                </c:pt>
                <c:pt idx="174">
                  <c:v>197.87039200000001</c:v>
                </c:pt>
                <c:pt idx="175">
                  <c:v>197.75086999999999</c:v>
                </c:pt>
                <c:pt idx="176">
                  <c:v>197.62702899999999</c:v>
                </c:pt>
                <c:pt idx="177">
                  <c:v>197.504898</c:v>
                </c:pt>
                <c:pt idx="178">
                  <c:v>197.37582399999999</c:v>
                </c:pt>
                <c:pt idx="179">
                  <c:v>197.25010700000001</c:v>
                </c:pt>
                <c:pt idx="180">
                  <c:v>197.28694200000001</c:v>
                </c:pt>
                <c:pt idx="181">
                  <c:v>197.27346800000001</c:v>
                </c:pt>
                <c:pt idx="182">
                  <c:v>197.31269800000001</c:v>
                </c:pt>
                <c:pt idx="183">
                  <c:v>197.12210099999999</c:v>
                </c:pt>
                <c:pt idx="184">
                  <c:v>197.07023599999999</c:v>
                </c:pt>
                <c:pt idx="185">
                  <c:v>196.96198999999999</c:v>
                </c:pt>
                <c:pt idx="186">
                  <c:v>196.82244900000001</c:v>
                </c:pt>
                <c:pt idx="187">
                  <c:v>196.584137</c:v>
                </c:pt>
                <c:pt idx="188">
                  <c:v>196.343704</c:v>
                </c:pt>
                <c:pt idx="189">
                  <c:v>196.389771</c:v>
                </c:pt>
                <c:pt idx="190">
                  <c:v>196.345428</c:v>
                </c:pt>
                <c:pt idx="191">
                  <c:v>196.33781400000001</c:v>
                </c:pt>
                <c:pt idx="192">
                  <c:v>196.43345600000001</c:v>
                </c:pt>
                <c:pt idx="193">
                  <c:v>196.566574</c:v>
                </c:pt>
                <c:pt idx="194">
                  <c:v>196.76393100000001</c:v>
                </c:pt>
                <c:pt idx="195">
                  <c:v>196.96899400000001</c:v>
                </c:pt>
                <c:pt idx="196">
                  <c:v>196.91087300000001</c:v>
                </c:pt>
                <c:pt idx="197">
                  <c:v>196.99231</c:v>
                </c:pt>
                <c:pt idx="198">
                  <c:v>196.90834000000001</c:v>
                </c:pt>
                <c:pt idx="199">
                  <c:v>196.714417</c:v>
                </c:pt>
                <c:pt idx="200">
                  <c:v>196.823013</c:v>
                </c:pt>
                <c:pt idx="201">
                  <c:v>196.26355000000001</c:v>
                </c:pt>
                <c:pt idx="202">
                  <c:v>196.33248900000001</c:v>
                </c:pt>
                <c:pt idx="203">
                  <c:v>196.15360999999999</c:v>
                </c:pt>
                <c:pt idx="204">
                  <c:v>196.19215399999999</c:v>
                </c:pt>
                <c:pt idx="205">
                  <c:v>196.266876</c:v>
                </c:pt>
                <c:pt idx="206">
                  <c:v>196.43772899999999</c:v>
                </c:pt>
                <c:pt idx="207">
                  <c:v>196.27534499999999</c:v>
                </c:pt>
                <c:pt idx="208">
                  <c:v>196.268463</c:v>
                </c:pt>
                <c:pt idx="209">
                  <c:v>196.158829</c:v>
                </c:pt>
                <c:pt idx="210">
                  <c:v>196.05749499999999</c:v>
                </c:pt>
                <c:pt idx="211">
                  <c:v>195.75993299999999</c:v>
                </c:pt>
                <c:pt idx="212">
                  <c:v>195.426987</c:v>
                </c:pt>
                <c:pt idx="213">
                  <c:v>195.40005500000001</c:v>
                </c:pt>
                <c:pt idx="214">
                  <c:v>195.28527800000001</c:v>
                </c:pt>
                <c:pt idx="215">
                  <c:v>195.279053</c:v>
                </c:pt>
                <c:pt idx="216">
                  <c:v>195.38458299999999</c:v>
                </c:pt>
                <c:pt idx="217">
                  <c:v>195.552368</c:v>
                </c:pt>
                <c:pt idx="218">
                  <c:v>195.74658199999999</c:v>
                </c:pt>
                <c:pt idx="219">
                  <c:v>196.01826500000001</c:v>
                </c:pt>
                <c:pt idx="220">
                  <c:v>195.85673499999999</c:v>
                </c:pt>
                <c:pt idx="221">
                  <c:v>195.74028000000001</c:v>
                </c:pt>
                <c:pt idx="222">
                  <c:v>195.61219800000001</c:v>
                </c:pt>
                <c:pt idx="223">
                  <c:v>195.319534</c:v>
                </c:pt>
                <c:pt idx="224">
                  <c:v>194.98963900000001</c:v>
                </c:pt>
                <c:pt idx="225">
                  <c:v>194.65458699999999</c:v>
                </c:pt>
                <c:pt idx="226">
                  <c:v>194.59730500000001</c:v>
                </c:pt>
                <c:pt idx="227">
                  <c:v>194.49569700000001</c:v>
                </c:pt>
                <c:pt idx="228">
                  <c:v>194.449783</c:v>
                </c:pt>
                <c:pt idx="229">
                  <c:v>194.53774999999999</c:v>
                </c:pt>
                <c:pt idx="230">
                  <c:v>194.67134100000001</c:v>
                </c:pt>
                <c:pt idx="231">
                  <c:v>194.67877200000001</c:v>
                </c:pt>
                <c:pt idx="232">
                  <c:v>194.709778</c:v>
                </c:pt>
                <c:pt idx="233">
                  <c:v>194.38699299999999</c:v>
                </c:pt>
                <c:pt idx="234">
                  <c:v>194.235153</c:v>
                </c:pt>
                <c:pt idx="235">
                  <c:v>193.87721300000001</c:v>
                </c:pt>
                <c:pt idx="236">
                  <c:v>193.411011</c:v>
                </c:pt>
                <c:pt idx="237">
                  <c:v>193.30796799999999</c:v>
                </c:pt>
                <c:pt idx="238">
                  <c:v>193.06449900000001</c:v>
                </c:pt>
                <c:pt idx="239">
                  <c:v>192.44935599999999</c:v>
                </c:pt>
                <c:pt idx="240">
                  <c:v>192.55046100000001</c:v>
                </c:pt>
                <c:pt idx="241">
                  <c:v>192.46856700000001</c:v>
                </c:pt>
                <c:pt idx="242">
                  <c:v>191.92764299999999</c:v>
                </c:pt>
                <c:pt idx="243">
                  <c:v>191.98719800000001</c:v>
                </c:pt>
                <c:pt idx="244">
                  <c:v>191.96824599999999</c:v>
                </c:pt>
                <c:pt idx="245">
                  <c:v>191.41661099999999</c:v>
                </c:pt>
                <c:pt idx="246">
                  <c:v>191.19016999999999</c:v>
                </c:pt>
                <c:pt idx="247">
                  <c:v>190.87501499999999</c:v>
                </c:pt>
                <c:pt idx="248">
                  <c:v>190.5121</c:v>
                </c:pt>
                <c:pt idx="249">
                  <c:v>190.12930299999999</c:v>
                </c:pt>
                <c:pt idx="250">
                  <c:v>190.109207</c:v>
                </c:pt>
                <c:pt idx="251">
                  <c:v>189.56861900000001</c:v>
                </c:pt>
                <c:pt idx="252">
                  <c:v>189.63729900000001</c:v>
                </c:pt>
                <c:pt idx="253">
                  <c:v>189.566788</c:v>
                </c:pt>
                <c:pt idx="254">
                  <c:v>189.576324</c:v>
                </c:pt>
                <c:pt idx="255">
                  <c:v>189.29045099999999</c:v>
                </c:pt>
                <c:pt idx="256">
                  <c:v>189.12506099999999</c:v>
                </c:pt>
                <c:pt idx="257">
                  <c:v>188.99104299999999</c:v>
                </c:pt>
                <c:pt idx="258">
                  <c:v>189.05697599999999</c:v>
                </c:pt>
                <c:pt idx="259">
                  <c:v>188.781555</c:v>
                </c:pt>
                <c:pt idx="260">
                  <c:v>188.39851400000001</c:v>
                </c:pt>
                <c:pt idx="261">
                  <c:v>188.02104199999999</c:v>
                </c:pt>
                <c:pt idx="262">
                  <c:v>187.74955700000001</c:v>
                </c:pt>
                <c:pt idx="263">
                  <c:v>187.62016299999999</c:v>
                </c:pt>
                <c:pt idx="264">
                  <c:v>187.640533</c:v>
                </c:pt>
                <c:pt idx="265">
                  <c:v>187.784637</c:v>
                </c:pt>
                <c:pt idx="266">
                  <c:v>188.044464</c:v>
                </c:pt>
                <c:pt idx="267">
                  <c:v>188.25804099999999</c:v>
                </c:pt>
                <c:pt idx="268">
                  <c:v>188.390488</c:v>
                </c:pt>
                <c:pt idx="269">
                  <c:v>188.509613</c:v>
                </c:pt>
                <c:pt idx="270">
                  <c:v>188.76011700000001</c:v>
                </c:pt>
                <c:pt idx="271">
                  <c:v>188.544464</c:v>
                </c:pt>
                <c:pt idx="272">
                  <c:v>188.470078</c:v>
                </c:pt>
                <c:pt idx="273">
                  <c:v>188.805206</c:v>
                </c:pt>
                <c:pt idx="274">
                  <c:v>188.468491</c:v>
                </c:pt>
                <c:pt idx="275">
                  <c:v>188.81109599999999</c:v>
                </c:pt>
                <c:pt idx="276">
                  <c:v>188.98118600000001</c:v>
                </c:pt>
                <c:pt idx="277">
                  <c:v>189.196808</c:v>
                </c:pt>
                <c:pt idx="278">
                  <c:v>189.52061499999999</c:v>
                </c:pt>
                <c:pt idx="279">
                  <c:v>188.64364599999999</c:v>
                </c:pt>
                <c:pt idx="280">
                  <c:v>189.194748</c:v>
                </c:pt>
                <c:pt idx="281">
                  <c:v>189.99096700000001</c:v>
                </c:pt>
                <c:pt idx="282">
                  <c:v>190.30609100000001</c:v>
                </c:pt>
                <c:pt idx="283">
                  <c:v>190.38142400000001</c:v>
                </c:pt>
                <c:pt idx="284">
                  <c:v>190.29617300000001</c:v>
                </c:pt>
                <c:pt idx="285">
                  <c:v>190.161621</c:v>
                </c:pt>
                <c:pt idx="286">
                  <c:v>190.09683200000001</c:v>
                </c:pt>
                <c:pt idx="287">
                  <c:v>190.16133099999999</c:v>
                </c:pt>
                <c:pt idx="288">
                  <c:v>190.34466599999999</c:v>
                </c:pt>
                <c:pt idx="289">
                  <c:v>190.59144599999999</c:v>
                </c:pt>
                <c:pt idx="290">
                  <c:v>190.94607500000001</c:v>
                </c:pt>
                <c:pt idx="291">
                  <c:v>191.316238</c:v>
                </c:pt>
                <c:pt idx="292">
                  <c:v>191.702957</c:v>
                </c:pt>
                <c:pt idx="293">
                  <c:v>191.85022000000001</c:v>
                </c:pt>
                <c:pt idx="294">
                  <c:v>191.735107</c:v>
                </c:pt>
                <c:pt idx="295">
                  <c:v>191.460464</c:v>
                </c:pt>
                <c:pt idx="296">
                  <c:v>191.128006</c:v>
                </c:pt>
                <c:pt idx="297">
                  <c:v>190.84635900000001</c:v>
                </c:pt>
                <c:pt idx="298">
                  <c:v>190.71598800000001</c:v>
                </c:pt>
                <c:pt idx="299">
                  <c:v>190.75614899999999</c:v>
                </c:pt>
                <c:pt idx="300">
                  <c:v>190.956772</c:v>
                </c:pt>
                <c:pt idx="301">
                  <c:v>191.23371900000001</c:v>
                </c:pt>
                <c:pt idx="302">
                  <c:v>191.62706</c:v>
                </c:pt>
                <c:pt idx="303">
                  <c:v>192.04539500000001</c:v>
                </c:pt>
                <c:pt idx="304">
                  <c:v>192.48516799999999</c:v>
                </c:pt>
                <c:pt idx="305">
                  <c:v>192.895813</c:v>
                </c:pt>
                <c:pt idx="306">
                  <c:v>193.25679</c:v>
                </c:pt>
                <c:pt idx="307">
                  <c:v>193.519623</c:v>
                </c:pt>
                <c:pt idx="308">
                  <c:v>193.67756700000001</c:v>
                </c:pt>
                <c:pt idx="309">
                  <c:v>193.75647000000001</c:v>
                </c:pt>
                <c:pt idx="310">
                  <c:v>193.80938699999999</c:v>
                </c:pt>
                <c:pt idx="311">
                  <c:v>193.922348</c:v>
                </c:pt>
                <c:pt idx="312">
                  <c:v>194.13670300000001</c:v>
                </c:pt>
                <c:pt idx="313">
                  <c:v>194.43090799999999</c:v>
                </c:pt>
                <c:pt idx="314">
                  <c:v>194.837692</c:v>
                </c:pt>
                <c:pt idx="315">
                  <c:v>195.28750600000001</c:v>
                </c:pt>
                <c:pt idx="316">
                  <c:v>195.758972</c:v>
                </c:pt>
                <c:pt idx="317">
                  <c:v>196.05264299999999</c:v>
                </c:pt>
                <c:pt idx="318">
                  <c:v>196.128265</c:v>
                </c:pt>
                <c:pt idx="319">
                  <c:v>196.02796900000001</c:v>
                </c:pt>
                <c:pt idx="320">
                  <c:v>195.822968</c:v>
                </c:pt>
                <c:pt idx="321">
                  <c:v>195.65524300000001</c:v>
                </c:pt>
                <c:pt idx="322">
                  <c:v>195.638138</c:v>
                </c:pt>
                <c:pt idx="323">
                  <c:v>195.81257600000001</c:v>
                </c:pt>
                <c:pt idx="324">
                  <c:v>196.163467</c:v>
                </c:pt>
                <c:pt idx="325">
                  <c:v>196.58621199999999</c:v>
                </c:pt>
                <c:pt idx="326">
                  <c:v>197.09777800000001</c:v>
                </c:pt>
                <c:pt idx="327">
                  <c:v>197.57309000000001</c:v>
                </c:pt>
                <c:pt idx="328">
                  <c:v>198.01506000000001</c:v>
                </c:pt>
                <c:pt idx="329">
                  <c:v>198.39196799999999</c:v>
                </c:pt>
                <c:pt idx="330">
                  <c:v>198.62266500000001</c:v>
                </c:pt>
                <c:pt idx="331">
                  <c:v>198.64587399999999</c:v>
                </c:pt>
                <c:pt idx="332">
                  <c:v>198.57240300000001</c:v>
                </c:pt>
                <c:pt idx="333">
                  <c:v>198.401779</c:v>
                </c:pt>
                <c:pt idx="334">
                  <c:v>198.286179</c:v>
                </c:pt>
                <c:pt idx="335">
                  <c:v>198.32562300000001</c:v>
                </c:pt>
                <c:pt idx="336">
                  <c:v>198.553192</c:v>
                </c:pt>
                <c:pt idx="337">
                  <c:v>198.896255</c:v>
                </c:pt>
                <c:pt idx="338">
                  <c:v>199.400024</c:v>
                </c:pt>
                <c:pt idx="339">
                  <c:v>199.964508</c:v>
                </c:pt>
                <c:pt idx="340">
                  <c:v>200.600021</c:v>
                </c:pt>
                <c:pt idx="341">
                  <c:v>201.154709</c:v>
                </c:pt>
                <c:pt idx="342">
                  <c:v>201.53628499999999</c:v>
                </c:pt>
                <c:pt idx="343">
                  <c:v>201.674667</c:v>
                </c:pt>
                <c:pt idx="344">
                  <c:v>201.66223099999999</c:v>
                </c:pt>
                <c:pt idx="345">
                  <c:v>201.51855499999999</c:v>
                </c:pt>
                <c:pt idx="346">
                  <c:v>201.404099</c:v>
                </c:pt>
                <c:pt idx="347">
                  <c:v>201.41691599999999</c:v>
                </c:pt>
                <c:pt idx="348">
                  <c:v>201.593155</c:v>
                </c:pt>
                <c:pt idx="349">
                  <c:v>201.86755400000001</c:v>
                </c:pt>
                <c:pt idx="350">
                  <c:v>202.28329500000001</c:v>
                </c:pt>
                <c:pt idx="351">
                  <c:v>202.76364100000001</c:v>
                </c:pt>
                <c:pt idx="352">
                  <c:v>203.02816799999999</c:v>
                </c:pt>
                <c:pt idx="353">
                  <c:v>203.108902</c:v>
                </c:pt>
                <c:pt idx="354">
                  <c:v>203.04499799999999</c:v>
                </c:pt>
                <c:pt idx="355">
                  <c:v>202.88003499999999</c:v>
                </c:pt>
                <c:pt idx="356">
                  <c:v>202.646072</c:v>
                </c:pt>
                <c:pt idx="357">
                  <c:v>202.34750399999999</c:v>
                </c:pt>
                <c:pt idx="358">
                  <c:v>202.1371</c:v>
                </c:pt>
                <c:pt idx="359">
                  <c:v>201.96142599999999</c:v>
                </c:pt>
                <c:pt idx="360">
                  <c:v>201.90450999999999</c:v>
                </c:pt>
                <c:pt idx="361">
                  <c:v>201.991455</c:v>
                </c:pt>
                <c:pt idx="362">
                  <c:v>202.24529999999999</c:v>
                </c:pt>
                <c:pt idx="363">
                  <c:v>202.61445599999999</c:v>
                </c:pt>
                <c:pt idx="364">
                  <c:v>202.94541899999999</c:v>
                </c:pt>
                <c:pt idx="365">
                  <c:v>203.11625699999999</c:v>
                </c:pt>
                <c:pt idx="366">
                  <c:v>203.12385599999999</c:v>
                </c:pt>
                <c:pt idx="367">
                  <c:v>202.98794599999999</c:v>
                </c:pt>
                <c:pt idx="368">
                  <c:v>202.86338799999999</c:v>
                </c:pt>
                <c:pt idx="369">
                  <c:v>202.86389199999999</c:v>
                </c:pt>
                <c:pt idx="370">
                  <c:v>202.895309</c:v>
                </c:pt>
                <c:pt idx="371">
                  <c:v>202.870102</c:v>
                </c:pt>
                <c:pt idx="372">
                  <c:v>202.890793</c:v>
                </c:pt>
                <c:pt idx="373">
                  <c:v>203.01232899999999</c:v>
                </c:pt>
                <c:pt idx="374">
                  <c:v>203.29899599999999</c:v>
                </c:pt>
                <c:pt idx="375">
                  <c:v>203.69958500000001</c:v>
                </c:pt>
                <c:pt idx="376">
                  <c:v>204.131958</c:v>
                </c:pt>
                <c:pt idx="377">
                  <c:v>204.48988299999999</c:v>
                </c:pt>
                <c:pt idx="378">
                  <c:v>204.70536799999999</c:v>
                </c:pt>
                <c:pt idx="379">
                  <c:v>204.75268600000001</c:v>
                </c:pt>
                <c:pt idx="380">
                  <c:v>204.65891999999999</c:v>
                </c:pt>
                <c:pt idx="381">
                  <c:v>204.56024199999999</c:v>
                </c:pt>
                <c:pt idx="382">
                  <c:v>204.57064800000001</c:v>
                </c:pt>
                <c:pt idx="383">
                  <c:v>204.73457300000001</c:v>
                </c:pt>
                <c:pt idx="384">
                  <c:v>205.03299000000001</c:v>
                </c:pt>
                <c:pt idx="385">
                  <c:v>205.377792</c:v>
                </c:pt>
                <c:pt idx="386">
                  <c:v>205.81572</c:v>
                </c:pt>
                <c:pt idx="387">
                  <c:v>206.142258</c:v>
                </c:pt>
                <c:pt idx="388">
                  <c:v>206.37902800000001</c:v>
                </c:pt>
                <c:pt idx="389">
                  <c:v>206.46563699999999</c:v>
                </c:pt>
                <c:pt idx="390">
                  <c:v>206.43995699999999</c:v>
                </c:pt>
                <c:pt idx="391">
                  <c:v>206.33317600000001</c:v>
                </c:pt>
                <c:pt idx="392">
                  <c:v>206.17507900000001</c:v>
                </c:pt>
                <c:pt idx="393">
                  <c:v>205.97494499999999</c:v>
                </c:pt>
                <c:pt idx="394">
                  <c:v>205.854782</c:v>
                </c:pt>
                <c:pt idx="395">
                  <c:v>205.882904</c:v>
                </c:pt>
                <c:pt idx="396">
                  <c:v>205.92967200000001</c:v>
                </c:pt>
                <c:pt idx="397">
                  <c:v>206.02320900000001</c:v>
                </c:pt>
                <c:pt idx="398">
                  <c:v>206.230042</c:v>
                </c:pt>
                <c:pt idx="399">
                  <c:v>206.53379799999999</c:v>
                </c:pt>
                <c:pt idx="400">
                  <c:v>206.947968</c:v>
                </c:pt>
                <c:pt idx="401">
                  <c:v>207.352295</c:v>
                </c:pt>
                <c:pt idx="402">
                  <c:v>207.65718100000001</c:v>
                </c:pt>
                <c:pt idx="403">
                  <c:v>207.80055200000001</c:v>
                </c:pt>
                <c:pt idx="404">
                  <c:v>207.792755</c:v>
                </c:pt>
                <c:pt idx="405">
                  <c:v>207.667587</c:v>
                </c:pt>
                <c:pt idx="406">
                  <c:v>207.58306899999999</c:v>
                </c:pt>
                <c:pt idx="407">
                  <c:v>207.645126</c:v>
                </c:pt>
                <c:pt idx="408">
                  <c:v>207.88758899999999</c:v>
                </c:pt>
                <c:pt idx="409">
                  <c:v>208.25436400000001</c:v>
                </c:pt>
                <c:pt idx="410">
                  <c:v>208.75479100000001</c:v>
                </c:pt>
                <c:pt idx="411">
                  <c:v>209.12725800000001</c:v>
                </c:pt>
                <c:pt idx="412">
                  <c:v>209.26118500000001</c:v>
                </c:pt>
                <c:pt idx="413">
                  <c:v>209.137787</c:v>
                </c:pt>
                <c:pt idx="414">
                  <c:v>208.843887</c:v>
                </c:pt>
                <c:pt idx="415">
                  <c:v>208.49408</c:v>
                </c:pt>
                <c:pt idx="416">
                  <c:v>208.155182</c:v>
                </c:pt>
                <c:pt idx="417">
                  <c:v>207.96206699999999</c:v>
                </c:pt>
                <c:pt idx="418">
                  <c:v>207.93718000000001</c:v>
                </c:pt>
                <c:pt idx="419">
                  <c:v>208.119507</c:v>
                </c:pt>
                <c:pt idx="420">
                  <c:v>208.49580399999999</c:v>
                </c:pt>
                <c:pt idx="421">
                  <c:v>208.97792100000001</c:v>
                </c:pt>
                <c:pt idx="422">
                  <c:v>209.64807099999999</c:v>
                </c:pt>
                <c:pt idx="423">
                  <c:v>210.37702899999999</c:v>
                </c:pt>
                <c:pt idx="424">
                  <c:v>211.154022</c:v>
                </c:pt>
                <c:pt idx="425">
                  <c:v>211.71293600000001</c:v>
                </c:pt>
                <c:pt idx="426">
                  <c:v>211.94442699999999</c:v>
                </c:pt>
                <c:pt idx="427">
                  <c:v>211.81738300000001</c:v>
                </c:pt>
                <c:pt idx="428">
                  <c:v>211.47637900000001</c:v>
                </c:pt>
                <c:pt idx="429">
                  <c:v>211.1763</c:v>
                </c:pt>
                <c:pt idx="430">
                  <c:v>211.08358799999999</c:v>
                </c:pt>
                <c:pt idx="431">
                  <c:v>211.2285</c:v>
                </c:pt>
                <c:pt idx="432">
                  <c:v>211.59809899999999</c:v>
                </c:pt>
                <c:pt idx="433">
                  <c:v>212.08343500000001</c:v>
                </c:pt>
                <c:pt idx="434">
                  <c:v>212.75810200000001</c:v>
                </c:pt>
                <c:pt idx="435">
                  <c:v>213.49606299999999</c:v>
                </c:pt>
                <c:pt idx="436">
                  <c:v>214.321609</c:v>
                </c:pt>
                <c:pt idx="437">
                  <c:v>214.750137</c:v>
                </c:pt>
                <c:pt idx="438">
                  <c:v>214.74960300000001</c:v>
                </c:pt>
                <c:pt idx="439">
                  <c:v>214.40412900000001</c:v>
                </c:pt>
                <c:pt idx="440">
                  <c:v>213.85003699999999</c:v>
                </c:pt>
                <c:pt idx="441">
                  <c:v>213.32759100000001</c:v>
                </c:pt>
                <c:pt idx="442">
                  <c:v>212.98156700000001</c:v>
                </c:pt>
                <c:pt idx="443">
                  <c:v>212.91146900000001</c:v>
                </c:pt>
                <c:pt idx="444">
                  <c:v>213.163025</c:v>
                </c:pt>
                <c:pt idx="445">
                  <c:v>213.61286899999999</c:v>
                </c:pt>
                <c:pt idx="446">
                  <c:v>214.14924600000001</c:v>
                </c:pt>
                <c:pt idx="447">
                  <c:v>214.69541899999999</c:v>
                </c:pt>
                <c:pt idx="448">
                  <c:v>215.04345699999999</c:v>
                </c:pt>
                <c:pt idx="449">
                  <c:v>215.05229199999999</c:v>
                </c:pt>
                <c:pt idx="450">
                  <c:v>214.79808</c:v>
                </c:pt>
                <c:pt idx="451">
                  <c:v>214.40147400000001</c:v>
                </c:pt>
                <c:pt idx="452">
                  <c:v>214.088776</c:v>
                </c:pt>
                <c:pt idx="453">
                  <c:v>213.96845999999999</c:v>
                </c:pt>
                <c:pt idx="454">
                  <c:v>214.001114</c:v>
                </c:pt>
                <c:pt idx="455">
                  <c:v>214.20468099999999</c:v>
                </c:pt>
                <c:pt idx="456">
                  <c:v>214.57385300000001</c:v>
                </c:pt>
                <c:pt idx="457">
                  <c:v>215.03213500000001</c:v>
                </c:pt>
                <c:pt idx="458">
                  <c:v>215.471924</c:v>
                </c:pt>
                <c:pt idx="459">
                  <c:v>215.74884</c:v>
                </c:pt>
                <c:pt idx="460">
                  <c:v>215.85394299999999</c:v>
                </c:pt>
                <c:pt idx="461">
                  <c:v>215.802795</c:v>
                </c:pt>
                <c:pt idx="462">
                  <c:v>215.643539</c:v>
                </c:pt>
                <c:pt idx="463">
                  <c:v>215.40933200000001</c:v>
                </c:pt>
                <c:pt idx="464">
                  <c:v>215.12356600000001</c:v>
                </c:pt>
                <c:pt idx="465">
                  <c:v>214.81279000000001</c:v>
                </c:pt>
                <c:pt idx="466">
                  <c:v>214.57942199999999</c:v>
                </c:pt>
                <c:pt idx="467">
                  <c:v>214.460114</c:v>
                </c:pt>
                <c:pt idx="468">
                  <c:v>214.46061700000001</c:v>
                </c:pt>
                <c:pt idx="469">
                  <c:v>214.54484600000001</c:v>
                </c:pt>
                <c:pt idx="470">
                  <c:v>214.695999</c:v>
                </c:pt>
                <c:pt idx="471">
                  <c:v>214.74101300000001</c:v>
                </c:pt>
                <c:pt idx="472">
                  <c:v>214.58725000000001</c:v>
                </c:pt>
                <c:pt idx="473">
                  <c:v>214.2388</c:v>
                </c:pt>
                <c:pt idx="474">
                  <c:v>213.65913399999999</c:v>
                </c:pt>
                <c:pt idx="475">
                  <c:v>212.86679100000001</c:v>
                </c:pt>
                <c:pt idx="476">
                  <c:v>211.92816199999999</c:v>
                </c:pt>
                <c:pt idx="477">
                  <c:v>210.97860700000001</c:v>
                </c:pt>
                <c:pt idx="478">
                  <c:v>210.06109599999999</c:v>
                </c:pt>
                <c:pt idx="479">
                  <c:v>209.216003</c:v>
                </c:pt>
                <c:pt idx="480">
                  <c:v>208.55538899999999</c:v>
                </c:pt>
                <c:pt idx="481">
                  <c:v>208.11970500000001</c:v>
                </c:pt>
                <c:pt idx="482">
                  <c:v>207.76591500000001</c:v>
                </c:pt>
                <c:pt idx="483">
                  <c:v>207.51380900000001</c:v>
                </c:pt>
                <c:pt idx="484">
                  <c:v>207.258636</c:v>
                </c:pt>
                <c:pt idx="485">
                  <c:v>206.81153900000001</c:v>
                </c:pt>
                <c:pt idx="486">
                  <c:v>206.08290099999999</c:v>
                </c:pt>
                <c:pt idx="487">
                  <c:v>205.106415</c:v>
                </c:pt>
                <c:pt idx="488">
                  <c:v>203.974716</c:v>
                </c:pt>
                <c:pt idx="489">
                  <c:v>202.82070899999999</c:v>
                </c:pt>
                <c:pt idx="490">
                  <c:v>201.85493500000001</c:v>
                </c:pt>
                <c:pt idx="491">
                  <c:v>201.07669100000001</c:v>
                </c:pt>
                <c:pt idx="492">
                  <c:v>200.49461400000001</c:v>
                </c:pt>
                <c:pt idx="493">
                  <c:v>200.103714</c:v>
                </c:pt>
                <c:pt idx="494">
                  <c:v>199.80592300000001</c:v>
                </c:pt>
                <c:pt idx="495">
                  <c:v>199.43229700000001</c:v>
                </c:pt>
                <c:pt idx="496">
                  <c:v>198.979477</c:v>
                </c:pt>
                <c:pt idx="497">
                  <c:v>198.47546399999999</c:v>
                </c:pt>
                <c:pt idx="498">
                  <c:v>197.86135899999999</c:v>
                </c:pt>
                <c:pt idx="499">
                  <c:v>197.14619400000001</c:v>
                </c:pt>
                <c:pt idx="500">
                  <c:v>196.37297100000001</c:v>
                </c:pt>
                <c:pt idx="501">
                  <c:v>195.628433</c:v>
                </c:pt>
                <c:pt idx="502">
                  <c:v>195.06686400000001</c:v>
                </c:pt>
                <c:pt idx="503">
                  <c:v>194.66880800000001</c:v>
                </c:pt>
                <c:pt idx="504">
                  <c:v>194.449432</c:v>
                </c:pt>
                <c:pt idx="505">
                  <c:v>194.266739</c:v>
                </c:pt>
                <c:pt idx="506">
                  <c:v>194.11618000000001</c:v>
                </c:pt>
                <c:pt idx="507">
                  <c:v>194.05336</c:v>
                </c:pt>
                <c:pt idx="508">
                  <c:v>193.96519499999999</c:v>
                </c:pt>
                <c:pt idx="509">
                  <c:v>193.77130099999999</c:v>
                </c:pt>
                <c:pt idx="510">
                  <c:v>193.43588299999999</c:v>
                </c:pt>
                <c:pt idx="511">
                  <c:v>192.983047</c:v>
                </c:pt>
                <c:pt idx="512">
                  <c:v>192.46125799999999</c:v>
                </c:pt>
                <c:pt idx="513">
                  <c:v>191.86409</c:v>
                </c:pt>
                <c:pt idx="514">
                  <c:v>191.362549</c:v>
                </c:pt>
                <c:pt idx="515">
                  <c:v>191.026871</c:v>
                </c:pt>
                <c:pt idx="516">
                  <c:v>190.893936</c:v>
                </c:pt>
                <c:pt idx="517">
                  <c:v>190.861862</c:v>
                </c:pt>
                <c:pt idx="518">
                  <c:v>190.922607</c:v>
                </c:pt>
                <c:pt idx="519">
                  <c:v>190.888214</c:v>
                </c:pt>
                <c:pt idx="520">
                  <c:v>190.78192100000001</c:v>
                </c:pt>
                <c:pt idx="521">
                  <c:v>190.53204299999999</c:v>
                </c:pt>
                <c:pt idx="522">
                  <c:v>190.134491</c:v>
                </c:pt>
                <c:pt idx="523">
                  <c:v>189.60807800000001</c:v>
                </c:pt>
                <c:pt idx="524">
                  <c:v>188.99624600000001</c:v>
                </c:pt>
                <c:pt idx="525">
                  <c:v>188.284378</c:v>
                </c:pt>
                <c:pt idx="526">
                  <c:v>187.67037999999999</c:v>
                </c:pt>
                <c:pt idx="527">
                  <c:v>187.20240799999999</c:v>
                </c:pt>
                <c:pt idx="528">
                  <c:v>186.793533</c:v>
                </c:pt>
                <c:pt idx="529">
                  <c:v>186.51818800000001</c:v>
                </c:pt>
                <c:pt idx="530">
                  <c:v>186.36282299999999</c:v>
                </c:pt>
                <c:pt idx="531">
                  <c:v>186.34660299999999</c:v>
                </c:pt>
                <c:pt idx="532">
                  <c:v>186.31930500000001</c:v>
                </c:pt>
                <c:pt idx="533">
                  <c:v>186.20237700000001</c:v>
                </c:pt>
                <c:pt idx="534">
                  <c:v>185.964508</c:v>
                </c:pt>
                <c:pt idx="535">
                  <c:v>185.64291399999999</c:v>
                </c:pt>
                <c:pt idx="536">
                  <c:v>185.29023699999999</c:v>
                </c:pt>
                <c:pt idx="537">
                  <c:v>184.91095000000001</c:v>
                </c:pt>
                <c:pt idx="538">
                  <c:v>184.652603</c:v>
                </c:pt>
                <c:pt idx="539">
                  <c:v>184.56913800000001</c:v>
                </c:pt>
                <c:pt idx="540">
                  <c:v>184.68081699999999</c:v>
                </c:pt>
                <c:pt idx="541">
                  <c:v>184.90051299999999</c:v>
                </c:pt>
                <c:pt idx="542">
                  <c:v>185.25108299999999</c:v>
                </c:pt>
                <c:pt idx="543">
                  <c:v>185.44343599999999</c:v>
                </c:pt>
                <c:pt idx="544">
                  <c:v>185.561768</c:v>
                </c:pt>
                <c:pt idx="545">
                  <c:v>185.516434</c:v>
                </c:pt>
                <c:pt idx="546">
                  <c:v>185.444153</c:v>
                </c:pt>
                <c:pt idx="547">
                  <c:v>185.248367</c:v>
                </c:pt>
                <c:pt idx="548">
                  <c:v>185.03121899999999</c:v>
                </c:pt>
                <c:pt idx="549">
                  <c:v>184.76252700000001</c:v>
                </c:pt>
                <c:pt idx="550">
                  <c:v>184.36648600000001</c:v>
                </c:pt>
                <c:pt idx="551">
                  <c:v>183.93804900000001</c:v>
                </c:pt>
                <c:pt idx="552">
                  <c:v>183.521423</c:v>
                </c:pt>
                <c:pt idx="553">
                  <c:v>183.18461600000001</c:v>
                </c:pt>
                <c:pt idx="554">
                  <c:v>182.89683500000001</c:v>
                </c:pt>
                <c:pt idx="555">
                  <c:v>182.67456100000001</c:v>
                </c:pt>
                <c:pt idx="556">
                  <c:v>182.490433</c:v>
                </c:pt>
                <c:pt idx="557">
                  <c:v>182.34127799999999</c:v>
                </c:pt>
                <c:pt idx="558">
                  <c:v>182.207077</c:v>
                </c:pt>
                <c:pt idx="559">
                  <c:v>182.024719</c:v>
                </c:pt>
                <c:pt idx="560">
                  <c:v>181.81114199999999</c:v>
                </c:pt>
                <c:pt idx="561">
                  <c:v>181.56559799999999</c:v>
                </c:pt>
                <c:pt idx="562">
                  <c:v>181.324432</c:v>
                </c:pt>
                <c:pt idx="563">
                  <c:v>181.089417</c:v>
                </c:pt>
                <c:pt idx="564">
                  <c:v>180.92091400000001</c:v>
                </c:pt>
                <c:pt idx="565">
                  <c:v>180.83886699999999</c:v>
                </c:pt>
                <c:pt idx="566">
                  <c:v>180.83270300000001</c:v>
                </c:pt>
                <c:pt idx="567">
                  <c:v>180.89003</c:v>
                </c:pt>
                <c:pt idx="568">
                  <c:v>181.00798</c:v>
                </c:pt>
                <c:pt idx="569">
                  <c:v>181.16836499999999</c:v>
                </c:pt>
                <c:pt idx="570">
                  <c:v>181.371048</c:v>
                </c:pt>
                <c:pt idx="571">
                  <c:v>181.43460099999999</c:v>
                </c:pt>
                <c:pt idx="572">
                  <c:v>181.340408</c:v>
                </c:pt>
                <c:pt idx="573">
                  <c:v>181.09397899999999</c:v>
                </c:pt>
                <c:pt idx="574">
                  <c:v>180.74740600000001</c:v>
                </c:pt>
                <c:pt idx="575">
                  <c:v>180.31024199999999</c:v>
                </c:pt>
                <c:pt idx="576">
                  <c:v>179.92413300000001</c:v>
                </c:pt>
                <c:pt idx="577">
                  <c:v>179.645355</c:v>
                </c:pt>
                <c:pt idx="578">
                  <c:v>179.42160000000001</c:v>
                </c:pt>
                <c:pt idx="579">
                  <c:v>179.27098100000001</c:v>
                </c:pt>
                <c:pt idx="580">
                  <c:v>179.168655</c:v>
                </c:pt>
                <c:pt idx="581">
                  <c:v>179.10226399999999</c:v>
                </c:pt>
                <c:pt idx="582">
                  <c:v>179.05311599999999</c:v>
                </c:pt>
                <c:pt idx="583">
                  <c:v>179.00914</c:v>
                </c:pt>
                <c:pt idx="584">
                  <c:v>178.95391799999999</c:v>
                </c:pt>
                <c:pt idx="585">
                  <c:v>178.87429800000001</c:v>
                </c:pt>
                <c:pt idx="586">
                  <c:v>178.77482599999999</c:v>
                </c:pt>
                <c:pt idx="587">
                  <c:v>178.650192</c:v>
                </c:pt>
                <c:pt idx="588">
                  <c:v>178.57226600000001</c:v>
                </c:pt>
                <c:pt idx="589">
                  <c:v>178.54173299999999</c:v>
                </c:pt>
                <c:pt idx="590">
                  <c:v>178.546997</c:v>
                </c:pt>
                <c:pt idx="591">
                  <c:v>178.57641599999999</c:v>
                </c:pt>
                <c:pt idx="592">
                  <c:v>178.62223800000001</c:v>
                </c:pt>
                <c:pt idx="593">
                  <c:v>178.680969</c:v>
                </c:pt>
                <c:pt idx="594">
                  <c:v>178.76799</c:v>
                </c:pt>
                <c:pt idx="595">
                  <c:v>178.81079099999999</c:v>
                </c:pt>
                <c:pt idx="596">
                  <c:v>178.827957</c:v>
                </c:pt>
                <c:pt idx="597">
                  <c:v>178.83876000000001</c:v>
                </c:pt>
                <c:pt idx="598">
                  <c:v>178.85000600000001</c:v>
                </c:pt>
                <c:pt idx="599">
                  <c:v>178.864777</c:v>
                </c:pt>
                <c:pt idx="600">
                  <c:v>178.94068899999999</c:v>
                </c:pt>
                <c:pt idx="601">
                  <c:v>179.086624</c:v>
                </c:pt>
                <c:pt idx="602">
                  <c:v>179.323883</c:v>
                </c:pt>
                <c:pt idx="603">
                  <c:v>179.60995500000001</c:v>
                </c:pt>
                <c:pt idx="604">
                  <c:v>179.94451900000001</c:v>
                </c:pt>
                <c:pt idx="605">
                  <c:v>180.28653</c:v>
                </c:pt>
                <c:pt idx="606">
                  <c:v>180.64473000000001</c:v>
                </c:pt>
                <c:pt idx="607">
                  <c:v>180.927795</c:v>
                </c:pt>
                <c:pt idx="608">
                  <c:v>181.12338299999999</c:v>
                </c:pt>
                <c:pt idx="609">
                  <c:v>181.24943500000001</c:v>
                </c:pt>
                <c:pt idx="610">
                  <c:v>181.311249</c:v>
                </c:pt>
                <c:pt idx="611">
                  <c:v>181.32325700000001</c:v>
                </c:pt>
                <c:pt idx="612">
                  <c:v>181.30813599999999</c:v>
                </c:pt>
                <c:pt idx="613">
                  <c:v>181.28152499999999</c:v>
                </c:pt>
                <c:pt idx="614">
                  <c:v>181.23683199999999</c:v>
                </c:pt>
                <c:pt idx="615">
                  <c:v>181.179047</c:v>
                </c:pt>
                <c:pt idx="616">
                  <c:v>181.10755900000001</c:v>
                </c:pt>
                <c:pt idx="617">
                  <c:v>181.027863</c:v>
                </c:pt>
                <c:pt idx="618">
                  <c:v>180.934326</c:v>
                </c:pt>
                <c:pt idx="619">
                  <c:v>180.777344</c:v>
                </c:pt>
                <c:pt idx="620">
                  <c:v>180.57333399999999</c:v>
                </c:pt>
                <c:pt idx="621">
                  <c:v>180.450165</c:v>
                </c:pt>
                <c:pt idx="622">
                  <c:v>180.40228300000001</c:v>
                </c:pt>
                <c:pt idx="623">
                  <c:v>180.40780599999999</c:v>
                </c:pt>
                <c:pt idx="624">
                  <c:v>180.44691499999999</c:v>
                </c:pt>
                <c:pt idx="625">
                  <c:v>180.500214</c:v>
                </c:pt>
                <c:pt idx="626">
                  <c:v>180.56961100000001</c:v>
                </c:pt>
                <c:pt idx="627">
                  <c:v>180.63003499999999</c:v>
                </c:pt>
                <c:pt idx="628">
                  <c:v>180.65133700000001</c:v>
                </c:pt>
                <c:pt idx="629">
                  <c:v>180.62191799999999</c:v>
                </c:pt>
                <c:pt idx="630">
                  <c:v>180.54199199999999</c:v>
                </c:pt>
                <c:pt idx="631">
                  <c:v>180.417236</c:v>
                </c:pt>
                <c:pt idx="632">
                  <c:v>180.252655</c:v>
                </c:pt>
              </c:numCache>
            </c:numRef>
          </c:yVal>
          <c:smooth val="0"/>
          <c:extLst>
            <c:ext xmlns:c16="http://schemas.microsoft.com/office/drawing/2014/chart" uri="{C3380CC4-5D6E-409C-BE32-E72D297353CC}">
              <c16:uniqueId val="{00000001-FB73-4E90-8273-726D3182DB55}"/>
            </c:ext>
          </c:extLst>
        </c:ser>
        <c:dLbls>
          <c:showLegendKey val="0"/>
          <c:showVal val="0"/>
          <c:showCatName val="0"/>
          <c:showSerName val="0"/>
          <c:showPercent val="0"/>
          <c:showBubbleSize val="0"/>
        </c:dLbls>
        <c:axId val="197401008"/>
        <c:axId val="2117460000"/>
      </c:scatterChart>
      <c:valAx>
        <c:axId val="197401008"/>
        <c:scaling>
          <c:orientation val="minMax"/>
          <c:max val="45931"/>
          <c:min val="25569"/>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7460000"/>
        <c:crosses val="autoZero"/>
        <c:crossBetween val="midCat"/>
        <c:majorUnit val="1826.5"/>
        <c:minorUnit val="365"/>
      </c:valAx>
      <c:valAx>
        <c:axId val="211746000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74010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solidFill>
      <a:round/>
    </a:ln>
    <a:effectLst/>
  </c:spPr>
  <c:txPr>
    <a:bodyPr/>
    <a:lstStyle/>
    <a:p>
      <a:pPr>
        <a:defRPr sz="1600" baseline="0"/>
      </a:pPr>
      <a:endParaRPr lang="en-US"/>
    </a:p>
  </c:txPr>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663840096910964"/>
          <c:y val="5.4250218722659664E-2"/>
          <c:w val="0.76549835116764253"/>
          <c:h val="0.71060104986876627"/>
        </c:manualLayout>
      </c:layout>
      <c:scatterChart>
        <c:scatterStyle val="lineMarker"/>
        <c:varyColors val="0"/>
        <c:ser>
          <c:idx val="1"/>
          <c:order val="0"/>
          <c:tx>
            <c:strRef>
              <c:f>'03N20W35R03S'!$C$1</c:f>
              <c:strCache>
                <c:ptCount val="1"/>
                <c:pt idx="0">
                  <c:v>Observed</c:v>
                </c:pt>
              </c:strCache>
            </c:strRef>
          </c:tx>
          <c:spPr>
            <a:ln w="19050" cap="rnd">
              <a:solidFill>
                <a:schemeClr val="tx1"/>
              </a:solidFill>
              <a:round/>
            </a:ln>
            <a:effectLst/>
          </c:spPr>
          <c:marker>
            <c:symbol val="none"/>
          </c:marker>
          <c:xVal>
            <c:numRef>
              <c:f>'03N20W35R03S'!$A$2:$A$150</c:f>
              <c:numCache>
                <c:formatCode>m/d/yyyy</c:formatCode>
                <c:ptCount val="149"/>
                <c:pt idx="0">
                  <c:v>33297</c:v>
                </c:pt>
                <c:pt idx="1">
                  <c:v>33481</c:v>
                </c:pt>
                <c:pt idx="2">
                  <c:v>33603</c:v>
                </c:pt>
                <c:pt idx="3">
                  <c:v>33634</c:v>
                </c:pt>
                <c:pt idx="4">
                  <c:v>33724</c:v>
                </c:pt>
                <c:pt idx="5">
                  <c:v>33785</c:v>
                </c:pt>
                <c:pt idx="6">
                  <c:v>33816</c:v>
                </c:pt>
                <c:pt idx="7">
                  <c:v>33908</c:v>
                </c:pt>
                <c:pt idx="8">
                  <c:v>33969</c:v>
                </c:pt>
                <c:pt idx="9">
                  <c:v>34120</c:v>
                </c:pt>
                <c:pt idx="10">
                  <c:v>34181</c:v>
                </c:pt>
                <c:pt idx="11">
                  <c:v>34242</c:v>
                </c:pt>
                <c:pt idx="12">
                  <c:v>34365</c:v>
                </c:pt>
                <c:pt idx="13">
                  <c:v>34393</c:v>
                </c:pt>
                <c:pt idx="14">
                  <c:v>34424</c:v>
                </c:pt>
                <c:pt idx="15">
                  <c:v>34515</c:v>
                </c:pt>
                <c:pt idx="16">
                  <c:v>34577</c:v>
                </c:pt>
                <c:pt idx="17">
                  <c:v>34668</c:v>
                </c:pt>
                <c:pt idx="18">
                  <c:v>34730</c:v>
                </c:pt>
                <c:pt idx="19">
                  <c:v>34789</c:v>
                </c:pt>
                <c:pt idx="20">
                  <c:v>34850</c:v>
                </c:pt>
                <c:pt idx="21">
                  <c:v>34911</c:v>
                </c:pt>
                <c:pt idx="22">
                  <c:v>35003</c:v>
                </c:pt>
                <c:pt idx="23">
                  <c:v>35064</c:v>
                </c:pt>
                <c:pt idx="24">
                  <c:v>35124</c:v>
                </c:pt>
                <c:pt idx="25">
                  <c:v>35185</c:v>
                </c:pt>
                <c:pt idx="26">
                  <c:v>35246</c:v>
                </c:pt>
                <c:pt idx="27">
                  <c:v>35277</c:v>
                </c:pt>
                <c:pt idx="28">
                  <c:v>35338</c:v>
                </c:pt>
                <c:pt idx="29">
                  <c:v>35461</c:v>
                </c:pt>
                <c:pt idx="30">
                  <c:v>35550</c:v>
                </c:pt>
                <c:pt idx="31">
                  <c:v>35581</c:v>
                </c:pt>
                <c:pt idx="32">
                  <c:v>35642</c:v>
                </c:pt>
                <c:pt idx="33">
                  <c:v>35734</c:v>
                </c:pt>
                <c:pt idx="34">
                  <c:v>35764</c:v>
                </c:pt>
                <c:pt idx="35">
                  <c:v>35854</c:v>
                </c:pt>
                <c:pt idx="36">
                  <c:v>35885</c:v>
                </c:pt>
                <c:pt idx="37">
                  <c:v>35976</c:v>
                </c:pt>
                <c:pt idx="38">
                  <c:v>36038</c:v>
                </c:pt>
                <c:pt idx="39">
                  <c:v>36219</c:v>
                </c:pt>
                <c:pt idx="40">
                  <c:v>36280</c:v>
                </c:pt>
                <c:pt idx="41">
                  <c:v>36311</c:v>
                </c:pt>
                <c:pt idx="42">
                  <c:v>36372</c:v>
                </c:pt>
                <c:pt idx="43">
                  <c:v>36464</c:v>
                </c:pt>
                <c:pt idx="44">
                  <c:v>36494</c:v>
                </c:pt>
                <c:pt idx="45">
                  <c:v>36585</c:v>
                </c:pt>
                <c:pt idx="46">
                  <c:v>36646</c:v>
                </c:pt>
                <c:pt idx="47">
                  <c:v>36769</c:v>
                </c:pt>
                <c:pt idx="48">
                  <c:v>36830</c:v>
                </c:pt>
                <c:pt idx="49">
                  <c:v>36891</c:v>
                </c:pt>
                <c:pt idx="50">
                  <c:v>36950</c:v>
                </c:pt>
                <c:pt idx="51">
                  <c:v>37011</c:v>
                </c:pt>
                <c:pt idx="52">
                  <c:v>37072</c:v>
                </c:pt>
                <c:pt idx="53">
                  <c:v>37134</c:v>
                </c:pt>
                <c:pt idx="54">
                  <c:v>37195</c:v>
                </c:pt>
                <c:pt idx="55">
                  <c:v>37256</c:v>
                </c:pt>
                <c:pt idx="56">
                  <c:v>37315</c:v>
                </c:pt>
                <c:pt idx="57">
                  <c:v>37376</c:v>
                </c:pt>
                <c:pt idx="58">
                  <c:v>37437</c:v>
                </c:pt>
                <c:pt idx="59">
                  <c:v>37499</c:v>
                </c:pt>
                <c:pt idx="60">
                  <c:v>37621</c:v>
                </c:pt>
                <c:pt idx="61">
                  <c:v>37680</c:v>
                </c:pt>
                <c:pt idx="62">
                  <c:v>37741</c:v>
                </c:pt>
                <c:pt idx="63">
                  <c:v>37802</c:v>
                </c:pt>
                <c:pt idx="64">
                  <c:v>37864</c:v>
                </c:pt>
                <c:pt idx="65">
                  <c:v>37925</c:v>
                </c:pt>
                <c:pt idx="66">
                  <c:v>37986</c:v>
                </c:pt>
                <c:pt idx="67">
                  <c:v>38046</c:v>
                </c:pt>
                <c:pt idx="68">
                  <c:v>38107</c:v>
                </c:pt>
                <c:pt idx="69">
                  <c:v>38168</c:v>
                </c:pt>
                <c:pt idx="70">
                  <c:v>38230</c:v>
                </c:pt>
                <c:pt idx="71">
                  <c:v>38291</c:v>
                </c:pt>
                <c:pt idx="72">
                  <c:v>38352</c:v>
                </c:pt>
                <c:pt idx="73">
                  <c:v>38411</c:v>
                </c:pt>
                <c:pt idx="74">
                  <c:v>38472</c:v>
                </c:pt>
                <c:pt idx="75">
                  <c:v>38533</c:v>
                </c:pt>
                <c:pt idx="76">
                  <c:v>38595</c:v>
                </c:pt>
                <c:pt idx="77">
                  <c:v>38656</c:v>
                </c:pt>
                <c:pt idx="78">
                  <c:v>38717</c:v>
                </c:pt>
                <c:pt idx="79">
                  <c:v>38776</c:v>
                </c:pt>
                <c:pt idx="80">
                  <c:v>38837</c:v>
                </c:pt>
                <c:pt idx="81">
                  <c:v>38898</c:v>
                </c:pt>
                <c:pt idx="82">
                  <c:v>38960</c:v>
                </c:pt>
                <c:pt idx="83">
                  <c:v>39021</c:v>
                </c:pt>
                <c:pt idx="84">
                  <c:v>39082</c:v>
                </c:pt>
                <c:pt idx="85">
                  <c:v>39141</c:v>
                </c:pt>
                <c:pt idx="86">
                  <c:v>39202</c:v>
                </c:pt>
                <c:pt idx="87">
                  <c:v>39263</c:v>
                </c:pt>
                <c:pt idx="88">
                  <c:v>39325</c:v>
                </c:pt>
                <c:pt idx="89">
                  <c:v>39386</c:v>
                </c:pt>
                <c:pt idx="90">
                  <c:v>39447</c:v>
                </c:pt>
                <c:pt idx="91">
                  <c:v>39507</c:v>
                </c:pt>
                <c:pt idx="92">
                  <c:v>39568</c:v>
                </c:pt>
                <c:pt idx="93">
                  <c:v>39629</c:v>
                </c:pt>
                <c:pt idx="94">
                  <c:v>39691</c:v>
                </c:pt>
                <c:pt idx="95">
                  <c:v>39752</c:v>
                </c:pt>
                <c:pt idx="96">
                  <c:v>39813</c:v>
                </c:pt>
                <c:pt idx="97">
                  <c:v>39872</c:v>
                </c:pt>
                <c:pt idx="98">
                  <c:v>39903</c:v>
                </c:pt>
                <c:pt idx="99">
                  <c:v>39994</c:v>
                </c:pt>
                <c:pt idx="100">
                  <c:v>40056</c:v>
                </c:pt>
                <c:pt idx="101">
                  <c:v>40117</c:v>
                </c:pt>
                <c:pt idx="102">
                  <c:v>40178</c:v>
                </c:pt>
                <c:pt idx="103">
                  <c:v>40237</c:v>
                </c:pt>
                <c:pt idx="104">
                  <c:v>40298</c:v>
                </c:pt>
                <c:pt idx="105">
                  <c:v>40359</c:v>
                </c:pt>
                <c:pt idx="106">
                  <c:v>40421</c:v>
                </c:pt>
                <c:pt idx="107">
                  <c:v>40482</c:v>
                </c:pt>
                <c:pt idx="108">
                  <c:v>40543</c:v>
                </c:pt>
                <c:pt idx="109">
                  <c:v>40633</c:v>
                </c:pt>
                <c:pt idx="110">
                  <c:v>40724</c:v>
                </c:pt>
                <c:pt idx="111">
                  <c:v>40816</c:v>
                </c:pt>
                <c:pt idx="112">
                  <c:v>40908</c:v>
                </c:pt>
                <c:pt idx="113">
                  <c:v>40999</c:v>
                </c:pt>
                <c:pt idx="114">
                  <c:v>41090</c:v>
                </c:pt>
                <c:pt idx="115">
                  <c:v>41182</c:v>
                </c:pt>
                <c:pt idx="116">
                  <c:v>41274</c:v>
                </c:pt>
                <c:pt idx="117">
                  <c:v>41364</c:v>
                </c:pt>
                <c:pt idx="118">
                  <c:v>41455</c:v>
                </c:pt>
                <c:pt idx="119">
                  <c:v>41547</c:v>
                </c:pt>
                <c:pt idx="120">
                  <c:v>41639</c:v>
                </c:pt>
                <c:pt idx="121">
                  <c:v>41729</c:v>
                </c:pt>
                <c:pt idx="122">
                  <c:v>41820</c:v>
                </c:pt>
                <c:pt idx="123">
                  <c:v>41912</c:v>
                </c:pt>
                <c:pt idx="124">
                  <c:v>42004</c:v>
                </c:pt>
                <c:pt idx="125">
                  <c:v>42094</c:v>
                </c:pt>
                <c:pt idx="126">
                  <c:v>42185</c:v>
                </c:pt>
                <c:pt idx="127">
                  <c:v>42308</c:v>
                </c:pt>
                <c:pt idx="128">
                  <c:v>42369</c:v>
                </c:pt>
                <c:pt idx="129">
                  <c:v>42460</c:v>
                </c:pt>
                <c:pt idx="130">
                  <c:v>42551</c:v>
                </c:pt>
                <c:pt idx="131">
                  <c:v>42626</c:v>
                </c:pt>
                <c:pt idx="132">
                  <c:v>42715</c:v>
                </c:pt>
                <c:pt idx="133">
                  <c:v>42803</c:v>
                </c:pt>
                <c:pt idx="134">
                  <c:v>42897</c:v>
                </c:pt>
                <c:pt idx="135">
                  <c:v>42989</c:v>
                </c:pt>
                <c:pt idx="136">
                  <c:v>43081</c:v>
                </c:pt>
                <c:pt idx="137">
                  <c:v>43633</c:v>
                </c:pt>
                <c:pt idx="138">
                  <c:v>43737</c:v>
                </c:pt>
                <c:pt idx="139">
                  <c:v>43991</c:v>
                </c:pt>
                <c:pt idx="140">
                  <c:v>44130</c:v>
                </c:pt>
                <c:pt idx="141">
                  <c:v>44167</c:v>
                </c:pt>
                <c:pt idx="142">
                  <c:v>44264</c:v>
                </c:pt>
                <c:pt idx="143">
                  <c:v>44361</c:v>
                </c:pt>
                <c:pt idx="144">
                  <c:v>44486</c:v>
                </c:pt>
                <c:pt idx="145">
                  <c:v>44537</c:v>
                </c:pt>
                <c:pt idx="146">
                  <c:v>44635</c:v>
                </c:pt>
                <c:pt idx="147">
                  <c:v>44717</c:v>
                </c:pt>
              </c:numCache>
            </c:numRef>
          </c:xVal>
          <c:yVal>
            <c:numRef>
              <c:f>'03N20W35R03S'!$C$2:$C$150</c:f>
              <c:numCache>
                <c:formatCode>General</c:formatCode>
                <c:ptCount val="149"/>
                <c:pt idx="0">
                  <c:v>186.38</c:v>
                </c:pt>
                <c:pt idx="1">
                  <c:v>180.57499999999999</c:v>
                </c:pt>
                <c:pt idx="2">
                  <c:v>180.88</c:v>
                </c:pt>
                <c:pt idx="3">
                  <c:v>189.35499999999999</c:v>
                </c:pt>
                <c:pt idx="4">
                  <c:v>190.20500000000001</c:v>
                </c:pt>
                <c:pt idx="5">
                  <c:v>182.96</c:v>
                </c:pt>
                <c:pt idx="6">
                  <c:v>175.565</c:v>
                </c:pt>
                <c:pt idx="7">
                  <c:v>172.58</c:v>
                </c:pt>
                <c:pt idx="8">
                  <c:v>190.27</c:v>
                </c:pt>
                <c:pt idx="9">
                  <c:v>194.285</c:v>
                </c:pt>
                <c:pt idx="10">
                  <c:v>182.89500000000001</c:v>
                </c:pt>
                <c:pt idx="11">
                  <c:v>181.185</c:v>
                </c:pt>
                <c:pt idx="12">
                  <c:v>190.88</c:v>
                </c:pt>
                <c:pt idx="13">
                  <c:v>194.28</c:v>
                </c:pt>
                <c:pt idx="14">
                  <c:v>204.38</c:v>
                </c:pt>
                <c:pt idx="15">
                  <c:v>189.785</c:v>
                </c:pt>
                <c:pt idx="16">
                  <c:v>181.48</c:v>
                </c:pt>
                <c:pt idx="17">
                  <c:v>187.185</c:v>
                </c:pt>
                <c:pt idx="18">
                  <c:v>202.58</c:v>
                </c:pt>
                <c:pt idx="19">
                  <c:v>202.785</c:v>
                </c:pt>
                <c:pt idx="20">
                  <c:v>193.38</c:v>
                </c:pt>
                <c:pt idx="21">
                  <c:v>186.88</c:v>
                </c:pt>
                <c:pt idx="22">
                  <c:v>183.58</c:v>
                </c:pt>
                <c:pt idx="23">
                  <c:v>188.185</c:v>
                </c:pt>
                <c:pt idx="24">
                  <c:v>202.785</c:v>
                </c:pt>
                <c:pt idx="25">
                  <c:v>205.98</c:v>
                </c:pt>
                <c:pt idx="26">
                  <c:v>197.98</c:v>
                </c:pt>
                <c:pt idx="27">
                  <c:v>195.48</c:v>
                </c:pt>
                <c:pt idx="28">
                  <c:v>190.48</c:v>
                </c:pt>
                <c:pt idx="29">
                  <c:v>209.58</c:v>
                </c:pt>
                <c:pt idx="30">
                  <c:v>206.38</c:v>
                </c:pt>
                <c:pt idx="31">
                  <c:v>196.58</c:v>
                </c:pt>
                <c:pt idx="32">
                  <c:v>195.58</c:v>
                </c:pt>
                <c:pt idx="33">
                  <c:v>185.58</c:v>
                </c:pt>
                <c:pt idx="34">
                  <c:v>203.58</c:v>
                </c:pt>
                <c:pt idx="35">
                  <c:v>205.98</c:v>
                </c:pt>
                <c:pt idx="36">
                  <c:v>207.48</c:v>
                </c:pt>
                <c:pt idx="37">
                  <c:v>202.58</c:v>
                </c:pt>
                <c:pt idx="38">
                  <c:v>182.98</c:v>
                </c:pt>
                <c:pt idx="39">
                  <c:v>201.48</c:v>
                </c:pt>
                <c:pt idx="40">
                  <c:v>213.285</c:v>
                </c:pt>
                <c:pt idx="41">
                  <c:v>187.38</c:v>
                </c:pt>
                <c:pt idx="42">
                  <c:v>178.185</c:v>
                </c:pt>
                <c:pt idx="43">
                  <c:v>173.285</c:v>
                </c:pt>
                <c:pt idx="44">
                  <c:v>177.08</c:v>
                </c:pt>
                <c:pt idx="45">
                  <c:v>190.58</c:v>
                </c:pt>
                <c:pt idx="46">
                  <c:v>186.285</c:v>
                </c:pt>
                <c:pt idx="47">
                  <c:v>186.685</c:v>
                </c:pt>
                <c:pt idx="48">
                  <c:v>187.285</c:v>
                </c:pt>
                <c:pt idx="49">
                  <c:v>190.08</c:v>
                </c:pt>
                <c:pt idx="50">
                  <c:v>191.58</c:v>
                </c:pt>
                <c:pt idx="51">
                  <c:v>200.58</c:v>
                </c:pt>
                <c:pt idx="52">
                  <c:v>179.58</c:v>
                </c:pt>
                <c:pt idx="53">
                  <c:v>181.58</c:v>
                </c:pt>
                <c:pt idx="54">
                  <c:v>186.58</c:v>
                </c:pt>
                <c:pt idx="55">
                  <c:v>192.58</c:v>
                </c:pt>
                <c:pt idx="56">
                  <c:v>189.58</c:v>
                </c:pt>
                <c:pt idx="57">
                  <c:v>183.58</c:v>
                </c:pt>
                <c:pt idx="58">
                  <c:v>178.58</c:v>
                </c:pt>
                <c:pt idx="59">
                  <c:v>176.58</c:v>
                </c:pt>
                <c:pt idx="60">
                  <c:v>202.58</c:v>
                </c:pt>
                <c:pt idx="61">
                  <c:v>180.58</c:v>
                </c:pt>
                <c:pt idx="62">
                  <c:v>183.58</c:v>
                </c:pt>
                <c:pt idx="63">
                  <c:v>180.58</c:v>
                </c:pt>
                <c:pt idx="64">
                  <c:v>209.58</c:v>
                </c:pt>
                <c:pt idx="65">
                  <c:v>190.58</c:v>
                </c:pt>
                <c:pt idx="66">
                  <c:v>189.58</c:v>
                </c:pt>
                <c:pt idx="67">
                  <c:v>199.58</c:v>
                </c:pt>
                <c:pt idx="68">
                  <c:v>191.98</c:v>
                </c:pt>
                <c:pt idx="69">
                  <c:v>184.98</c:v>
                </c:pt>
                <c:pt idx="70">
                  <c:v>184.785</c:v>
                </c:pt>
                <c:pt idx="71">
                  <c:v>192.08</c:v>
                </c:pt>
                <c:pt idx="72">
                  <c:v>202.48</c:v>
                </c:pt>
                <c:pt idx="73">
                  <c:v>219.98</c:v>
                </c:pt>
                <c:pt idx="74">
                  <c:v>205.58</c:v>
                </c:pt>
                <c:pt idx="75">
                  <c:v>192.285</c:v>
                </c:pt>
                <c:pt idx="76">
                  <c:v>192.88</c:v>
                </c:pt>
                <c:pt idx="77">
                  <c:v>192.48</c:v>
                </c:pt>
                <c:pt idx="78">
                  <c:v>205.58</c:v>
                </c:pt>
                <c:pt idx="79">
                  <c:v>205.98</c:v>
                </c:pt>
                <c:pt idx="80">
                  <c:v>210.48</c:v>
                </c:pt>
                <c:pt idx="81">
                  <c:v>211.48</c:v>
                </c:pt>
                <c:pt idx="82">
                  <c:v>208.785</c:v>
                </c:pt>
                <c:pt idx="83">
                  <c:v>207.38</c:v>
                </c:pt>
                <c:pt idx="84">
                  <c:v>212.88</c:v>
                </c:pt>
                <c:pt idx="85">
                  <c:v>212.48</c:v>
                </c:pt>
                <c:pt idx="86">
                  <c:v>203.48</c:v>
                </c:pt>
                <c:pt idx="87">
                  <c:v>201.185</c:v>
                </c:pt>
                <c:pt idx="88">
                  <c:v>200.785</c:v>
                </c:pt>
                <c:pt idx="89">
                  <c:v>182.88</c:v>
                </c:pt>
                <c:pt idx="90">
                  <c:v>174.185</c:v>
                </c:pt>
                <c:pt idx="91">
                  <c:v>179.38</c:v>
                </c:pt>
                <c:pt idx="92">
                  <c:v>172.58</c:v>
                </c:pt>
                <c:pt idx="93">
                  <c:v>169.38</c:v>
                </c:pt>
                <c:pt idx="94">
                  <c:v>159.08000000000001</c:v>
                </c:pt>
                <c:pt idx="95">
                  <c:v>146.47999999999999</c:v>
                </c:pt>
                <c:pt idx="96">
                  <c:v>163.38</c:v>
                </c:pt>
                <c:pt idx="97">
                  <c:v>173.98</c:v>
                </c:pt>
                <c:pt idx="98">
                  <c:v>165.785</c:v>
                </c:pt>
                <c:pt idx="99">
                  <c:v>128.58000000000001</c:v>
                </c:pt>
                <c:pt idx="100">
                  <c:v>133.185</c:v>
                </c:pt>
                <c:pt idx="101">
                  <c:v>105.98</c:v>
                </c:pt>
                <c:pt idx="102">
                  <c:v>141.08000000000001</c:v>
                </c:pt>
                <c:pt idx="103">
                  <c:v>145.47999999999999</c:v>
                </c:pt>
                <c:pt idx="104">
                  <c:v>140.07666699999999</c:v>
                </c:pt>
                <c:pt idx="105">
                  <c:v>83.776667000000003</c:v>
                </c:pt>
                <c:pt idx="106">
                  <c:v>105.67666699999999</c:v>
                </c:pt>
                <c:pt idx="107">
                  <c:v>113.48</c:v>
                </c:pt>
                <c:pt idx="108">
                  <c:v>121.576667</c:v>
                </c:pt>
                <c:pt idx="109">
                  <c:v>140.57666699999999</c:v>
                </c:pt>
                <c:pt idx="110">
                  <c:v>126.48</c:v>
                </c:pt>
                <c:pt idx="111">
                  <c:v>130.47999999999999</c:v>
                </c:pt>
                <c:pt idx="112">
                  <c:v>141.47999999999999</c:v>
                </c:pt>
                <c:pt idx="113">
                  <c:v>156.776667</c:v>
                </c:pt>
                <c:pt idx="114">
                  <c:v>142.17666700000001</c:v>
                </c:pt>
                <c:pt idx="115">
                  <c:v>142.57666699999999</c:v>
                </c:pt>
                <c:pt idx="116">
                  <c:v>155.97999999999999</c:v>
                </c:pt>
                <c:pt idx="117">
                  <c:v>152.07666699999999</c:v>
                </c:pt>
                <c:pt idx="118">
                  <c:v>144.07666699999999</c:v>
                </c:pt>
                <c:pt idx="119">
                  <c:v>136.276667</c:v>
                </c:pt>
                <c:pt idx="120">
                  <c:v>138.07666699999999</c:v>
                </c:pt>
                <c:pt idx="121">
                  <c:v>145.47999999999999</c:v>
                </c:pt>
                <c:pt idx="122">
                  <c:v>157.57666699999999</c:v>
                </c:pt>
                <c:pt idx="123">
                  <c:v>127.88</c:v>
                </c:pt>
                <c:pt idx="124">
                  <c:v>153.88</c:v>
                </c:pt>
                <c:pt idx="125">
                  <c:v>156.17666700000001</c:v>
                </c:pt>
                <c:pt idx="126">
                  <c:v>141.97999999999999</c:v>
                </c:pt>
                <c:pt idx="127">
                  <c:v>137.17666700000001</c:v>
                </c:pt>
                <c:pt idx="128">
                  <c:v>142.97999999999999</c:v>
                </c:pt>
                <c:pt idx="129">
                  <c:v>140.97999999999999</c:v>
                </c:pt>
                <c:pt idx="130">
                  <c:v>136.57666699999999</c:v>
                </c:pt>
                <c:pt idx="131">
                  <c:v>131.87001040000001</c:v>
                </c:pt>
                <c:pt idx="132">
                  <c:v>146.66999999999999</c:v>
                </c:pt>
                <c:pt idx="133">
                  <c:v>150.66999999999999</c:v>
                </c:pt>
                <c:pt idx="134">
                  <c:v>155.66999999999999</c:v>
                </c:pt>
                <c:pt idx="135">
                  <c:v>143.37001040000001</c:v>
                </c:pt>
                <c:pt idx="136">
                  <c:v>142.47</c:v>
                </c:pt>
                <c:pt idx="137">
                  <c:v>156.27000430000001</c:v>
                </c:pt>
                <c:pt idx="138">
                  <c:v>183.07</c:v>
                </c:pt>
                <c:pt idx="139">
                  <c:v>153.57</c:v>
                </c:pt>
                <c:pt idx="140">
                  <c:v>146.66999999999999</c:v>
                </c:pt>
                <c:pt idx="141">
                  <c:v>145.53</c:v>
                </c:pt>
                <c:pt idx="142">
                  <c:v>144.87</c:v>
                </c:pt>
                <c:pt idx="143">
                  <c:v>136.27000000000001</c:v>
                </c:pt>
                <c:pt idx="144">
                  <c:v>131.37</c:v>
                </c:pt>
                <c:pt idx="145">
                  <c:v>130.27000430000001</c:v>
                </c:pt>
                <c:pt idx="146">
                  <c:v>130.37</c:v>
                </c:pt>
                <c:pt idx="147">
                  <c:v>130.97</c:v>
                </c:pt>
              </c:numCache>
            </c:numRef>
          </c:yVal>
          <c:smooth val="0"/>
          <c:extLst>
            <c:ext xmlns:c16="http://schemas.microsoft.com/office/drawing/2014/chart" uri="{C3380CC4-5D6E-409C-BE32-E72D297353CC}">
              <c16:uniqueId val="{00000000-F79F-4AC6-94C1-60EFEE5BCAE1}"/>
            </c:ext>
          </c:extLst>
        </c:ser>
        <c:ser>
          <c:idx val="0"/>
          <c:order val="1"/>
          <c:tx>
            <c:strRef>
              <c:f>'03N20W35R03S'!$F$1</c:f>
              <c:strCache>
                <c:ptCount val="1"/>
                <c:pt idx="0">
                  <c:v>Simulated</c:v>
                </c:pt>
              </c:strCache>
            </c:strRef>
          </c:tx>
          <c:spPr>
            <a:ln w="25400" cap="rnd">
              <a:solidFill>
                <a:schemeClr val="accent4">
                  <a:lumMod val="75000"/>
                </a:schemeClr>
              </a:solidFill>
              <a:prstDash val="solid"/>
              <a:round/>
            </a:ln>
            <a:effectLst/>
          </c:spPr>
          <c:marker>
            <c:symbol val="none"/>
          </c:marker>
          <c:xVal>
            <c:numRef>
              <c:f>'03N20W35R03S'!$D$2:$D$634</c:f>
              <c:numCache>
                <c:formatCode>m/d/yyyy</c:formatCode>
                <c:ptCount val="633"/>
                <c:pt idx="0">
                  <c:v>25599</c:v>
                </c:pt>
                <c:pt idx="1">
                  <c:v>25627</c:v>
                </c:pt>
                <c:pt idx="2">
                  <c:v>25658</c:v>
                </c:pt>
                <c:pt idx="3">
                  <c:v>25688</c:v>
                </c:pt>
                <c:pt idx="4">
                  <c:v>25719</c:v>
                </c:pt>
                <c:pt idx="5">
                  <c:v>25749</c:v>
                </c:pt>
                <c:pt idx="6">
                  <c:v>25780</c:v>
                </c:pt>
                <c:pt idx="7">
                  <c:v>25811</c:v>
                </c:pt>
                <c:pt idx="8">
                  <c:v>25841</c:v>
                </c:pt>
                <c:pt idx="9">
                  <c:v>25872</c:v>
                </c:pt>
                <c:pt idx="10">
                  <c:v>25902</c:v>
                </c:pt>
                <c:pt idx="11">
                  <c:v>25933</c:v>
                </c:pt>
                <c:pt idx="12">
                  <c:v>25964</c:v>
                </c:pt>
                <c:pt idx="13">
                  <c:v>25992</c:v>
                </c:pt>
                <c:pt idx="14">
                  <c:v>26023</c:v>
                </c:pt>
                <c:pt idx="15">
                  <c:v>26053</c:v>
                </c:pt>
                <c:pt idx="16">
                  <c:v>26084</c:v>
                </c:pt>
                <c:pt idx="17">
                  <c:v>26114</c:v>
                </c:pt>
                <c:pt idx="18">
                  <c:v>26145</c:v>
                </c:pt>
                <c:pt idx="19">
                  <c:v>26176</c:v>
                </c:pt>
                <c:pt idx="20">
                  <c:v>26206</c:v>
                </c:pt>
                <c:pt idx="21">
                  <c:v>26237</c:v>
                </c:pt>
                <c:pt idx="22">
                  <c:v>26267</c:v>
                </c:pt>
                <c:pt idx="23">
                  <c:v>26298</c:v>
                </c:pt>
                <c:pt idx="24">
                  <c:v>26329</c:v>
                </c:pt>
                <c:pt idx="25">
                  <c:v>26358</c:v>
                </c:pt>
                <c:pt idx="26">
                  <c:v>26389</c:v>
                </c:pt>
                <c:pt idx="27">
                  <c:v>26419</c:v>
                </c:pt>
                <c:pt idx="28">
                  <c:v>26450</c:v>
                </c:pt>
                <c:pt idx="29">
                  <c:v>26480</c:v>
                </c:pt>
                <c:pt idx="30">
                  <c:v>26511</c:v>
                </c:pt>
                <c:pt idx="31">
                  <c:v>26542</c:v>
                </c:pt>
                <c:pt idx="32">
                  <c:v>26572</c:v>
                </c:pt>
                <c:pt idx="33">
                  <c:v>26603</c:v>
                </c:pt>
                <c:pt idx="34">
                  <c:v>26633</c:v>
                </c:pt>
                <c:pt idx="35">
                  <c:v>26664</c:v>
                </c:pt>
                <c:pt idx="36">
                  <c:v>26695</c:v>
                </c:pt>
                <c:pt idx="37">
                  <c:v>26723</c:v>
                </c:pt>
                <c:pt idx="38">
                  <c:v>26754</c:v>
                </c:pt>
                <c:pt idx="39">
                  <c:v>26784</c:v>
                </c:pt>
                <c:pt idx="40">
                  <c:v>26815</c:v>
                </c:pt>
                <c:pt idx="41">
                  <c:v>26845</c:v>
                </c:pt>
                <c:pt idx="42">
                  <c:v>26876</c:v>
                </c:pt>
                <c:pt idx="43">
                  <c:v>26907</c:v>
                </c:pt>
                <c:pt idx="44">
                  <c:v>26937</c:v>
                </c:pt>
                <c:pt idx="45">
                  <c:v>26968</c:v>
                </c:pt>
                <c:pt idx="46">
                  <c:v>26998</c:v>
                </c:pt>
                <c:pt idx="47">
                  <c:v>27029</c:v>
                </c:pt>
                <c:pt idx="48">
                  <c:v>27060</c:v>
                </c:pt>
                <c:pt idx="49">
                  <c:v>27088</c:v>
                </c:pt>
                <c:pt idx="50">
                  <c:v>27119</c:v>
                </c:pt>
                <c:pt idx="51">
                  <c:v>27149</c:v>
                </c:pt>
                <c:pt idx="52">
                  <c:v>27180</c:v>
                </c:pt>
                <c:pt idx="53">
                  <c:v>27210</c:v>
                </c:pt>
                <c:pt idx="54">
                  <c:v>27241</c:v>
                </c:pt>
                <c:pt idx="55">
                  <c:v>27272</c:v>
                </c:pt>
                <c:pt idx="56">
                  <c:v>27302</c:v>
                </c:pt>
                <c:pt idx="57">
                  <c:v>27333</c:v>
                </c:pt>
                <c:pt idx="58">
                  <c:v>27363</c:v>
                </c:pt>
                <c:pt idx="59">
                  <c:v>27394</c:v>
                </c:pt>
                <c:pt idx="60">
                  <c:v>27425</c:v>
                </c:pt>
                <c:pt idx="61">
                  <c:v>27453</c:v>
                </c:pt>
                <c:pt idx="62">
                  <c:v>27484</c:v>
                </c:pt>
                <c:pt idx="63">
                  <c:v>27514</c:v>
                </c:pt>
                <c:pt idx="64">
                  <c:v>27545</c:v>
                </c:pt>
                <c:pt idx="65">
                  <c:v>27575</c:v>
                </c:pt>
                <c:pt idx="66">
                  <c:v>27606</c:v>
                </c:pt>
                <c:pt idx="67">
                  <c:v>27637</c:v>
                </c:pt>
                <c:pt idx="68">
                  <c:v>27667</c:v>
                </c:pt>
                <c:pt idx="69">
                  <c:v>27698</c:v>
                </c:pt>
                <c:pt idx="70">
                  <c:v>27728</c:v>
                </c:pt>
                <c:pt idx="71">
                  <c:v>27759</c:v>
                </c:pt>
                <c:pt idx="72">
                  <c:v>27790</c:v>
                </c:pt>
                <c:pt idx="73">
                  <c:v>27819</c:v>
                </c:pt>
                <c:pt idx="74">
                  <c:v>27850</c:v>
                </c:pt>
                <c:pt idx="75">
                  <c:v>27880</c:v>
                </c:pt>
                <c:pt idx="76">
                  <c:v>27911</c:v>
                </c:pt>
                <c:pt idx="77">
                  <c:v>27941</c:v>
                </c:pt>
                <c:pt idx="78">
                  <c:v>27972</c:v>
                </c:pt>
                <c:pt idx="79">
                  <c:v>28003</c:v>
                </c:pt>
                <c:pt idx="80">
                  <c:v>28033</c:v>
                </c:pt>
                <c:pt idx="81">
                  <c:v>28064</c:v>
                </c:pt>
                <c:pt idx="82">
                  <c:v>28094</c:v>
                </c:pt>
                <c:pt idx="83">
                  <c:v>28125</c:v>
                </c:pt>
                <c:pt idx="84">
                  <c:v>28156</c:v>
                </c:pt>
                <c:pt idx="85">
                  <c:v>28184</c:v>
                </c:pt>
                <c:pt idx="86">
                  <c:v>28215</c:v>
                </c:pt>
                <c:pt idx="87">
                  <c:v>28245</c:v>
                </c:pt>
                <c:pt idx="88">
                  <c:v>28276</c:v>
                </c:pt>
                <c:pt idx="89">
                  <c:v>28306</c:v>
                </c:pt>
                <c:pt idx="90">
                  <c:v>28337</c:v>
                </c:pt>
                <c:pt idx="91">
                  <c:v>28368</c:v>
                </c:pt>
                <c:pt idx="92">
                  <c:v>28398</c:v>
                </c:pt>
                <c:pt idx="93">
                  <c:v>28429</c:v>
                </c:pt>
                <c:pt idx="94">
                  <c:v>28459</c:v>
                </c:pt>
                <c:pt idx="95">
                  <c:v>28490</c:v>
                </c:pt>
                <c:pt idx="96">
                  <c:v>28521</c:v>
                </c:pt>
                <c:pt idx="97">
                  <c:v>28549</c:v>
                </c:pt>
                <c:pt idx="98">
                  <c:v>28580</c:v>
                </c:pt>
                <c:pt idx="99">
                  <c:v>28610</c:v>
                </c:pt>
                <c:pt idx="100">
                  <c:v>28641</c:v>
                </c:pt>
                <c:pt idx="101">
                  <c:v>28671</c:v>
                </c:pt>
                <c:pt idx="102">
                  <c:v>28702</c:v>
                </c:pt>
                <c:pt idx="103">
                  <c:v>28733</c:v>
                </c:pt>
                <c:pt idx="104">
                  <c:v>28763</c:v>
                </c:pt>
                <c:pt idx="105">
                  <c:v>28794</c:v>
                </c:pt>
                <c:pt idx="106">
                  <c:v>28824</c:v>
                </c:pt>
                <c:pt idx="107">
                  <c:v>28855</c:v>
                </c:pt>
                <c:pt idx="108">
                  <c:v>28886</c:v>
                </c:pt>
                <c:pt idx="109">
                  <c:v>28914</c:v>
                </c:pt>
                <c:pt idx="110">
                  <c:v>28945</c:v>
                </c:pt>
                <c:pt idx="111">
                  <c:v>28975</c:v>
                </c:pt>
                <c:pt idx="112">
                  <c:v>29006</c:v>
                </c:pt>
                <c:pt idx="113">
                  <c:v>29036</c:v>
                </c:pt>
                <c:pt idx="114">
                  <c:v>29067</c:v>
                </c:pt>
                <c:pt idx="115">
                  <c:v>29098</c:v>
                </c:pt>
                <c:pt idx="116">
                  <c:v>29128</c:v>
                </c:pt>
                <c:pt idx="117">
                  <c:v>29159</c:v>
                </c:pt>
                <c:pt idx="118">
                  <c:v>29189</c:v>
                </c:pt>
                <c:pt idx="119">
                  <c:v>29220</c:v>
                </c:pt>
                <c:pt idx="120">
                  <c:v>29251</c:v>
                </c:pt>
                <c:pt idx="121">
                  <c:v>29280</c:v>
                </c:pt>
                <c:pt idx="122">
                  <c:v>29311</c:v>
                </c:pt>
                <c:pt idx="123">
                  <c:v>29341</c:v>
                </c:pt>
                <c:pt idx="124">
                  <c:v>29372</c:v>
                </c:pt>
                <c:pt idx="125">
                  <c:v>29402</c:v>
                </c:pt>
                <c:pt idx="126">
                  <c:v>29433</c:v>
                </c:pt>
                <c:pt idx="127">
                  <c:v>29464</c:v>
                </c:pt>
                <c:pt idx="128">
                  <c:v>29494</c:v>
                </c:pt>
                <c:pt idx="129">
                  <c:v>29525</c:v>
                </c:pt>
                <c:pt idx="130">
                  <c:v>29555</c:v>
                </c:pt>
                <c:pt idx="131">
                  <c:v>29586</c:v>
                </c:pt>
                <c:pt idx="132">
                  <c:v>29617</c:v>
                </c:pt>
                <c:pt idx="133">
                  <c:v>29645</c:v>
                </c:pt>
                <c:pt idx="134">
                  <c:v>29676</c:v>
                </c:pt>
                <c:pt idx="135">
                  <c:v>29706</c:v>
                </c:pt>
                <c:pt idx="136">
                  <c:v>29737</c:v>
                </c:pt>
                <c:pt idx="137">
                  <c:v>29767</c:v>
                </c:pt>
                <c:pt idx="138">
                  <c:v>29798</c:v>
                </c:pt>
                <c:pt idx="139">
                  <c:v>29829</c:v>
                </c:pt>
                <c:pt idx="140">
                  <c:v>29859</c:v>
                </c:pt>
                <c:pt idx="141">
                  <c:v>29890</c:v>
                </c:pt>
                <c:pt idx="142">
                  <c:v>29920</c:v>
                </c:pt>
                <c:pt idx="143">
                  <c:v>29951</c:v>
                </c:pt>
                <c:pt idx="144">
                  <c:v>29982</c:v>
                </c:pt>
                <c:pt idx="145">
                  <c:v>30010</c:v>
                </c:pt>
                <c:pt idx="146">
                  <c:v>30041</c:v>
                </c:pt>
                <c:pt idx="147">
                  <c:v>30071</c:v>
                </c:pt>
                <c:pt idx="148">
                  <c:v>30102</c:v>
                </c:pt>
                <c:pt idx="149">
                  <c:v>30132</c:v>
                </c:pt>
                <c:pt idx="150">
                  <c:v>30163</c:v>
                </c:pt>
                <c:pt idx="151">
                  <c:v>30194</c:v>
                </c:pt>
                <c:pt idx="152">
                  <c:v>30224</c:v>
                </c:pt>
                <c:pt idx="153">
                  <c:v>30255</c:v>
                </c:pt>
                <c:pt idx="154">
                  <c:v>30285</c:v>
                </c:pt>
                <c:pt idx="155">
                  <c:v>30316</c:v>
                </c:pt>
                <c:pt idx="156">
                  <c:v>30347</c:v>
                </c:pt>
                <c:pt idx="157">
                  <c:v>30375</c:v>
                </c:pt>
                <c:pt idx="158">
                  <c:v>30406</c:v>
                </c:pt>
                <c:pt idx="159">
                  <c:v>30436</c:v>
                </c:pt>
                <c:pt idx="160">
                  <c:v>30467</c:v>
                </c:pt>
                <c:pt idx="161">
                  <c:v>30497</c:v>
                </c:pt>
                <c:pt idx="162">
                  <c:v>30528</c:v>
                </c:pt>
                <c:pt idx="163">
                  <c:v>30559</c:v>
                </c:pt>
                <c:pt idx="164">
                  <c:v>30589</c:v>
                </c:pt>
                <c:pt idx="165">
                  <c:v>30620</c:v>
                </c:pt>
                <c:pt idx="166">
                  <c:v>30650</c:v>
                </c:pt>
                <c:pt idx="167">
                  <c:v>30681</c:v>
                </c:pt>
                <c:pt idx="168">
                  <c:v>30712</c:v>
                </c:pt>
                <c:pt idx="169">
                  <c:v>30741</c:v>
                </c:pt>
                <c:pt idx="170">
                  <c:v>30772</c:v>
                </c:pt>
                <c:pt idx="171">
                  <c:v>30802</c:v>
                </c:pt>
                <c:pt idx="172">
                  <c:v>30833</c:v>
                </c:pt>
                <c:pt idx="173">
                  <c:v>30863</c:v>
                </c:pt>
                <c:pt idx="174">
                  <c:v>30894</c:v>
                </c:pt>
                <c:pt idx="175">
                  <c:v>30925</c:v>
                </c:pt>
                <c:pt idx="176">
                  <c:v>30955</c:v>
                </c:pt>
                <c:pt idx="177">
                  <c:v>30986</c:v>
                </c:pt>
                <c:pt idx="178">
                  <c:v>31016</c:v>
                </c:pt>
                <c:pt idx="179">
                  <c:v>31047</c:v>
                </c:pt>
                <c:pt idx="180">
                  <c:v>31078</c:v>
                </c:pt>
                <c:pt idx="181">
                  <c:v>31106</c:v>
                </c:pt>
                <c:pt idx="182">
                  <c:v>31137</c:v>
                </c:pt>
                <c:pt idx="183">
                  <c:v>31167</c:v>
                </c:pt>
                <c:pt idx="184">
                  <c:v>31198</c:v>
                </c:pt>
                <c:pt idx="185">
                  <c:v>31228</c:v>
                </c:pt>
                <c:pt idx="186">
                  <c:v>31259</c:v>
                </c:pt>
                <c:pt idx="187">
                  <c:v>31290</c:v>
                </c:pt>
                <c:pt idx="188">
                  <c:v>31320</c:v>
                </c:pt>
                <c:pt idx="189">
                  <c:v>31351</c:v>
                </c:pt>
                <c:pt idx="190">
                  <c:v>31381</c:v>
                </c:pt>
                <c:pt idx="191">
                  <c:v>31412</c:v>
                </c:pt>
                <c:pt idx="192">
                  <c:v>31443</c:v>
                </c:pt>
                <c:pt idx="193">
                  <c:v>31471</c:v>
                </c:pt>
                <c:pt idx="194">
                  <c:v>31502</c:v>
                </c:pt>
                <c:pt idx="195">
                  <c:v>31532</c:v>
                </c:pt>
                <c:pt idx="196">
                  <c:v>31563</c:v>
                </c:pt>
                <c:pt idx="197">
                  <c:v>31593</c:v>
                </c:pt>
                <c:pt idx="198">
                  <c:v>31624</c:v>
                </c:pt>
                <c:pt idx="199">
                  <c:v>31655</c:v>
                </c:pt>
                <c:pt idx="200">
                  <c:v>31685</c:v>
                </c:pt>
                <c:pt idx="201">
                  <c:v>31716</c:v>
                </c:pt>
                <c:pt idx="202">
                  <c:v>31746</c:v>
                </c:pt>
                <c:pt idx="203">
                  <c:v>31777</c:v>
                </c:pt>
                <c:pt idx="204">
                  <c:v>31808</c:v>
                </c:pt>
                <c:pt idx="205">
                  <c:v>31836</c:v>
                </c:pt>
                <c:pt idx="206">
                  <c:v>31867</c:v>
                </c:pt>
                <c:pt idx="207">
                  <c:v>31897</c:v>
                </c:pt>
                <c:pt idx="208">
                  <c:v>31928</c:v>
                </c:pt>
                <c:pt idx="209">
                  <c:v>31958</c:v>
                </c:pt>
                <c:pt idx="210">
                  <c:v>31989</c:v>
                </c:pt>
                <c:pt idx="211">
                  <c:v>32020</c:v>
                </c:pt>
                <c:pt idx="212">
                  <c:v>32050</c:v>
                </c:pt>
                <c:pt idx="213">
                  <c:v>32081</c:v>
                </c:pt>
                <c:pt idx="214">
                  <c:v>32111</c:v>
                </c:pt>
                <c:pt idx="215">
                  <c:v>32142</c:v>
                </c:pt>
                <c:pt idx="216">
                  <c:v>32173</c:v>
                </c:pt>
                <c:pt idx="217">
                  <c:v>32202</c:v>
                </c:pt>
                <c:pt idx="218">
                  <c:v>32233</c:v>
                </c:pt>
                <c:pt idx="219">
                  <c:v>32263</c:v>
                </c:pt>
                <c:pt idx="220">
                  <c:v>32294</c:v>
                </c:pt>
                <c:pt idx="221">
                  <c:v>32324</c:v>
                </c:pt>
                <c:pt idx="222">
                  <c:v>32355</c:v>
                </c:pt>
                <c:pt idx="223">
                  <c:v>32386</c:v>
                </c:pt>
                <c:pt idx="224">
                  <c:v>32416</c:v>
                </c:pt>
                <c:pt idx="225">
                  <c:v>32447</c:v>
                </c:pt>
                <c:pt idx="226">
                  <c:v>32477</c:v>
                </c:pt>
                <c:pt idx="227">
                  <c:v>32508</c:v>
                </c:pt>
                <c:pt idx="228">
                  <c:v>32539</c:v>
                </c:pt>
                <c:pt idx="229">
                  <c:v>32567</c:v>
                </c:pt>
                <c:pt idx="230">
                  <c:v>32598</c:v>
                </c:pt>
                <c:pt idx="231">
                  <c:v>32628</c:v>
                </c:pt>
                <c:pt idx="232">
                  <c:v>32659</c:v>
                </c:pt>
                <c:pt idx="233">
                  <c:v>32689</c:v>
                </c:pt>
                <c:pt idx="234">
                  <c:v>32720</c:v>
                </c:pt>
                <c:pt idx="235">
                  <c:v>32751</c:v>
                </c:pt>
                <c:pt idx="236">
                  <c:v>32781</c:v>
                </c:pt>
                <c:pt idx="237">
                  <c:v>32812</c:v>
                </c:pt>
                <c:pt idx="238">
                  <c:v>32842</c:v>
                </c:pt>
                <c:pt idx="239">
                  <c:v>32873</c:v>
                </c:pt>
                <c:pt idx="240">
                  <c:v>32904</c:v>
                </c:pt>
                <c:pt idx="241">
                  <c:v>32932</c:v>
                </c:pt>
                <c:pt idx="242">
                  <c:v>32963</c:v>
                </c:pt>
                <c:pt idx="243">
                  <c:v>32993</c:v>
                </c:pt>
                <c:pt idx="244">
                  <c:v>33024</c:v>
                </c:pt>
                <c:pt idx="245">
                  <c:v>33054</c:v>
                </c:pt>
                <c:pt idx="246">
                  <c:v>33085</c:v>
                </c:pt>
                <c:pt idx="247">
                  <c:v>33116</c:v>
                </c:pt>
                <c:pt idx="248">
                  <c:v>33146</c:v>
                </c:pt>
                <c:pt idx="249">
                  <c:v>33177</c:v>
                </c:pt>
                <c:pt idx="250">
                  <c:v>33207</c:v>
                </c:pt>
                <c:pt idx="251">
                  <c:v>33238</c:v>
                </c:pt>
                <c:pt idx="252">
                  <c:v>33269</c:v>
                </c:pt>
                <c:pt idx="253">
                  <c:v>33297</c:v>
                </c:pt>
                <c:pt idx="254">
                  <c:v>33328</c:v>
                </c:pt>
                <c:pt idx="255">
                  <c:v>33358</c:v>
                </c:pt>
                <c:pt idx="256">
                  <c:v>33389</c:v>
                </c:pt>
                <c:pt idx="257">
                  <c:v>33419</c:v>
                </c:pt>
                <c:pt idx="258">
                  <c:v>33450</c:v>
                </c:pt>
                <c:pt idx="259">
                  <c:v>33481</c:v>
                </c:pt>
                <c:pt idx="260">
                  <c:v>33511</c:v>
                </c:pt>
                <c:pt idx="261">
                  <c:v>33542</c:v>
                </c:pt>
                <c:pt idx="262">
                  <c:v>33572</c:v>
                </c:pt>
                <c:pt idx="263">
                  <c:v>33603</c:v>
                </c:pt>
                <c:pt idx="264">
                  <c:v>33634</c:v>
                </c:pt>
                <c:pt idx="265">
                  <c:v>33663</c:v>
                </c:pt>
                <c:pt idx="266">
                  <c:v>33694</c:v>
                </c:pt>
                <c:pt idx="267">
                  <c:v>33724</c:v>
                </c:pt>
                <c:pt idx="268">
                  <c:v>33755</c:v>
                </c:pt>
                <c:pt idx="269">
                  <c:v>33785</c:v>
                </c:pt>
                <c:pt idx="270">
                  <c:v>33816</c:v>
                </c:pt>
                <c:pt idx="271">
                  <c:v>33847</c:v>
                </c:pt>
                <c:pt idx="272">
                  <c:v>33877</c:v>
                </c:pt>
                <c:pt idx="273">
                  <c:v>33908</c:v>
                </c:pt>
                <c:pt idx="274">
                  <c:v>33938</c:v>
                </c:pt>
                <c:pt idx="275">
                  <c:v>33969</c:v>
                </c:pt>
                <c:pt idx="276">
                  <c:v>34000</c:v>
                </c:pt>
                <c:pt idx="277">
                  <c:v>34028</c:v>
                </c:pt>
                <c:pt idx="278">
                  <c:v>34059</c:v>
                </c:pt>
                <c:pt idx="279">
                  <c:v>34089</c:v>
                </c:pt>
                <c:pt idx="280">
                  <c:v>34120</c:v>
                </c:pt>
                <c:pt idx="281">
                  <c:v>34150</c:v>
                </c:pt>
                <c:pt idx="282">
                  <c:v>34181</c:v>
                </c:pt>
                <c:pt idx="283">
                  <c:v>34212</c:v>
                </c:pt>
                <c:pt idx="284">
                  <c:v>34242</c:v>
                </c:pt>
                <c:pt idx="285">
                  <c:v>34273</c:v>
                </c:pt>
                <c:pt idx="286">
                  <c:v>34303</c:v>
                </c:pt>
                <c:pt idx="287">
                  <c:v>34334</c:v>
                </c:pt>
                <c:pt idx="288">
                  <c:v>34365</c:v>
                </c:pt>
                <c:pt idx="289">
                  <c:v>34393</c:v>
                </c:pt>
                <c:pt idx="290">
                  <c:v>34424</c:v>
                </c:pt>
                <c:pt idx="291">
                  <c:v>34454</c:v>
                </c:pt>
                <c:pt idx="292">
                  <c:v>34485</c:v>
                </c:pt>
                <c:pt idx="293">
                  <c:v>34515</c:v>
                </c:pt>
                <c:pt idx="294">
                  <c:v>34546</c:v>
                </c:pt>
                <c:pt idx="295">
                  <c:v>34577</c:v>
                </c:pt>
                <c:pt idx="296">
                  <c:v>34607</c:v>
                </c:pt>
                <c:pt idx="297">
                  <c:v>34638</c:v>
                </c:pt>
                <c:pt idx="298">
                  <c:v>34668</c:v>
                </c:pt>
                <c:pt idx="299">
                  <c:v>34699</c:v>
                </c:pt>
                <c:pt idx="300">
                  <c:v>34730</c:v>
                </c:pt>
                <c:pt idx="301">
                  <c:v>34758</c:v>
                </c:pt>
                <c:pt idx="302">
                  <c:v>34789</c:v>
                </c:pt>
                <c:pt idx="303">
                  <c:v>34819</c:v>
                </c:pt>
                <c:pt idx="304">
                  <c:v>34850</c:v>
                </c:pt>
                <c:pt idx="305">
                  <c:v>34880</c:v>
                </c:pt>
                <c:pt idx="306">
                  <c:v>34911</c:v>
                </c:pt>
                <c:pt idx="307">
                  <c:v>34942</c:v>
                </c:pt>
                <c:pt idx="308">
                  <c:v>34972</c:v>
                </c:pt>
                <c:pt idx="309">
                  <c:v>35003</c:v>
                </c:pt>
                <c:pt idx="310">
                  <c:v>35033</c:v>
                </c:pt>
                <c:pt idx="311">
                  <c:v>35064</c:v>
                </c:pt>
                <c:pt idx="312">
                  <c:v>35095</c:v>
                </c:pt>
                <c:pt idx="313">
                  <c:v>35124</c:v>
                </c:pt>
                <c:pt idx="314">
                  <c:v>35155</c:v>
                </c:pt>
                <c:pt idx="315">
                  <c:v>35185</c:v>
                </c:pt>
                <c:pt idx="316">
                  <c:v>35216</c:v>
                </c:pt>
                <c:pt idx="317">
                  <c:v>35246</c:v>
                </c:pt>
                <c:pt idx="318">
                  <c:v>35277</c:v>
                </c:pt>
                <c:pt idx="319">
                  <c:v>35308</c:v>
                </c:pt>
                <c:pt idx="320">
                  <c:v>35338</c:v>
                </c:pt>
                <c:pt idx="321">
                  <c:v>35369</c:v>
                </c:pt>
                <c:pt idx="322">
                  <c:v>35399</c:v>
                </c:pt>
                <c:pt idx="323">
                  <c:v>35430</c:v>
                </c:pt>
                <c:pt idx="324">
                  <c:v>35461</c:v>
                </c:pt>
                <c:pt idx="325">
                  <c:v>35489</c:v>
                </c:pt>
                <c:pt idx="326">
                  <c:v>35520</c:v>
                </c:pt>
                <c:pt idx="327">
                  <c:v>35550</c:v>
                </c:pt>
                <c:pt idx="328">
                  <c:v>35581</c:v>
                </c:pt>
                <c:pt idx="329">
                  <c:v>35611</c:v>
                </c:pt>
                <c:pt idx="330">
                  <c:v>35642</c:v>
                </c:pt>
                <c:pt idx="331">
                  <c:v>35673</c:v>
                </c:pt>
                <c:pt idx="332">
                  <c:v>35703</c:v>
                </c:pt>
                <c:pt idx="333">
                  <c:v>35734</c:v>
                </c:pt>
                <c:pt idx="334">
                  <c:v>35764</c:v>
                </c:pt>
                <c:pt idx="335">
                  <c:v>35795</c:v>
                </c:pt>
                <c:pt idx="336">
                  <c:v>35826</c:v>
                </c:pt>
                <c:pt idx="337">
                  <c:v>35854</c:v>
                </c:pt>
                <c:pt idx="338">
                  <c:v>35885</c:v>
                </c:pt>
                <c:pt idx="339">
                  <c:v>35915</c:v>
                </c:pt>
                <c:pt idx="340">
                  <c:v>35946</c:v>
                </c:pt>
                <c:pt idx="341">
                  <c:v>35976</c:v>
                </c:pt>
                <c:pt idx="342">
                  <c:v>36007</c:v>
                </c:pt>
                <c:pt idx="343">
                  <c:v>36038</c:v>
                </c:pt>
                <c:pt idx="344">
                  <c:v>36068</c:v>
                </c:pt>
                <c:pt idx="345">
                  <c:v>36099</c:v>
                </c:pt>
                <c:pt idx="346">
                  <c:v>36129</c:v>
                </c:pt>
                <c:pt idx="347">
                  <c:v>36160</c:v>
                </c:pt>
                <c:pt idx="348">
                  <c:v>36191</c:v>
                </c:pt>
                <c:pt idx="349">
                  <c:v>36219</c:v>
                </c:pt>
                <c:pt idx="350">
                  <c:v>36250</c:v>
                </c:pt>
                <c:pt idx="351">
                  <c:v>36280</c:v>
                </c:pt>
                <c:pt idx="352">
                  <c:v>36311</c:v>
                </c:pt>
                <c:pt idx="353">
                  <c:v>36341</c:v>
                </c:pt>
                <c:pt idx="354">
                  <c:v>36372</c:v>
                </c:pt>
                <c:pt idx="355">
                  <c:v>36403</c:v>
                </c:pt>
                <c:pt idx="356">
                  <c:v>36433</c:v>
                </c:pt>
                <c:pt idx="357">
                  <c:v>36464</c:v>
                </c:pt>
                <c:pt idx="358">
                  <c:v>36494</c:v>
                </c:pt>
                <c:pt idx="359">
                  <c:v>36525</c:v>
                </c:pt>
                <c:pt idx="360">
                  <c:v>36556</c:v>
                </c:pt>
                <c:pt idx="361">
                  <c:v>36585</c:v>
                </c:pt>
                <c:pt idx="362">
                  <c:v>36616</c:v>
                </c:pt>
                <c:pt idx="363">
                  <c:v>36646</c:v>
                </c:pt>
                <c:pt idx="364">
                  <c:v>36677</c:v>
                </c:pt>
                <c:pt idx="365">
                  <c:v>36707</c:v>
                </c:pt>
                <c:pt idx="366">
                  <c:v>36738</c:v>
                </c:pt>
                <c:pt idx="367">
                  <c:v>36769</c:v>
                </c:pt>
                <c:pt idx="368">
                  <c:v>36799</c:v>
                </c:pt>
                <c:pt idx="369">
                  <c:v>36830</c:v>
                </c:pt>
                <c:pt idx="370">
                  <c:v>36860</c:v>
                </c:pt>
                <c:pt idx="371">
                  <c:v>36891</c:v>
                </c:pt>
                <c:pt idx="372">
                  <c:v>36922</c:v>
                </c:pt>
                <c:pt idx="373">
                  <c:v>36950</c:v>
                </c:pt>
                <c:pt idx="374">
                  <c:v>36981</c:v>
                </c:pt>
                <c:pt idx="375">
                  <c:v>37011</c:v>
                </c:pt>
                <c:pt idx="376">
                  <c:v>37042</c:v>
                </c:pt>
                <c:pt idx="377">
                  <c:v>37072</c:v>
                </c:pt>
                <c:pt idx="378">
                  <c:v>37103</c:v>
                </c:pt>
                <c:pt idx="379">
                  <c:v>37134</c:v>
                </c:pt>
                <c:pt idx="380">
                  <c:v>37164</c:v>
                </c:pt>
                <c:pt idx="381">
                  <c:v>37195</c:v>
                </c:pt>
                <c:pt idx="382">
                  <c:v>37225</c:v>
                </c:pt>
                <c:pt idx="383">
                  <c:v>37256</c:v>
                </c:pt>
                <c:pt idx="384">
                  <c:v>37287</c:v>
                </c:pt>
                <c:pt idx="385">
                  <c:v>37315</c:v>
                </c:pt>
                <c:pt idx="386">
                  <c:v>37346</c:v>
                </c:pt>
                <c:pt idx="387">
                  <c:v>37376</c:v>
                </c:pt>
                <c:pt idx="388">
                  <c:v>37407</c:v>
                </c:pt>
                <c:pt idx="389">
                  <c:v>37437</c:v>
                </c:pt>
                <c:pt idx="390">
                  <c:v>37468</c:v>
                </c:pt>
                <c:pt idx="391">
                  <c:v>37499</c:v>
                </c:pt>
                <c:pt idx="392">
                  <c:v>37529</c:v>
                </c:pt>
                <c:pt idx="393">
                  <c:v>37560</c:v>
                </c:pt>
                <c:pt idx="394">
                  <c:v>37590</c:v>
                </c:pt>
                <c:pt idx="395">
                  <c:v>37621</c:v>
                </c:pt>
                <c:pt idx="396">
                  <c:v>37652</c:v>
                </c:pt>
                <c:pt idx="397">
                  <c:v>37680</c:v>
                </c:pt>
                <c:pt idx="398">
                  <c:v>37711</c:v>
                </c:pt>
                <c:pt idx="399">
                  <c:v>37741</c:v>
                </c:pt>
                <c:pt idx="400">
                  <c:v>37772</c:v>
                </c:pt>
                <c:pt idx="401">
                  <c:v>37802</c:v>
                </c:pt>
                <c:pt idx="402">
                  <c:v>37833</c:v>
                </c:pt>
                <c:pt idx="403">
                  <c:v>37864</c:v>
                </c:pt>
                <c:pt idx="404">
                  <c:v>37894</c:v>
                </c:pt>
                <c:pt idx="405">
                  <c:v>37925</c:v>
                </c:pt>
                <c:pt idx="406">
                  <c:v>37955</c:v>
                </c:pt>
                <c:pt idx="407">
                  <c:v>37986</c:v>
                </c:pt>
                <c:pt idx="408">
                  <c:v>38017</c:v>
                </c:pt>
                <c:pt idx="409">
                  <c:v>38046</c:v>
                </c:pt>
                <c:pt idx="410">
                  <c:v>38077</c:v>
                </c:pt>
                <c:pt idx="411">
                  <c:v>38107</c:v>
                </c:pt>
                <c:pt idx="412">
                  <c:v>38138</c:v>
                </c:pt>
                <c:pt idx="413">
                  <c:v>38168</c:v>
                </c:pt>
                <c:pt idx="414">
                  <c:v>38199</c:v>
                </c:pt>
                <c:pt idx="415">
                  <c:v>38230</c:v>
                </c:pt>
                <c:pt idx="416">
                  <c:v>38260</c:v>
                </c:pt>
                <c:pt idx="417">
                  <c:v>38291</c:v>
                </c:pt>
                <c:pt idx="418">
                  <c:v>38321</c:v>
                </c:pt>
                <c:pt idx="419">
                  <c:v>38352</c:v>
                </c:pt>
                <c:pt idx="420">
                  <c:v>38383</c:v>
                </c:pt>
                <c:pt idx="421">
                  <c:v>38411</c:v>
                </c:pt>
                <c:pt idx="422">
                  <c:v>38442</c:v>
                </c:pt>
                <c:pt idx="423">
                  <c:v>38472</c:v>
                </c:pt>
                <c:pt idx="424">
                  <c:v>38503</c:v>
                </c:pt>
                <c:pt idx="425">
                  <c:v>38533</c:v>
                </c:pt>
                <c:pt idx="426">
                  <c:v>38564</c:v>
                </c:pt>
                <c:pt idx="427">
                  <c:v>38595</c:v>
                </c:pt>
                <c:pt idx="428">
                  <c:v>38625</c:v>
                </c:pt>
                <c:pt idx="429">
                  <c:v>38656</c:v>
                </c:pt>
                <c:pt idx="430">
                  <c:v>38686</c:v>
                </c:pt>
                <c:pt idx="431">
                  <c:v>38717</c:v>
                </c:pt>
                <c:pt idx="432">
                  <c:v>38748</c:v>
                </c:pt>
                <c:pt idx="433">
                  <c:v>38776</c:v>
                </c:pt>
                <c:pt idx="434">
                  <c:v>38807</c:v>
                </c:pt>
                <c:pt idx="435">
                  <c:v>38837</c:v>
                </c:pt>
                <c:pt idx="436">
                  <c:v>38868</c:v>
                </c:pt>
                <c:pt idx="437">
                  <c:v>38898</c:v>
                </c:pt>
                <c:pt idx="438">
                  <c:v>38929</c:v>
                </c:pt>
                <c:pt idx="439">
                  <c:v>38960</c:v>
                </c:pt>
                <c:pt idx="440">
                  <c:v>38990</c:v>
                </c:pt>
                <c:pt idx="441">
                  <c:v>39021</c:v>
                </c:pt>
                <c:pt idx="442">
                  <c:v>39051</c:v>
                </c:pt>
                <c:pt idx="443">
                  <c:v>39082</c:v>
                </c:pt>
                <c:pt idx="444">
                  <c:v>39113</c:v>
                </c:pt>
                <c:pt idx="445">
                  <c:v>39141</c:v>
                </c:pt>
                <c:pt idx="446">
                  <c:v>39172</c:v>
                </c:pt>
                <c:pt idx="447">
                  <c:v>39202</c:v>
                </c:pt>
                <c:pt idx="448">
                  <c:v>39233</c:v>
                </c:pt>
                <c:pt idx="449">
                  <c:v>39263</c:v>
                </c:pt>
                <c:pt idx="450">
                  <c:v>39294</c:v>
                </c:pt>
                <c:pt idx="451">
                  <c:v>39325</c:v>
                </c:pt>
                <c:pt idx="452">
                  <c:v>39355</c:v>
                </c:pt>
                <c:pt idx="453">
                  <c:v>39386</c:v>
                </c:pt>
                <c:pt idx="454">
                  <c:v>39416</c:v>
                </c:pt>
                <c:pt idx="455">
                  <c:v>39447</c:v>
                </c:pt>
                <c:pt idx="456">
                  <c:v>39478</c:v>
                </c:pt>
                <c:pt idx="457">
                  <c:v>39507</c:v>
                </c:pt>
                <c:pt idx="458">
                  <c:v>39538</c:v>
                </c:pt>
                <c:pt idx="459">
                  <c:v>39568</c:v>
                </c:pt>
                <c:pt idx="460">
                  <c:v>39599</c:v>
                </c:pt>
                <c:pt idx="461">
                  <c:v>39629</c:v>
                </c:pt>
                <c:pt idx="462">
                  <c:v>39660</c:v>
                </c:pt>
                <c:pt idx="463">
                  <c:v>39691</c:v>
                </c:pt>
                <c:pt idx="464">
                  <c:v>39721</c:v>
                </c:pt>
                <c:pt idx="465">
                  <c:v>39752</c:v>
                </c:pt>
                <c:pt idx="466">
                  <c:v>39782</c:v>
                </c:pt>
                <c:pt idx="467">
                  <c:v>39813</c:v>
                </c:pt>
                <c:pt idx="468">
                  <c:v>39844</c:v>
                </c:pt>
                <c:pt idx="469">
                  <c:v>39872</c:v>
                </c:pt>
                <c:pt idx="470">
                  <c:v>39903</c:v>
                </c:pt>
                <c:pt idx="471">
                  <c:v>39933</c:v>
                </c:pt>
                <c:pt idx="472">
                  <c:v>39964</c:v>
                </c:pt>
                <c:pt idx="473">
                  <c:v>39994</c:v>
                </c:pt>
                <c:pt idx="474">
                  <c:v>40025</c:v>
                </c:pt>
                <c:pt idx="475">
                  <c:v>40056</c:v>
                </c:pt>
                <c:pt idx="476">
                  <c:v>40086</c:v>
                </c:pt>
                <c:pt idx="477">
                  <c:v>40117</c:v>
                </c:pt>
                <c:pt idx="478">
                  <c:v>40147</c:v>
                </c:pt>
                <c:pt idx="479">
                  <c:v>40178</c:v>
                </c:pt>
                <c:pt idx="480">
                  <c:v>40209</c:v>
                </c:pt>
                <c:pt idx="481">
                  <c:v>40237</c:v>
                </c:pt>
                <c:pt idx="482">
                  <c:v>40268</c:v>
                </c:pt>
                <c:pt idx="483">
                  <c:v>40298</c:v>
                </c:pt>
                <c:pt idx="484">
                  <c:v>40329</c:v>
                </c:pt>
                <c:pt idx="485">
                  <c:v>40359</c:v>
                </c:pt>
                <c:pt idx="486">
                  <c:v>40390</c:v>
                </c:pt>
                <c:pt idx="487">
                  <c:v>40421</c:v>
                </c:pt>
                <c:pt idx="488">
                  <c:v>40451</c:v>
                </c:pt>
                <c:pt idx="489">
                  <c:v>40482</c:v>
                </c:pt>
                <c:pt idx="490">
                  <c:v>40512</c:v>
                </c:pt>
                <c:pt idx="491">
                  <c:v>40543</c:v>
                </c:pt>
                <c:pt idx="492">
                  <c:v>40574</c:v>
                </c:pt>
                <c:pt idx="493">
                  <c:v>40602</c:v>
                </c:pt>
                <c:pt idx="494">
                  <c:v>40633</c:v>
                </c:pt>
                <c:pt idx="495">
                  <c:v>40663</c:v>
                </c:pt>
                <c:pt idx="496">
                  <c:v>40694</c:v>
                </c:pt>
                <c:pt idx="497">
                  <c:v>40724</c:v>
                </c:pt>
                <c:pt idx="498">
                  <c:v>40755</c:v>
                </c:pt>
                <c:pt idx="499">
                  <c:v>40786</c:v>
                </c:pt>
                <c:pt idx="500">
                  <c:v>40816</c:v>
                </c:pt>
                <c:pt idx="501">
                  <c:v>40847</c:v>
                </c:pt>
                <c:pt idx="502">
                  <c:v>40877</c:v>
                </c:pt>
                <c:pt idx="503">
                  <c:v>40908</c:v>
                </c:pt>
                <c:pt idx="504">
                  <c:v>40939</c:v>
                </c:pt>
                <c:pt idx="505">
                  <c:v>40968</c:v>
                </c:pt>
                <c:pt idx="506">
                  <c:v>40999</c:v>
                </c:pt>
                <c:pt idx="507">
                  <c:v>41029</c:v>
                </c:pt>
                <c:pt idx="508">
                  <c:v>41060</c:v>
                </c:pt>
                <c:pt idx="509">
                  <c:v>41090</c:v>
                </c:pt>
                <c:pt idx="510">
                  <c:v>41121</c:v>
                </c:pt>
                <c:pt idx="511">
                  <c:v>41152</c:v>
                </c:pt>
                <c:pt idx="512">
                  <c:v>41182</c:v>
                </c:pt>
                <c:pt idx="513">
                  <c:v>41213</c:v>
                </c:pt>
                <c:pt idx="514">
                  <c:v>41243</c:v>
                </c:pt>
                <c:pt idx="515">
                  <c:v>41274</c:v>
                </c:pt>
                <c:pt idx="516">
                  <c:v>41305</c:v>
                </c:pt>
                <c:pt idx="517">
                  <c:v>41333</c:v>
                </c:pt>
                <c:pt idx="518">
                  <c:v>41364</c:v>
                </c:pt>
                <c:pt idx="519">
                  <c:v>41394</c:v>
                </c:pt>
                <c:pt idx="520">
                  <c:v>41425</c:v>
                </c:pt>
                <c:pt idx="521">
                  <c:v>41455</c:v>
                </c:pt>
                <c:pt idx="522">
                  <c:v>41486</c:v>
                </c:pt>
                <c:pt idx="523">
                  <c:v>41517</c:v>
                </c:pt>
                <c:pt idx="524">
                  <c:v>41547</c:v>
                </c:pt>
                <c:pt idx="525">
                  <c:v>41578</c:v>
                </c:pt>
                <c:pt idx="526">
                  <c:v>41608</c:v>
                </c:pt>
                <c:pt idx="527">
                  <c:v>41639</c:v>
                </c:pt>
                <c:pt idx="528">
                  <c:v>41670</c:v>
                </c:pt>
                <c:pt idx="529">
                  <c:v>41698</c:v>
                </c:pt>
                <c:pt idx="530">
                  <c:v>41729</c:v>
                </c:pt>
                <c:pt idx="531">
                  <c:v>41759</c:v>
                </c:pt>
                <c:pt idx="532">
                  <c:v>41790</c:v>
                </c:pt>
                <c:pt idx="533">
                  <c:v>41820</c:v>
                </c:pt>
                <c:pt idx="534">
                  <c:v>41851</c:v>
                </c:pt>
                <c:pt idx="535">
                  <c:v>41882</c:v>
                </c:pt>
                <c:pt idx="536">
                  <c:v>41912</c:v>
                </c:pt>
                <c:pt idx="537">
                  <c:v>41943</c:v>
                </c:pt>
                <c:pt idx="538">
                  <c:v>41973</c:v>
                </c:pt>
                <c:pt idx="539">
                  <c:v>42004</c:v>
                </c:pt>
                <c:pt idx="540">
                  <c:v>42035</c:v>
                </c:pt>
                <c:pt idx="541">
                  <c:v>42063</c:v>
                </c:pt>
                <c:pt idx="542">
                  <c:v>42094</c:v>
                </c:pt>
                <c:pt idx="543">
                  <c:v>42124</c:v>
                </c:pt>
                <c:pt idx="544">
                  <c:v>42155</c:v>
                </c:pt>
                <c:pt idx="545">
                  <c:v>42185</c:v>
                </c:pt>
                <c:pt idx="546">
                  <c:v>42216</c:v>
                </c:pt>
                <c:pt idx="547">
                  <c:v>42247</c:v>
                </c:pt>
                <c:pt idx="548">
                  <c:v>42277</c:v>
                </c:pt>
                <c:pt idx="549">
                  <c:v>42308</c:v>
                </c:pt>
                <c:pt idx="550">
                  <c:v>42338</c:v>
                </c:pt>
                <c:pt idx="551">
                  <c:v>42369</c:v>
                </c:pt>
                <c:pt idx="552">
                  <c:v>42400</c:v>
                </c:pt>
                <c:pt idx="553">
                  <c:v>42429</c:v>
                </c:pt>
                <c:pt idx="554">
                  <c:v>42460</c:v>
                </c:pt>
                <c:pt idx="555">
                  <c:v>42490</c:v>
                </c:pt>
                <c:pt idx="556">
                  <c:v>42521</c:v>
                </c:pt>
                <c:pt idx="557">
                  <c:v>42551</c:v>
                </c:pt>
                <c:pt idx="558">
                  <c:v>42582</c:v>
                </c:pt>
                <c:pt idx="559">
                  <c:v>42613</c:v>
                </c:pt>
                <c:pt idx="560">
                  <c:v>42643</c:v>
                </c:pt>
                <c:pt idx="561">
                  <c:v>42674</c:v>
                </c:pt>
                <c:pt idx="562">
                  <c:v>42704</c:v>
                </c:pt>
                <c:pt idx="563">
                  <c:v>42735</c:v>
                </c:pt>
                <c:pt idx="564">
                  <c:v>42766</c:v>
                </c:pt>
                <c:pt idx="565">
                  <c:v>42794</c:v>
                </c:pt>
                <c:pt idx="566">
                  <c:v>42825</c:v>
                </c:pt>
                <c:pt idx="567">
                  <c:v>42855</c:v>
                </c:pt>
                <c:pt idx="568">
                  <c:v>42886</c:v>
                </c:pt>
                <c:pt idx="569">
                  <c:v>42916</c:v>
                </c:pt>
                <c:pt idx="570">
                  <c:v>42947</c:v>
                </c:pt>
                <c:pt idx="571">
                  <c:v>42978</c:v>
                </c:pt>
                <c:pt idx="572">
                  <c:v>43008</c:v>
                </c:pt>
                <c:pt idx="573">
                  <c:v>43039</c:v>
                </c:pt>
                <c:pt idx="574">
                  <c:v>43069</c:v>
                </c:pt>
                <c:pt idx="575">
                  <c:v>43100</c:v>
                </c:pt>
                <c:pt idx="576">
                  <c:v>43131</c:v>
                </c:pt>
                <c:pt idx="577">
                  <c:v>43159</c:v>
                </c:pt>
                <c:pt idx="578">
                  <c:v>43190</c:v>
                </c:pt>
                <c:pt idx="579">
                  <c:v>43220</c:v>
                </c:pt>
                <c:pt idx="580">
                  <c:v>43251</c:v>
                </c:pt>
                <c:pt idx="581">
                  <c:v>43281</c:v>
                </c:pt>
                <c:pt idx="582">
                  <c:v>43312</c:v>
                </c:pt>
                <c:pt idx="583">
                  <c:v>43343</c:v>
                </c:pt>
                <c:pt idx="584">
                  <c:v>43373</c:v>
                </c:pt>
                <c:pt idx="585">
                  <c:v>43404</c:v>
                </c:pt>
                <c:pt idx="586">
                  <c:v>43434</c:v>
                </c:pt>
                <c:pt idx="587">
                  <c:v>43465</c:v>
                </c:pt>
                <c:pt idx="588">
                  <c:v>43496</c:v>
                </c:pt>
                <c:pt idx="589">
                  <c:v>43524</c:v>
                </c:pt>
                <c:pt idx="590">
                  <c:v>43555</c:v>
                </c:pt>
                <c:pt idx="591">
                  <c:v>43585</c:v>
                </c:pt>
                <c:pt idx="592">
                  <c:v>43616</c:v>
                </c:pt>
                <c:pt idx="593">
                  <c:v>43646</c:v>
                </c:pt>
                <c:pt idx="594">
                  <c:v>43677</c:v>
                </c:pt>
                <c:pt idx="595">
                  <c:v>43708</c:v>
                </c:pt>
                <c:pt idx="596">
                  <c:v>43738</c:v>
                </c:pt>
                <c:pt idx="597">
                  <c:v>43769</c:v>
                </c:pt>
                <c:pt idx="598">
                  <c:v>43799</c:v>
                </c:pt>
                <c:pt idx="599">
                  <c:v>43830</c:v>
                </c:pt>
                <c:pt idx="600">
                  <c:v>43861</c:v>
                </c:pt>
                <c:pt idx="601">
                  <c:v>43890</c:v>
                </c:pt>
                <c:pt idx="602">
                  <c:v>43921</c:v>
                </c:pt>
                <c:pt idx="603">
                  <c:v>43951</c:v>
                </c:pt>
                <c:pt idx="604">
                  <c:v>43982</c:v>
                </c:pt>
                <c:pt idx="605">
                  <c:v>44012</c:v>
                </c:pt>
                <c:pt idx="606">
                  <c:v>44043</c:v>
                </c:pt>
                <c:pt idx="607">
                  <c:v>44074</c:v>
                </c:pt>
                <c:pt idx="608">
                  <c:v>44104</c:v>
                </c:pt>
                <c:pt idx="609">
                  <c:v>44135</c:v>
                </c:pt>
                <c:pt idx="610">
                  <c:v>44165</c:v>
                </c:pt>
                <c:pt idx="611">
                  <c:v>44196</c:v>
                </c:pt>
                <c:pt idx="612">
                  <c:v>44227</c:v>
                </c:pt>
                <c:pt idx="613">
                  <c:v>44255</c:v>
                </c:pt>
                <c:pt idx="614">
                  <c:v>44286</c:v>
                </c:pt>
                <c:pt idx="615">
                  <c:v>44316</c:v>
                </c:pt>
                <c:pt idx="616">
                  <c:v>44347</c:v>
                </c:pt>
                <c:pt idx="617">
                  <c:v>44377</c:v>
                </c:pt>
                <c:pt idx="618">
                  <c:v>44408</c:v>
                </c:pt>
                <c:pt idx="619">
                  <c:v>44439</c:v>
                </c:pt>
                <c:pt idx="620">
                  <c:v>44469</c:v>
                </c:pt>
                <c:pt idx="621">
                  <c:v>44500</c:v>
                </c:pt>
                <c:pt idx="622">
                  <c:v>44530</c:v>
                </c:pt>
                <c:pt idx="623">
                  <c:v>44561</c:v>
                </c:pt>
                <c:pt idx="624">
                  <c:v>44592</c:v>
                </c:pt>
                <c:pt idx="625">
                  <c:v>44620</c:v>
                </c:pt>
                <c:pt idx="626">
                  <c:v>44651</c:v>
                </c:pt>
                <c:pt idx="627">
                  <c:v>44681</c:v>
                </c:pt>
                <c:pt idx="628">
                  <c:v>44712</c:v>
                </c:pt>
                <c:pt idx="629">
                  <c:v>44742</c:v>
                </c:pt>
                <c:pt idx="630">
                  <c:v>44773</c:v>
                </c:pt>
                <c:pt idx="631">
                  <c:v>44804</c:v>
                </c:pt>
                <c:pt idx="632">
                  <c:v>44834</c:v>
                </c:pt>
              </c:numCache>
            </c:numRef>
          </c:xVal>
          <c:yVal>
            <c:numRef>
              <c:f>'03N20W35R03S'!$F$2:$F$634</c:f>
              <c:numCache>
                <c:formatCode>General</c:formatCode>
                <c:ptCount val="633"/>
                <c:pt idx="0">
                  <c:v>193.52079800000001</c:v>
                </c:pt>
                <c:pt idx="1">
                  <c:v>192.52565000000001</c:v>
                </c:pt>
                <c:pt idx="2">
                  <c:v>192.04068000000001</c:v>
                </c:pt>
                <c:pt idx="3">
                  <c:v>191.27920499999999</c:v>
                </c:pt>
                <c:pt idx="4">
                  <c:v>190.77491800000001</c:v>
                </c:pt>
                <c:pt idx="5">
                  <c:v>190.075287</c:v>
                </c:pt>
                <c:pt idx="6">
                  <c:v>186.96144100000001</c:v>
                </c:pt>
                <c:pt idx="7">
                  <c:v>185.80737300000001</c:v>
                </c:pt>
                <c:pt idx="8">
                  <c:v>184.67001300000001</c:v>
                </c:pt>
                <c:pt idx="9">
                  <c:v>183.99189799999999</c:v>
                </c:pt>
                <c:pt idx="10">
                  <c:v>182.99642900000001</c:v>
                </c:pt>
                <c:pt idx="11">
                  <c:v>182.42250100000001</c:v>
                </c:pt>
                <c:pt idx="12">
                  <c:v>184.398529</c:v>
                </c:pt>
                <c:pt idx="13">
                  <c:v>184.02398700000001</c:v>
                </c:pt>
                <c:pt idx="14">
                  <c:v>184.011719</c:v>
                </c:pt>
                <c:pt idx="15">
                  <c:v>183.613846</c:v>
                </c:pt>
                <c:pt idx="16">
                  <c:v>183.441711</c:v>
                </c:pt>
                <c:pt idx="17">
                  <c:v>183.01985199999999</c:v>
                </c:pt>
                <c:pt idx="18">
                  <c:v>180.14192199999999</c:v>
                </c:pt>
                <c:pt idx="19">
                  <c:v>179.208496</c:v>
                </c:pt>
                <c:pt idx="20">
                  <c:v>178.26658599999999</c:v>
                </c:pt>
                <c:pt idx="21">
                  <c:v>177.791382</c:v>
                </c:pt>
                <c:pt idx="22">
                  <c:v>176.96151699999999</c:v>
                </c:pt>
                <c:pt idx="23">
                  <c:v>176.54075599999999</c:v>
                </c:pt>
                <c:pt idx="24">
                  <c:v>178.67723100000001</c:v>
                </c:pt>
                <c:pt idx="25">
                  <c:v>178.416946</c:v>
                </c:pt>
                <c:pt idx="26">
                  <c:v>178.51538099999999</c:v>
                </c:pt>
                <c:pt idx="27">
                  <c:v>178.210342</c:v>
                </c:pt>
                <c:pt idx="28">
                  <c:v>178.12437399999999</c:v>
                </c:pt>
                <c:pt idx="29">
                  <c:v>177.77984599999999</c:v>
                </c:pt>
                <c:pt idx="30">
                  <c:v>174.979004</c:v>
                </c:pt>
                <c:pt idx="31">
                  <c:v>174.11927800000001</c:v>
                </c:pt>
                <c:pt idx="32">
                  <c:v>173.24482699999999</c:v>
                </c:pt>
                <c:pt idx="33">
                  <c:v>172.83670000000001</c:v>
                </c:pt>
                <c:pt idx="34">
                  <c:v>172.071304</c:v>
                </c:pt>
                <c:pt idx="35">
                  <c:v>171.70976300000001</c:v>
                </c:pt>
                <c:pt idx="36">
                  <c:v>173.32287600000001</c:v>
                </c:pt>
                <c:pt idx="37">
                  <c:v>172.877151</c:v>
                </c:pt>
                <c:pt idx="38">
                  <c:v>172.919342</c:v>
                </c:pt>
                <c:pt idx="39">
                  <c:v>172.56218000000001</c:v>
                </c:pt>
                <c:pt idx="40">
                  <c:v>172.46327199999999</c:v>
                </c:pt>
                <c:pt idx="41">
                  <c:v>172.083191</c:v>
                </c:pt>
                <c:pt idx="42">
                  <c:v>168.841644</c:v>
                </c:pt>
                <c:pt idx="43">
                  <c:v>167.548035</c:v>
                </c:pt>
                <c:pt idx="44">
                  <c:v>166.289322</c:v>
                </c:pt>
                <c:pt idx="45">
                  <c:v>165.590408</c:v>
                </c:pt>
                <c:pt idx="46">
                  <c:v>164.54612700000001</c:v>
                </c:pt>
                <c:pt idx="47">
                  <c:v>163.96966599999999</c:v>
                </c:pt>
                <c:pt idx="48">
                  <c:v>166.392563</c:v>
                </c:pt>
                <c:pt idx="49">
                  <c:v>166.39459199999999</c:v>
                </c:pt>
                <c:pt idx="50">
                  <c:v>166.75245699999999</c:v>
                </c:pt>
                <c:pt idx="51">
                  <c:v>166.61463900000001</c:v>
                </c:pt>
                <c:pt idx="52">
                  <c:v>166.69091800000001</c:v>
                </c:pt>
                <c:pt idx="53">
                  <c:v>166.452438</c:v>
                </c:pt>
                <c:pt idx="54">
                  <c:v>163.344696</c:v>
                </c:pt>
                <c:pt idx="55">
                  <c:v>162.17404199999999</c:v>
                </c:pt>
                <c:pt idx="56">
                  <c:v>161.026062</c:v>
                </c:pt>
                <c:pt idx="57">
                  <c:v>160.433334</c:v>
                </c:pt>
                <c:pt idx="58">
                  <c:v>159.48599200000001</c:v>
                </c:pt>
                <c:pt idx="59">
                  <c:v>159.00663800000001</c:v>
                </c:pt>
                <c:pt idx="60">
                  <c:v>162.272186</c:v>
                </c:pt>
                <c:pt idx="61">
                  <c:v>162.667709</c:v>
                </c:pt>
                <c:pt idx="62">
                  <c:v>163.16920500000001</c:v>
                </c:pt>
                <c:pt idx="63">
                  <c:v>163.12617499999999</c:v>
                </c:pt>
                <c:pt idx="64">
                  <c:v>163.22129799999999</c:v>
                </c:pt>
                <c:pt idx="65">
                  <c:v>163.01149000000001</c:v>
                </c:pt>
                <c:pt idx="66">
                  <c:v>160.00367700000001</c:v>
                </c:pt>
                <c:pt idx="67">
                  <c:v>158.938919</c:v>
                </c:pt>
                <c:pt idx="68">
                  <c:v>157.90261799999999</c:v>
                </c:pt>
                <c:pt idx="69">
                  <c:v>157.35913099999999</c:v>
                </c:pt>
                <c:pt idx="70">
                  <c:v>156.47985800000001</c:v>
                </c:pt>
                <c:pt idx="71">
                  <c:v>156.01379399999999</c:v>
                </c:pt>
                <c:pt idx="72">
                  <c:v>158.43194600000001</c:v>
                </c:pt>
                <c:pt idx="73">
                  <c:v>158.47096300000001</c:v>
                </c:pt>
                <c:pt idx="74">
                  <c:v>158.782791</c:v>
                </c:pt>
                <c:pt idx="75">
                  <c:v>158.64445499999999</c:v>
                </c:pt>
                <c:pt idx="76">
                  <c:v>158.68615700000001</c:v>
                </c:pt>
                <c:pt idx="77">
                  <c:v>158.44935599999999</c:v>
                </c:pt>
                <c:pt idx="78">
                  <c:v>155.39236500000001</c:v>
                </c:pt>
                <c:pt idx="79">
                  <c:v>154.29173299999999</c:v>
                </c:pt>
                <c:pt idx="80">
                  <c:v>153.24118000000001</c:v>
                </c:pt>
                <c:pt idx="81">
                  <c:v>152.703857</c:v>
                </c:pt>
                <c:pt idx="82">
                  <c:v>151.84520000000001</c:v>
                </c:pt>
                <c:pt idx="83">
                  <c:v>151.41235399999999</c:v>
                </c:pt>
                <c:pt idx="84">
                  <c:v>153.662598</c:v>
                </c:pt>
                <c:pt idx="85">
                  <c:v>153.59223900000001</c:v>
                </c:pt>
                <c:pt idx="86">
                  <c:v>153.92941300000001</c:v>
                </c:pt>
                <c:pt idx="87">
                  <c:v>153.86407500000001</c:v>
                </c:pt>
                <c:pt idx="88">
                  <c:v>154.02357499999999</c:v>
                </c:pt>
                <c:pt idx="89">
                  <c:v>153.91244499999999</c:v>
                </c:pt>
                <c:pt idx="90">
                  <c:v>151.36050399999999</c:v>
                </c:pt>
                <c:pt idx="91">
                  <c:v>150.74899300000001</c:v>
                </c:pt>
                <c:pt idx="92">
                  <c:v>150.111221</c:v>
                </c:pt>
                <c:pt idx="93">
                  <c:v>149.94068899999999</c:v>
                </c:pt>
                <c:pt idx="94">
                  <c:v>149.39897199999999</c:v>
                </c:pt>
                <c:pt idx="95">
                  <c:v>146.52119400000001</c:v>
                </c:pt>
                <c:pt idx="96">
                  <c:v>150.00860599999999</c:v>
                </c:pt>
                <c:pt idx="97">
                  <c:v>150.112503</c:v>
                </c:pt>
                <c:pt idx="98">
                  <c:v>150.53961200000001</c:v>
                </c:pt>
                <c:pt idx="99">
                  <c:v>150.49075300000001</c:v>
                </c:pt>
                <c:pt idx="100">
                  <c:v>150.710556</c:v>
                </c:pt>
                <c:pt idx="101">
                  <c:v>150.62539699999999</c:v>
                </c:pt>
                <c:pt idx="102">
                  <c:v>147.292191</c:v>
                </c:pt>
                <c:pt idx="103">
                  <c:v>146.19032300000001</c:v>
                </c:pt>
                <c:pt idx="104">
                  <c:v>145.15240499999999</c:v>
                </c:pt>
                <c:pt idx="105">
                  <c:v>144.731247</c:v>
                </c:pt>
                <c:pt idx="106">
                  <c:v>143.92686499999999</c:v>
                </c:pt>
                <c:pt idx="107">
                  <c:v>143.62904399999999</c:v>
                </c:pt>
                <c:pt idx="108">
                  <c:v>146.51792900000001</c:v>
                </c:pt>
                <c:pt idx="109">
                  <c:v>146.76829499999999</c:v>
                </c:pt>
                <c:pt idx="110">
                  <c:v>147.51026899999999</c:v>
                </c:pt>
                <c:pt idx="111">
                  <c:v>147.695999</c:v>
                </c:pt>
                <c:pt idx="112">
                  <c:v>148.13130200000001</c:v>
                </c:pt>
                <c:pt idx="113">
                  <c:v>148.21688800000001</c:v>
                </c:pt>
                <c:pt idx="114">
                  <c:v>144.162521</c:v>
                </c:pt>
                <c:pt idx="115">
                  <c:v>143.21238700000001</c:v>
                </c:pt>
                <c:pt idx="116">
                  <c:v>142.408951</c:v>
                </c:pt>
                <c:pt idx="117">
                  <c:v>142.308548</c:v>
                </c:pt>
                <c:pt idx="118">
                  <c:v>141.731979</c:v>
                </c:pt>
                <c:pt idx="119">
                  <c:v>141.71977200000001</c:v>
                </c:pt>
                <c:pt idx="120">
                  <c:v>146.07868999999999</c:v>
                </c:pt>
                <c:pt idx="121">
                  <c:v>146.41868600000001</c:v>
                </c:pt>
                <c:pt idx="122">
                  <c:v>146.96929900000001</c:v>
                </c:pt>
                <c:pt idx="123">
                  <c:v>146.95178200000001</c:v>
                </c:pt>
                <c:pt idx="124">
                  <c:v>147.14799500000001</c:v>
                </c:pt>
                <c:pt idx="125">
                  <c:v>147.01217700000001</c:v>
                </c:pt>
                <c:pt idx="126">
                  <c:v>143.53445400000001</c:v>
                </c:pt>
                <c:pt idx="127">
                  <c:v>142.305115</c:v>
                </c:pt>
                <c:pt idx="128">
                  <c:v>141.19072</c:v>
                </c:pt>
                <c:pt idx="129">
                  <c:v>140.72508199999999</c:v>
                </c:pt>
                <c:pt idx="130">
                  <c:v>139.89563000000001</c:v>
                </c:pt>
                <c:pt idx="131">
                  <c:v>139.584442</c:v>
                </c:pt>
                <c:pt idx="132">
                  <c:v>141.79864499999999</c:v>
                </c:pt>
                <c:pt idx="133">
                  <c:v>142.06137100000001</c:v>
                </c:pt>
                <c:pt idx="134">
                  <c:v>142.854401</c:v>
                </c:pt>
                <c:pt idx="135">
                  <c:v>143.00473</c:v>
                </c:pt>
                <c:pt idx="136">
                  <c:v>143.41258199999999</c:v>
                </c:pt>
                <c:pt idx="137">
                  <c:v>143.40428199999999</c:v>
                </c:pt>
                <c:pt idx="138">
                  <c:v>139.41696200000001</c:v>
                </c:pt>
                <c:pt idx="139">
                  <c:v>138.19537399999999</c:v>
                </c:pt>
                <c:pt idx="140">
                  <c:v>137.09144599999999</c:v>
                </c:pt>
                <c:pt idx="141">
                  <c:v>136.74142499999999</c:v>
                </c:pt>
                <c:pt idx="142">
                  <c:v>135.925613</c:v>
                </c:pt>
                <c:pt idx="143">
                  <c:v>135.72589099999999</c:v>
                </c:pt>
                <c:pt idx="144">
                  <c:v>140.43473800000001</c:v>
                </c:pt>
                <c:pt idx="145">
                  <c:v>141.098297</c:v>
                </c:pt>
                <c:pt idx="146">
                  <c:v>142.049057</c:v>
                </c:pt>
                <c:pt idx="147">
                  <c:v>142.37342799999999</c:v>
                </c:pt>
                <c:pt idx="148">
                  <c:v>142.92510999999999</c:v>
                </c:pt>
                <c:pt idx="149">
                  <c:v>143.11198400000001</c:v>
                </c:pt>
                <c:pt idx="150">
                  <c:v>139.158829</c:v>
                </c:pt>
                <c:pt idx="151">
                  <c:v>138.305588</c:v>
                </c:pt>
                <c:pt idx="152">
                  <c:v>137.59314000000001</c:v>
                </c:pt>
                <c:pt idx="153">
                  <c:v>137.58573899999999</c:v>
                </c:pt>
                <c:pt idx="154">
                  <c:v>137.102844</c:v>
                </c:pt>
                <c:pt idx="155">
                  <c:v>137.194366</c:v>
                </c:pt>
                <c:pt idx="156">
                  <c:v>142.069321</c:v>
                </c:pt>
                <c:pt idx="157">
                  <c:v>142.98341400000001</c:v>
                </c:pt>
                <c:pt idx="158">
                  <c:v>144.119415</c:v>
                </c:pt>
                <c:pt idx="159">
                  <c:v>144.657364</c:v>
                </c:pt>
                <c:pt idx="160">
                  <c:v>145.413681</c:v>
                </c:pt>
                <c:pt idx="161">
                  <c:v>145.82901000000001</c:v>
                </c:pt>
                <c:pt idx="162">
                  <c:v>142.03750600000001</c:v>
                </c:pt>
                <c:pt idx="163">
                  <c:v>140.843491</c:v>
                </c:pt>
                <c:pt idx="164">
                  <c:v>139.83467099999999</c:v>
                </c:pt>
                <c:pt idx="165">
                  <c:v>139.54161099999999</c:v>
                </c:pt>
                <c:pt idx="166">
                  <c:v>138.86750799999999</c:v>
                </c:pt>
                <c:pt idx="167">
                  <c:v>138.75920099999999</c:v>
                </c:pt>
                <c:pt idx="168">
                  <c:v>137.063309</c:v>
                </c:pt>
                <c:pt idx="169">
                  <c:v>135.997299</c:v>
                </c:pt>
                <c:pt idx="170">
                  <c:v>136.51672400000001</c:v>
                </c:pt>
                <c:pt idx="171">
                  <c:v>136.29948400000001</c:v>
                </c:pt>
                <c:pt idx="172">
                  <c:v>136.674362</c:v>
                </c:pt>
                <c:pt idx="173">
                  <c:v>136.44534300000001</c:v>
                </c:pt>
                <c:pt idx="174">
                  <c:v>138.04776000000001</c:v>
                </c:pt>
                <c:pt idx="175">
                  <c:v>138.06147799999999</c:v>
                </c:pt>
                <c:pt idx="176">
                  <c:v>137.716339</c:v>
                </c:pt>
                <c:pt idx="177">
                  <c:v>137.91835</c:v>
                </c:pt>
                <c:pt idx="178">
                  <c:v>137.63473500000001</c:v>
                </c:pt>
                <c:pt idx="179">
                  <c:v>137.88258400000001</c:v>
                </c:pt>
                <c:pt idx="180">
                  <c:v>143.05900600000001</c:v>
                </c:pt>
                <c:pt idx="181">
                  <c:v>144.810654</c:v>
                </c:pt>
                <c:pt idx="182">
                  <c:v>146.96266199999999</c:v>
                </c:pt>
                <c:pt idx="183">
                  <c:v>147.01533499999999</c:v>
                </c:pt>
                <c:pt idx="184">
                  <c:v>147.033432</c:v>
                </c:pt>
                <c:pt idx="185">
                  <c:v>146.71490499999999</c:v>
                </c:pt>
                <c:pt idx="186">
                  <c:v>141.816025</c:v>
                </c:pt>
                <c:pt idx="187">
                  <c:v>140.264557</c:v>
                </c:pt>
                <c:pt idx="188">
                  <c:v>138.83783</c:v>
                </c:pt>
                <c:pt idx="189">
                  <c:v>139.758499</c:v>
                </c:pt>
                <c:pt idx="190">
                  <c:v>140.53054800000001</c:v>
                </c:pt>
                <c:pt idx="191">
                  <c:v>141.751068</c:v>
                </c:pt>
                <c:pt idx="192">
                  <c:v>146.35275300000001</c:v>
                </c:pt>
                <c:pt idx="193">
                  <c:v>147.56002799999999</c:v>
                </c:pt>
                <c:pt idx="194">
                  <c:v>149.589371</c:v>
                </c:pt>
                <c:pt idx="195">
                  <c:v>150.61106899999999</c:v>
                </c:pt>
                <c:pt idx="196">
                  <c:v>149.97820999999999</c:v>
                </c:pt>
                <c:pt idx="197">
                  <c:v>148.85292100000001</c:v>
                </c:pt>
                <c:pt idx="198">
                  <c:v>143.56393399999999</c:v>
                </c:pt>
                <c:pt idx="199">
                  <c:v>142.277908</c:v>
                </c:pt>
                <c:pt idx="200">
                  <c:v>142.19776899999999</c:v>
                </c:pt>
                <c:pt idx="201">
                  <c:v>142.00355500000001</c:v>
                </c:pt>
                <c:pt idx="202">
                  <c:v>142.13114899999999</c:v>
                </c:pt>
                <c:pt idx="203">
                  <c:v>142.912521</c:v>
                </c:pt>
                <c:pt idx="204">
                  <c:v>145.920975</c:v>
                </c:pt>
                <c:pt idx="205">
                  <c:v>146.106964</c:v>
                </c:pt>
                <c:pt idx="206">
                  <c:v>147.91751099999999</c:v>
                </c:pt>
                <c:pt idx="207">
                  <c:v>147.45120199999999</c:v>
                </c:pt>
                <c:pt idx="208">
                  <c:v>147.26672400000001</c:v>
                </c:pt>
                <c:pt idx="209">
                  <c:v>146.53201300000001</c:v>
                </c:pt>
                <c:pt idx="210">
                  <c:v>144.09269699999999</c:v>
                </c:pt>
                <c:pt idx="211">
                  <c:v>142.945663</c:v>
                </c:pt>
                <c:pt idx="212">
                  <c:v>141.59262100000001</c:v>
                </c:pt>
                <c:pt idx="213">
                  <c:v>142.41760300000001</c:v>
                </c:pt>
                <c:pt idx="214">
                  <c:v>142.84291099999999</c:v>
                </c:pt>
                <c:pt idx="215">
                  <c:v>143.96319600000001</c:v>
                </c:pt>
                <c:pt idx="216">
                  <c:v>148.02366599999999</c:v>
                </c:pt>
                <c:pt idx="217">
                  <c:v>148.89541600000001</c:v>
                </c:pt>
                <c:pt idx="218">
                  <c:v>150.37849399999999</c:v>
                </c:pt>
                <c:pt idx="219">
                  <c:v>151.157623</c:v>
                </c:pt>
                <c:pt idx="220">
                  <c:v>151.03105199999999</c:v>
                </c:pt>
                <c:pt idx="221">
                  <c:v>150.02290300000001</c:v>
                </c:pt>
                <c:pt idx="222">
                  <c:v>145.57719399999999</c:v>
                </c:pt>
                <c:pt idx="223">
                  <c:v>144.11523399999999</c:v>
                </c:pt>
                <c:pt idx="224">
                  <c:v>142.68279999999999</c:v>
                </c:pt>
                <c:pt idx="225">
                  <c:v>142.153885</c:v>
                </c:pt>
                <c:pt idx="226">
                  <c:v>142.12768600000001</c:v>
                </c:pt>
                <c:pt idx="227">
                  <c:v>143.209137</c:v>
                </c:pt>
                <c:pt idx="228">
                  <c:v>147.56729100000001</c:v>
                </c:pt>
                <c:pt idx="229">
                  <c:v>148.10656700000001</c:v>
                </c:pt>
                <c:pt idx="230">
                  <c:v>150.00572199999999</c:v>
                </c:pt>
                <c:pt idx="231">
                  <c:v>150.33528100000001</c:v>
                </c:pt>
                <c:pt idx="232">
                  <c:v>150.728577</c:v>
                </c:pt>
                <c:pt idx="233">
                  <c:v>149.57942199999999</c:v>
                </c:pt>
                <c:pt idx="234">
                  <c:v>143.91915900000001</c:v>
                </c:pt>
                <c:pt idx="235">
                  <c:v>142.01142899999999</c:v>
                </c:pt>
                <c:pt idx="236">
                  <c:v>140.21610999999999</c:v>
                </c:pt>
                <c:pt idx="237">
                  <c:v>140.43322800000001</c:v>
                </c:pt>
                <c:pt idx="238">
                  <c:v>140.34724399999999</c:v>
                </c:pt>
                <c:pt idx="239">
                  <c:v>140.15211500000001</c:v>
                </c:pt>
                <c:pt idx="240">
                  <c:v>146.43483000000001</c:v>
                </c:pt>
                <c:pt idx="241">
                  <c:v>146.954498</c:v>
                </c:pt>
                <c:pt idx="242">
                  <c:v>146.944839</c:v>
                </c:pt>
                <c:pt idx="243">
                  <c:v>146.78143299999999</c:v>
                </c:pt>
                <c:pt idx="244">
                  <c:v>147.542664</c:v>
                </c:pt>
                <c:pt idx="245">
                  <c:v>146.45433</c:v>
                </c:pt>
                <c:pt idx="246">
                  <c:v>141.799286</c:v>
                </c:pt>
                <c:pt idx="247">
                  <c:v>140.63980100000001</c:v>
                </c:pt>
                <c:pt idx="248">
                  <c:v>139.43489099999999</c:v>
                </c:pt>
                <c:pt idx="249">
                  <c:v>139.055252</c:v>
                </c:pt>
                <c:pt idx="250">
                  <c:v>138.89430200000001</c:v>
                </c:pt>
                <c:pt idx="251">
                  <c:v>138.87515300000001</c:v>
                </c:pt>
                <c:pt idx="252">
                  <c:v>149.49960300000001</c:v>
                </c:pt>
                <c:pt idx="253">
                  <c:v>152.14202900000001</c:v>
                </c:pt>
                <c:pt idx="254">
                  <c:v>154.440979</c:v>
                </c:pt>
                <c:pt idx="255">
                  <c:v>155.12841800000001</c:v>
                </c:pt>
                <c:pt idx="256">
                  <c:v>155.31279000000001</c:v>
                </c:pt>
                <c:pt idx="257">
                  <c:v>155.338425</c:v>
                </c:pt>
                <c:pt idx="258">
                  <c:v>149.789413</c:v>
                </c:pt>
                <c:pt idx="259">
                  <c:v>148.24620100000001</c:v>
                </c:pt>
                <c:pt idx="260">
                  <c:v>146.845123</c:v>
                </c:pt>
                <c:pt idx="261">
                  <c:v>147.26655600000001</c:v>
                </c:pt>
                <c:pt idx="262">
                  <c:v>147.35824600000001</c:v>
                </c:pt>
                <c:pt idx="263">
                  <c:v>148.33059700000001</c:v>
                </c:pt>
                <c:pt idx="264">
                  <c:v>152.46270799999999</c:v>
                </c:pt>
                <c:pt idx="265">
                  <c:v>153.99293499999999</c:v>
                </c:pt>
                <c:pt idx="266">
                  <c:v>155.83122299999999</c:v>
                </c:pt>
                <c:pt idx="267">
                  <c:v>155.83982800000001</c:v>
                </c:pt>
                <c:pt idx="268">
                  <c:v>154.538971</c:v>
                </c:pt>
                <c:pt idx="269">
                  <c:v>153.479523</c:v>
                </c:pt>
                <c:pt idx="270">
                  <c:v>152.67124899999999</c:v>
                </c:pt>
                <c:pt idx="271">
                  <c:v>150.97676100000001</c:v>
                </c:pt>
                <c:pt idx="272">
                  <c:v>149.32309000000001</c:v>
                </c:pt>
                <c:pt idx="273">
                  <c:v>151.425476</c:v>
                </c:pt>
                <c:pt idx="274">
                  <c:v>149.76406900000001</c:v>
                </c:pt>
                <c:pt idx="275">
                  <c:v>151.827957</c:v>
                </c:pt>
                <c:pt idx="276">
                  <c:v>159.312973</c:v>
                </c:pt>
                <c:pt idx="277">
                  <c:v>161.63803100000001</c:v>
                </c:pt>
                <c:pt idx="278">
                  <c:v>163.73642000000001</c:v>
                </c:pt>
                <c:pt idx="279">
                  <c:v>159.30934099999999</c:v>
                </c:pt>
                <c:pt idx="280">
                  <c:v>159.30947900000001</c:v>
                </c:pt>
                <c:pt idx="281">
                  <c:v>162.31651299999999</c:v>
                </c:pt>
                <c:pt idx="282">
                  <c:v>157.33325199999999</c:v>
                </c:pt>
                <c:pt idx="283">
                  <c:v>155.31147799999999</c:v>
                </c:pt>
                <c:pt idx="284">
                  <c:v>153.57690400000001</c:v>
                </c:pt>
                <c:pt idx="285">
                  <c:v>155.520096</c:v>
                </c:pt>
                <c:pt idx="286">
                  <c:v>156.988022</c:v>
                </c:pt>
                <c:pt idx="287">
                  <c:v>158.67926</c:v>
                </c:pt>
                <c:pt idx="288">
                  <c:v>160.02165199999999</c:v>
                </c:pt>
                <c:pt idx="289">
                  <c:v>161.026398</c:v>
                </c:pt>
                <c:pt idx="290">
                  <c:v>162.88540599999999</c:v>
                </c:pt>
                <c:pt idx="291">
                  <c:v>163.22277800000001</c:v>
                </c:pt>
                <c:pt idx="292">
                  <c:v>164.40536499999999</c:v>
                </c:pt>
                <c:pt idx="293">
                  <c:v>158.889465</c:v>
                </c:pt>
                <c:pt idx="294">
                  <c:v>155.36972</c:v>
                </c:pt>
                <c:pt idx="295">
                  <c:v>153.42941300000001</c:v>
                </c:pt>
                <c:pt idx="296">
                  <c:v>151.443253</c:v>
                </c:pt>
                <c:pt idx="297">
                  <c:v>154.16679400000001</c:v>
                </c:pt>
                <c:pt idx="298">
                  <c:v>155.80703700000001</c:v>
                </c:pt>
                <c:pt idx="299">
                  <c:v>157.465225</c:v>
                </c:pt>
                <c:pt idx="300">
                  <c:v>162.06063800000001</c:v>
                </c:pt>
                <c:pt idx="301">
                  <c:v>162.89262400000001</c:v>
                </c:pt>
                <c:pt idx="302">
                  <c:v>165.08708200000001</c:v>
                </c:pt>
                <c:pt idx="303">
                  <c:v>165.26516699999999</c:v>
                </c:pt>
                <c:pt idx="304">
                  <c:v>166.16021699999999</c:v>
                </c:pt>
                <c:pt idx="305">
                  <c:v>166.37144499999999</c:v>
                </c:pt>
                <c:pt idx="306">
                  <c:v>161.954849</c:v>
                </c:pt>
                <c:pt idx="307">
                  <c:v>160.579544</c:v>
                </c:pt>
                <c:pt idx="308">
                  <c:v>159.40267900000001</c:v>
                </c:pt>
                <c:pt idx="309">
                  <c:v>158.99551400000001</c:v>
                </c:pt>
                <c:pt idx="310">
                  <c:v>159.50538599999999</c:v>
                </c:pt>
                <c:pt idx="311">
                  <c:v>161.48561100000001</c:v>
                </c:pt>
                <c:pt idx="312">
                  <c:v>169.409515</c:v>
                </c:pt>
                <c:pt idx="313">
                  <c:v>172.26580799999999</c:v>
                </c:pt>
                <c:pt idx="314">
                  <c:v>174.600616</c:v>
                </c:pt>
                <c:pt idx="315">
                  <c:v>176.05323799999999</c:v>
                </c:pt>
                <c:pt idx="316">
                  <c:v>176.75019800000001</c:v>
                </c:pt>
                <c:pt idx="317">
                  <c:v>172.718491</c:v>
                </c:pt>
                <c:pt idx="318">
                  <c:v>174.051346</c:v>
                </c:pt>
                <c:pt idx="319">
                  <c:v>174.05873099999999</c:v>
                </c:pt>
                <c:pt idx="320">
                  <c:v>173.737686</c:v>
                </c:pt>
                <c:pt idx="321">
                  <c:v>176.639557</c:v>
                </c:pt>
                <c:pt idx="322">
                  <c:v>178.871872</c:v>
                </c:pt>
                <c:pt idx="323">
                  <c:v>180.85412600000001</c:v>
                </c:pt>
                <c:pt idx="324">
                  <c:v>182.276443</c:v>
                </c:pt>
                <c:pt idx="325">
                  <c:v>182.99498</c:v>
                </c:pt>
                <c:pt idx="326">
                  <c:v>182.228104</c:v>
                </c:pt>
                <c:pt idx="327">
                  <c:v>181.76016200000001</c:v>
                </c:pt>
                <c:pt idx="328">
                  <c:v>181.676773</c:v>
                </c:pt>
                <c:pt idx="329">
                  <c:v>181.57278400000001</c:v>
                </c:pt>
                <c:pt idx="330">
                  <c:v>178.81303399999999</c:v>
                </c:pt>
                <c:pt idx="331">
                  <c:v>177.44676200000001</c:v>
                </c:pt>
                <c:pt idx="332">
                  <c:v>177.933762</c:v>
                </c:pt>
                <c:pt idx="333">
                  <c:v>176.659729</c:v>
                </c:pt>
                <c:pt idx="334">
                  <c:v>178.23246800000001</c:v>
                </c:pt>
                <c:pt idx="335">
                  <c:v>179.820786</c:v>
                </c:pt>
                <c:pt idx="336">
                  <c:v>182.26828</c:v>
                </c:pt>
                <c:pt idx="337">
                  <c:v>183.52787799999999</c:v>
                </c:pt>
                <c:pt idx="338">
                  <c:v>185.015884</c:v>
                </c:pt>
                <c:pt idx="339">
                  <c:v>186.10339400000001</c:v>
                </c:pt>
                <c:pt idx="340">
                  <c:v>187.37153599999999</c:v>
                </c:pt>
                <c:pt idx="341">
                  <c:v>183.85434000000001</c:v>
                </c:pt>
                <c:pt idx="342">
                  <c:v>178.14004499999999</c:v>
                </c:pt>
                <c:pt idx="343">
                  <c:v>175.844345</c:v>
                </c:pt>
                <c:pt idx="344">
                  <c:v>175.46466100000001</c:v>
                </c:pt>
                <c:pt idx="345">
                  <c:v>173.85022000000001</c:v>
                </c:pt>
                <c:pt idx="346">
                  <c:v>175.44046</c:v>
                </c:pt>
                <c:pt idx="347">
                  <c:v>176.94821200000001</c:v>
                </c:pt>
                <c:pt idx="348">
                  <c:v>181.06849700000001</c:v>
                </c:pt>
                <c:pt idx="349">
                  <c:v>181.70169100000001</c:v>
                </c:pt>
                <c:pt idx="350">
                  <c:v>183.942947</c:v>
                </c:pt>
                <c:pt idx="351">
                  <c:v>187.06492600000001</c:v>
                </c:pt>
                <c:pt idx="352">
                  <c:v>179.83230599999999</c:v>
                </c:pt>
                <c:pt idx="353">
                  <c:v>179.63197299999999</c:v>
                </c:pt>
                <c:pt idx="354">
                  <c:v>173.128525</c:v>
                </c:pt>
                <c:pt idx="355">
                  <c:v>171.42018100000001</c:v>
                </c:pt>
                <c:pt idx="356">
                  <c:v>169.69165000000001</c:v>
                </c:pt>
                <c:pt idx="357">
                  <c:v>168.64323400000001</c:v>
                </c:pt>
                <c:pt idx="358">
                  <c:v>170.36094700000001</c:v>
                </c:pt>
                <c:pt idx="359">
                  <c:v>168.828979</c:v>
                </c:pt>
                <c:pt idx="360">
                  <c:v>177.38720699999999</c:v>
                </c:pt>
                <c:pt idx="361">
                  <c:v>180.41851800000001</c:v>
                </c:pt>
                <c:pt idx="362">
                  <c:v>182.79611199999999</c:v>
                </c:pt>
                <c:pt idx="363">
                  <c:v>184.51641799999999</c:v>
                </c:pt>
                <c:pt idx="364">
                  <c:v>181.61582899999999</c:v>
                </c:pt>
                <c:pt idx="365">
                  <c:v>179.32704200000001</c:v>
                </c:pt>
                <c:pt idx="366">
                  <c:v>180.42253099999999</c:v>
                </c:pt>
                <c:pt idx="367">
                  <c:v>180.03749099999999</c:v>
                </c:pt>
                <c:pt idx="368">
                  <c:v>182.862503</c:v>
                </c:pt>
                <c:pt idx="369">
                  <c:v>185.53259299999999</c:v>
                </c:pt>
                <c:pt idx="370">
                  <c:v>183.599197</c:v>
                </c:pt>
                <c:pt idx="371">
                  <c:v>182.29307600000001</c:v>
                </c:pt>
                <c:pt idx="372">
                  <c:v>182.197418</c:v>
                </c:pt>
                <c:pt idx="373">
                  <c:v>183.30216999999999</c:v>
                </c:pt>
                <c:pt idx="374">
                  <c:v>184.97409099999999</c:v>
                </c:pt>
                <c:pt idx="375">
                  <c:v>186.07955899999999</c:v>
                </c:pt>
                <c:pt idx="376">
                  <c:v>184.501938</c:v>
                </c:pt>
                <c:pt idx="377">
                  <c:v>183.02864099999999</c:v>
                </c:pt>
                <c:pt idx="378">
                  <c:v>180.82406599999999</c:v>
                </c:pt>
                <c:pt idx="379">
                  <c:v>179.35534699999999</c:v>
                </c:pt>
                <c:pt idx="380">
                  <c:v>178.02061499999999</c:v>
                </c:pt>
                <c:pt idx="381">
                  <c:v>180.338989</c:v>
                </c:pt>
                <c:pt idx="382">
                  <c:v>182.43718000000001</c:v>
                </c:pt>
                <c:pt idx="383">
                  <c:v>184.19709800000001</c:v>
                </c:pt>
                <c:pt idx="384">
                  <c:v>180.596924</c:v>
                </c:pt>
                <c:pt idx="385">
                  <c:v>179.48178100000001</c:v>
                </c:pt>
                <c:pt idx="386">
                  <c:v>180.67781099999999</c:v>
                </c:pt>
                <c:pt idx="387">
                  <c:v>176.66584800000001</c:v>
                </c:pt>
                <c:pt idx="388">
                  <c:v>176.964157</c:v>
                </c:pt>
                <c:pt idx="389">
                  <c:v>173.864441</c:v>
                </c:pt>
                <c:pt idx="390">
                  <c:v>177.2388</c:v>
                </c:pt>
                <c:pt idx="391">
                  <c:v>177.22503699999999</c:v>
                </c:pt>
                <c:pt idx="392">
                  <c:v>176.58410599999999</c:v>
                </c:pt>
                <c:pt idx="393">
                  <c:v>176.24612400000001</c:v>
                </c:pt>
                <c:pt idx="394">
                  <c:v>180.39039600000001</c:v>
                </c:pt>
                <c:pt idx="395">
                  <c:v>189.418869</c:v>
                </c:pt>
                <c:pt idx="396">
                  <c:v>183.55921900000001</c:v>
                </c:pt>
                <c:pt idx="397">
                  <c:v>183.35642999999999</c:v>
                </c:pt>
                <c:pt idx="398">
                  <c:v>184.825211</c:v>
                </c:pt>
                <c:pt idx="399">
                  <c:v>187.667023</c:v>
                </c:pt>
                <c:pt idx="400">
                  <c:v>192.70640599999999</c:v>
                </c:pt>
                <c:pt idx="401">
                  <c:v>194.03628499999999</c:v>
                </c:pt>
                <c:pt idx="402">
                  <c:v>203.18687399999999</c:v>
                </c:pt>
                <c:pt idx="403">
                  <c:v>202.64778100000001</c:v>
                </c:pt>
                <c:pt idx="404">
                  <c:v>196.81347700000001</c:v>
                </c:pt>
                <c:pt idx="405">
                  <c:v>193.22044399999999</c:v>
                </c:pt>
                <c:pt idx="406">
                  <c:v>194.46839900000001</c:v>
                </c:pt>
                <c:pt idx="407">
                  <c:v>195.948441</c:v>
                </c:pt>
                <c:pt idx="408">
                  <c:v>197.76280199999999</c:v>
                </c:pt>
                <c:pt idx="409">
                  <c:v>199.228409</c:v>
                </c:pt>
                <c:pt idx="410">
                  <c:v>200.22633400000001</c:v>
                </c:pt>
                <c:pt idx="411">
                  <c:v>196.86158800000001</c:v>
                </c:pt>
                <c:pt idx="412">
                  <c:v>194.54070999999999</c:v>
                </c:pt>
                <c:pt idx="413">
                  <c:v>192.66153</c:v>
                </c:pt>
                <c:pt idx="414">
                  <c:v>192.08531199999999</c:v>
                </c:pt>
                <c:pt idx="415">
                  <c:v>191.22848500000001</c:v>
                </c:pt>
                <c:pt idx="416">
                  <c:v>190.20103499999999</c:v>
                </c:pt>
                <c:pt idx="417">
                  <c:v>195.67262299999999</c:v>
                </c:pt>
                <c:pt idx="418">
                  <c:v>197.695663</c:v>
                </c:pt>
                <c:pt idx="419">
                  <c:v>201.874008</c:v>
                </c:pt>
                <c:pt idx="420">
                  <c:v>206.164185</c:v>
                </c:pt>
                <c:pt idx="421">
                  <c:v>212.29849200000001</c:v>
                </c:pt>
                <c:pt idx="422">
                  <c:v>210.84318500000001</c:v>
                </c:pt>
                <c:pt idx="423">
                  <c:v>209.89477500000001</c:v>
                </c:pt>
                <c:pt idx="424">
                  <c:v>209.30711400000001</c:v>
                </c:pt>
                <c:pt idx="425">
                  <c:v>203.17454499999999</c:v>
                </c:pt>
                <c:pt idx="426">
                  <c:v>199.762314</c:v>
                </c:pt>
                <c:pt idx="427">
                  <c:v>196.788589</c:v>
                </c:pt>
                <c:pt idx="428">
                  <c:v>196.01269500000001</c:v>
                </c:pt>
                <c:pt idx="429">
                  <c:v>200.519058</c:v>
                </c:pt>
                <c:pt idx="430">
                  <c:v>202.393845</c:v>
                </c:pt>
                <c:pt idx="431">
                  <c:v>207.33805799999999</c:v>
                </c:pt>
                <c:pt idx="432">
                  <c:v>207.99696399999999</c:v>
                </c:pt>
                <c:pt idx="433">
                  <c:v>210.06442300000001</c:v>
                </c:pt>
                <c:pt idx="434">
                  <c:v>210.614777</c:v>
                </c:pt>
                <c:pt idx="435">
                  <c:v>211.16377299999999</c:v>
                </c:pt>
                <c:pt idx="436">
                  <c:v>218.61193800000001</c:v>
                </c:pt>
                <c:pt idx="437">
                  <c:v>211.452271</c:v>
                </c:pt>
                <c:pt idx="438">
                  <c:v>215.470215</c:v>
                </c:pt>
                <c:pt idx="439">
                  <c:v>210.46324200000001</c:v>
                </c:pt>
                <c:pt idx="440">
                  <c:v>206.181274</c:v>
                </c:pt>
                <c:pt idx="441">
                  <c:v>207.60351600000001</c:v>
                </c:pt>
                <c:pt idx="442">
                  <c:v>217.059662</c:v>
                </c:pt>
                <c:pt idx="443">
                  <c:v>224.017776</c:v>
                </c:pt>
                <c:pt idx="444">
                  <c:v>216.50500500000001</c:v>
                </c:pt>
                <c:pt idx="445">
                  <c:v>213.94061300000001</c:v>
                </c:pt>
                <c:pt idx="446">
                  <c:v>210.80677800000001</c:v>
                </c:pt>
                <c:pt idx="447">
                  <c:v>211.10029599999999</c:v>
                </c:pt>
                <c:pt idx="448">
                  <c:v>206.80813599999999</c:v>
                </c:pt>
                <c:pt idx="449">
                  <c:v>203.20156900000001</c:v>
                </c:pt>
                <c:pt idx="450">
                  <c:v>197.34123199999999</c:v>
                </c:pt>
                <c:pt idx="451">
                  <c:v>193.460419</c:v>
                </c:pt>
                <c:pt idx="452">
                  <c:v>194.457291</c:v>
                </c:pt>
                <c:pt idx="453">
                  <c:v>193.985703</c:v>
                </c:pt>
                <c:pt idx="454">
                  <c:v>185.942261</c:v>
                </c:pt>
                <c:pt idx="455">
                  <c:v>184.06291200000001</c:v>
                </c:pt>
                <c:pt idx="456">
                  <c:v>185.155563</c:v>
                </c:pt>
                <c:pt idx="457">
                  <c:v>185.83601400000001</c:v>
                </c:pt>
                <c:pt idx="458">
                  <c:v>184.38166799999999</c:v>
                </c:pt>
                <c:pt idx="459">
                  <c:v>182.01760899999999</c:v>
                </c:pt>
                <c:pt idx="460">
                  <c:v>180.09672499999999</c:v>
                </c:pt>
                <c:pt idx="461">
                  <c:v>178.167633</c:v>
                </c:pt>
                <c:pt idx="462">
                  <c:v>169.499832</c:v>
                </c:pt>
                <c:pt idx="463">
                  <c:v>165.436127</c:v>
                </c:pt>
                <c:pt idx="464">
                  <c:v>160.94143700000001</c:v>
                </c:pt>
                <c:pt idx="465">
                  <c:v>157.67491100000001</c:v>
                </c:pt>
                <c:pt idx="466">
                  <c:v>160.913025</c:v>
                </c:pt>
                <c:pt idx="467">
                  <c:v>165.79521199999999</c:v>
                </c:pt>
                <c:pt idx="468">
                  <c:v>172.14596599999999</c:v>
                </c:pt>
                <c:pt idx="469">
                  <c:v>173.95683299999999</c:v>
                </c:pt>
                <c:pt idx="470">
                  <c:v>171.89186100000001</c:v>
                </c:pt>
                <c:pt idx="471">
                  <c:v>167.89773600000001</c:v>
                </c:pt>
                <c:pt idx="472">
                  <c:v>161.68005400000001</c:v>
                </c:pt>
                <c:pt idx="473">
                  <c:v>145.69972200000001</c:v>
                </c:pt>
                <c:pt idx="474">
                  <c:v>141.95472699999999</c:v>
                </c:pt>
                <c:pt idx="475">
                  <c:v>135.304855</c:v>
                </c:pt>
                <c:pt idx="476">
                  <c:v>125.078621</c:v>
                </c:pt>
                <c:pt idx="477">
                  <c:v>128.70945699999999</c:v>
                </c:pt>
                <c:pt idx="478">
                  <c:v>130.33569299999999</c:v>
                </c:pt>
                <c:pt idx="479">
                  <c:v>135.394058</c:v>
                </c:pt>
                <c:pt idx="480">
                  <c:v>138.205536</c:v>
                </c:pt>
                <c:pt idx="481">
                  <c:v>143.571594</c:v>
                </c:pt>
                <c:pt idx="482">
                  <c:v>147.256531</c:v>
                </c:pt>
                <c:pt idx="483">
                  <c:v>146.397186</c:v>
                </c:pt>
                <c:pt idx="484">
                  <c:v>129.72659300000001</c:v>
                </c:pt>
                <c:pt idx="485">
                  <c:v>120.138977</c:v>
                </c:pt>
                <c:pt idx="486">
                  <c:v>118.19252</c:v>
                </c:pt>
                <c:pt idx="487">
                  <c:v>113.704094</c:v>
                </c:pt>
                <c:pt idx="488">
                  <c:v>111.07424899999999</c:v>
                </c:pt>
                <c:pt idx="489">
                  <c:v>116.749565</c:v>
                </c:pt>
                <c:pt idx="490">
                  <c:v>120.727661</c:v>
                </c:pt>
                <c:pt idx="491">
                  <c:v>126.000534</c:v>
                </c:pt>
                <c:pt idx="492">
                  <c:v>137.02415500000001</c:v>
                </c:pt>
                <c:pt idx="493">
                  <c:v>136.613541</c:v>
                </c:pt>
                <c:pt idx="494">
                  <c:v>137.009705</c:v>
                </c:pt>
                <c:pt idx="495">
                  <c:v>131.15806599999999</c:v>
                </c:pt>
                <c:pt idx="496">
                  <c:v>135.461151</c:v>
                </c:pt>
                <c:pt idx="497">
                  <c:v>132.827225</c:v>
                </c:pt>
                <c:pt idx="498">
                  <c:v>132.62176500000001</c:v>
                </c:pt>
                <c:pt idx="499">
                  <c:v>136.40490700000001</c:v>
                </c:pt>
                <c:pt idx="500">
                  <c:v>136.438141</c:v>
                </c:pt>
                <c:pt idx="501">
                  <c:v>140.316315</c:v>
                </c:pt>
                <c:pt idx="502">
                  <c:v>143.00031999999999</c:v>
                </c:pt>
                <c:pt idx="503">
                  <c:v>144.76525899999999</c:v>
                </c:pt>
                <c:pt idx="504">
                  <c:v>158.75567599999999</c:v>
                </c:pt>
                <c:pt idx="505">
                  <c:v>152.320053</c:v>
                </c:pt>
                <c:pt idx="506">
                  <c:v>152.74662799999999</c:v>
                </c:pt>
                <c:pt idx="507">
                  <c:v>153.92910800000001</c:v>
                </c:pt>
                <c:pt idx="508">
                  <c:v>151.65121500000001</c:v>
                </c:pt>
                <c:pt idx="509">
                  <c:v>148.94485499999999</c:v>
                </c:pt>
                <c:pt idx="510">
                  <c:v>149.198624</c:v>
                </c:pt>
                <c:pt idx="511">
                  <c:v>148.282837</c:v>
                </c:pt>
                <c:pt idx="512">
                  <c:v>147.60133400000001</c:v>
                </c:pt>
                <c:pt idx="513">
                  <c:v>146.72636399999999</c:v>
                </c:pt>
                <c:pt idx="514">
                  <c:v>149.49723800000001</c:v>
                </c:pt>
                <c:pt idx="515">
                  <c:v>152.01980599999999</c:v>
                </c:pt>
                <c:pt idx="516">
                  <c:v>153.71615600000001</c:v>
                </c:pt>
                <c:pt idx="517">
                  <c:v>152.33213799999999</c:v>
                </c:pt>
                <c:pt idx="518">
                  <c:v>154.444321</c:v>
                </c:pt>
                <c:pt idx="519">
                  <c:v>152.19201699999999</c:v>
                </c:pt>
                <c:pt idx="520">
                  <c:v>152.50730899999999</c:v>
                </c:pt>
                <c:pt idx="521">
                  <c:v>149.15759299999999</c:v>
                </c:pt>
                <c:pt idx="522">
                  <c:v>146.98825099999999</c:v>
                </c:pt>
                <c:pt idx="523">
                  <c:v>144.80154400000001</c:v>
                </c:pt>
                <c:pt idx="524">
                  <c:v>142.83686800000001</c:v>
                </c:pt>
                <c:pt idx="525">
                  <c:v>141.834656</c:v>
                </c:pt>
                <c:pt idx="526">
                  <c:v>144.31384299999999</c:v>
                </c:pt>
                <c:pt idx="527">
                  <c:v>146.12129200000001</c:v>
                </c:pt>
                <c:pt idx="528">
                  <c:v>144.55822800000001</c:v>
                </c:pt>
                <c:pt idx="529">
                  <c:v>146.917755</c:v>
                </c:pt>
                <c:pt idx="530">
                  <c:v>149.80595400000001</c:v>
                </c:pt>
                <c:pt idx="531">
                  <c:v>155.13029499999999</c:v>
                </c:pt>
                <c:pt idx="532">
                  <c:v>154.76367200000001</c:v>
                </c:pt>
                <c:pt idx="533">
                  <c:v>159.87316899999999</c:v>
                </c:pt>
                <c:pt idx="534">
                  <c:v>158.02207899999999</c:v>
                </c:pt>
                <c:pt idx="535">
                  <c:v>148.20288099999999</c:v>
                </c:pt>
                <c:pt idx="536">
                  <c:v>142.91516100000001</c:v>
                </c:pt>
                <c:pt idx="537">
                  <c:v>142.75035099999999</c:v>
                </c:pt>
                <c:pt idx="538">
                  <c:v>148.20808400000001</c:v>
                </c:pt>
                <c:pt idx="539">
                  <c:v>152.018417</c:v>
                </c:pt>
                <c:pt idx="540">
                  <c:v>156.58667</c:v>
                </c:pt>
                <c:pt idx="541">
                  <c:v>162.467117</c:v>
                </c:pt>
                <c:pt idx="542">
                  <c:v>163.249146</c:v>
                </c:pt>
                <c:pt idx="543">
                  <c:v>156.05355800000001</c:v>
                </c:pt>
                <c:pt idx="544">
                  <c:v>158.096329</c:v>
                </c:pt>
                <c:pt idx="545">
                  <c:v>153.63943499999999</c:v>
                </c:pt>
                <c:pt idx="546">
                  <c:v>156.66439800000001</c:v>
                </c:pt>
                <c:pt idx="547">
                  <c:v>154.455322</c:v>
                </c:pt>
                <c:pt idx="548">
                  <c:v>156.49182099999999</c:v>
                </c:pt>
                <c:pt idx="549">
                  <c:v>154.61622600000001</c:v>
                </c:pt>
                <c:pt idx="550">
                  <c:v>150.97146599999999</c:v>
                </c:pt>
                <c:pt idx="551">
                  <c:v>153.311035</c:v>
                </c:pt>
                <c:pt idx="552">
                  <c:v>156.986313</c:v>
                </c:pt>
                <c:pt idx="553">
                  <c:v>156.87676999999999</c:v>
                </c:pt>
                <c:pt idx="554">
                  <c:v>159.059631</c:v>
                </c:pt>
                <c:pt idx="555">
                  <c:v>157.956772</c:v>
                </c:pt>
                <c:pt idx="556">
                  <c:v>157.48715200000001</c:v>
                </c:pt>
                <c:pt idx="557">
                  <c:v>157.07598899999999</c:v>
                </c:pt>
                <c:pt idx="558">
                  <c:v>156.697586</c:v>
                </c:pt>
                <c:pt idx="559">
                  <c:v>156.09478799999999</c:v>
                </c:pt>
                <c:pt idx="560">
                  <c:v>155.614105</c:v>
                </c:pt>
                <c:pt idx="561">
                  <c:v>156.66575599999999</c:v>
                </c:pt>
                <c:pt idx="562">
                  <c:v>161.30735799999999</c:v>
                </c:pt>
                <c:pt idx="563">
                  <c:v>163.950684</c:v>
                </c:pt>
                <c:pt idx="564">
                  <c:v>163.940887</c:v>
                </c:pt>
                <c:pt idx="565">
                  <c:v>163.342896</c:v>
                </c:pt>
                <c:pt idx="566">
                  <c:v>164.058167</c:v>
                </c:pt>
                <c:pt idx="567">
                  <c:v>163.377701</c:v>
                </c:pt>
                <c:pt idx="568">
                  <c:v>172.40992700000001</c:v>
                </c:pt>
                <c:pt idx="569">
                  <c:v>173.209869</c:v>
                </c:pt>
                <c:pt idx="570">
                  <c:v>170.69529700000001</c:v>
                </c:pt>
                <c:pt idx="571">
                  <c:v>167.37870799999999</c:v>
                </c:pt>
                <c:pt idx="572">
                  <c:v>164.856201</c:v>
                </c:pt>
                <c:pt idx="573">
                  <c:v>162.86601300000001</c:v>
                </c:pt>
                <c:pt idx="574">
                  <c:v>164.61578399999999</c:v>
                </c:pt>
                <c:pt idx="575">
                  <c:v>164.32681299999999</c:v>
                </c:pt>
                <c:pt idx="576">
                  <c:v>166.049408</c:v>
                </c:pt>
                <c:pt idx="577">
                  <c:v>167.264206</c:v>
                </c:pt>
                <c:pt idx="578">
                  <c:v>166.02719099999999</c:v>
                </c:pt>
                <c:pt idx="579">
                  <c:v>165.996216</c:v>
                </c:pt>
                <c:pt idx="580">
                  <c:v>164.48440600000001</c:v>
                </c:pt>
                <c:pt idx="581">
                  <c:v>163.21792600000001</c:v>
                </c:pt>
                <c:pt idx="582">
                  <c:v>159.44908100000001</c:v>
                </c:pt>
                <c:pt idx="583">
                  <c:v>155.31895399999999</c:v>
                </c:pt>
                <c:pt idx="584">
                  <c:v>156.57630900000001</c:v>
                </c:pt>
                <c:pt idx="585">
                  <c:v>157.473129</c:v>
                </c:pt>
                <c:pt idx="586">
                  <c:v>157.44712799999999</c:v>
                </c:pt>
                <c:pt idx="587">
                  <c:v>156.933853</c:v>
                </c:pt>
                <c:pt idx="588">
                  <c:v>161.715836</c:v>
                </c:pt>
                <c:pt idx="589">
                  <c:v>160.272141</c:v>
                </c:pt>
                <c:pt idx="590">
                  <c:v>160.35655199999999</c:v>
                </c:pt>
                <c:pt idx="591">
                  <c:v>161.38262900000001</c:v>
                </c:pt>
                <c:pt idx="592">
                  <c:v>161.61462399999999</c:v>
                </c:pt>
                <c:pt idx="593">
                  <c:v>171.44811999999999</c:v>
                </c:pt>
                <c:pt idx="594">
                  <c:v>181.21331799999999</c:v>
                </c:pt>
                <c:pt idx="595">
                  <c:v>188.18057300000001</c:v>
                </c:pt>
                <c:pt idx="596">
                  <c:v>194.088776</c:v>
                </c:pt>
                <c:pt idx="597">
                  <c:v>198.31213399999999</c:v>
                </c:pt>
                <c:pt idx="598">
                  <c:v>197.113708</c:v>
                </c:pt>
                <c:pt idx="599">
                  <c:v>196.75134299999999</c:v>
                </c:pt>
                <c:pt idx="600">
                  <c:v>199.323151</c:v>
                </c:pt>
                <c:pt idx="601">
                  <c:v>186.00465399999999</c:v>
                </c:pt>
                <c:pt idx="602">
                  <c:v>182.72071800000001</c:v>
                </c:pt>
                <c:pt idx="603">
                  <c:v>180.74711600000001</c:v>
                </c:pt>
                <c:pt idx="604">
                  <c:v>179.132217</c:v>
                </c:pt>
                <c:pt idx="605">
                  <c:v>178.005325</c:v>
                </c:pt>
                <c:pt idx="606">
                  <c:v>176.90209999999999</c:v>
                </c:pt>
                <c:pt idx="607">
                  <c:v>173.93240399999999</c:v>
                </c:pt>
                <c:pt idx="608">
                  <c:v>171.44986</c:v>
                </c:pt>
                <c:pt idx="609">
                  <c:v>169.91146900000001</c:v>
                </c:pt>
                <c:pt idx="610">
                  <c:v>167.87721300000001</c:v>
                </c:pt>
                <c:pt idx="611">
                  <c:v>165.97070299999999</c:v>
                </c:pt>
                <c:pt idx="612">
                  <c:v>167.135178</c:v>
                </c:pt>
                <c:pt idx="613">
                  <c:v>166.75207499999999</c:v>
                </c:pt>
                <c:pt idx="614">
                  <c:v>166.03251599999999</c:v>
                </c:pt>
                <c:pt idx="615">
                  <c:v>165.18190000000001</c:v>
                </c:pt>
                <c:pt idx="616">
                  <c:v>164.844177</c:v>
                </c:pt>
                <c:pt idx="617">
                  <c:v>164.44361900000001</c:v>
                </c:pt>
                <c:pt idx="618">
                  <c:v>163.71708699999999</c:v>
                </c:pt>
                <c:pt idx="619">
                  <c:v>161.55190999999999</c:v>
                </c:pt>
                <c:pt idx="620">
                  <c:v>159.61978099999999</c:v>
                </c:pt>
                <c:pt idx="621">
                  <c:v>159.96328700000001</c:v>
                </c:pt>
                <c:pt idx="622">
                  <c:v>160.12065100000001</c:v>
                </c:pt>
                <c:pt idx="623">
                  <c:v>167.20880099999999</c:v>
                </c:pt>
                <c:pt idx="624">
                  <c:v>163.41665599999999</c:v>
                </c:pt>
                <c:pt idx="625">
                  <c:v>162.352417</c:v>
                </c:pt>
                <c:pt idx="626">
                  <c:v>162.95439099999999</c:v>
                </c:pt>
                <c:pt idx="627">
                  <c:v>160.90817300000001</c:v>
                </c:pt>
                <c:pt idx="628">
                  <c:v>159.14524800000001</c:v>
                </c:pt>
                <c:pt idx="629">
                  <c:v>157.78919999999999</c:v>
                </c:pt>
                <c:pt idx="630">
                  <c:v>155.68498199999999</c:v>
                </c:pt>
                <c:pt idx="631">
                  <c:v>147.19139100000001</c:v>
                </c:pt>
                <c:pt idx="632">
                  <c:v>141.81083699999999</c:v>
                </c:pt>
              </c:numCache>
            </c:numRef>
          </c:yVal>
          <c:smooth val="0"/>
          <c:extLst>
            <c:ext xmlns:c16="http://schemas.microsoft.com/office/drawing/2014/chart" uri="{C3380CC4-5D6E-409C-BE32-E72D297353CC}">
              <c16:uniqueId val="{00000001-F79F-4AC6-94C1-60EFEE5BCAE1}"/>
            </c:ext>
          </c:extLst>
        </c:ser>
        <c:dLbls>
          <c:showLegendKey val="0"/>
          <c:showVal val="0"/>
          <c:showCatName val="0"/>
          <c:showSerName val="0"/>
          <c:showPercent val="0"/>
          <c:showBubbleSize val="0"/>
        </c:dLbls>
        <c:axId val="197401008"/>
        <c:axId val="2117460000"/>
      </c:scatterChart>
      <c:valAx>
        <c:axId val="197401008"/>
        <c:scaling>
          <c:orientation val="minMax"/>
          <c:max val="45689"/>
          <c:min val="25569"/>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7460000"/>
        <c:crosses val="autoZero"/>
        <c:crossBetween val="midCat"/>
        <c:majorUnit val="1826.5"/>
        <c:minorUnit val="365.25"/>
      </c:valAx>
      <c:valAx>
        <c:axId val="211746000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74010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solidFill>
      <a:round/>
    </a:ln>
    <a:effectLst/>
  </c:spPr>
  <c:txPr>
    <a:bodyPr/>
    <a:lstStyle/>
    <a:p>
      <a:pPr>
        <a:defRPr sz="1600"/>
      </a:pPr>
      <a:endParaRPr lang="en-US"/>
    </a:p>
  </c:txPr>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945891378962249"/>
          <c:y val="7.9583552055993004E-2"/>
          <c:w val="0.71780604347533483"/>
          <c:h val="0.67726771653543294"/>
        </c:manualLayout>
      </c:layout>
      <c:scatterChart>
        <c:scatterStyle val="lineMarker"/>
        <c:varyColors val="0"/>
        <c:ser>
          <c:idx val="1"/>
          <c:order val="0"/>
          <c:tx>
            <c:strRef>
              <c:f>'02N20W10J01S_OL4'!$C$1</c:f>
              <c:strCache>
                <c:ptCount val="1"/>
                <c:pt idx="0">
                  <c:v>Observed</c:v>
                </c:pt>
              </c:strCache>
            </c:strRef>
          </c:tx>
          <c:spPr>
            <a:ln w="19050" cap="rnd">
              <a:solidFill>
                <a:schemeClr val="tx1"/>
              </a:solidFill>
              <a:prstDash val="solid"/>
              <a:round/>
            </a:ln>
            <a:effectLst/>
          </c:spPr>
          <c:marker>
            <c:symbol val="none"/>
          </c:marker>
          <c:xVal>
            <c:numRef>
              <c:f>'02N20W10J01S_OL4'!$A$2:$A$281</c:f>
              <c:numCache>
                <c:formatCode>m/d/yyyy</c:formatCode>
                <c:ptCount val="280"/>
                <c:pt idx="0">
                  <c:v>26237</c:v>
                </c:pt>
                <c:pt idx="1">
                  <c:v>26298</c:v>
                </c:pt>
                <c:pt idx="2">
                  <c:v>26358</c:v>
                </c:pt>
                <c:pt idx="3">
                  <c:v>26419</c:v>
                </c:pt>
                <c:pt idx="4">
                  <c:v>26450</c:v>
                </c:pt>
                <c:pt idx="5">
                  <c:v>26511</c:v>
                </c:pt>
                <c:pt idx="6">
                  <c:v>26603</c:v>
                </c:pt>
                <c:pt idx="7">
                  <c:v>26633</c:v>
                </c:pt>
                <c:pt idx="8">
                  <c:v>26723</c:v>
                </c:pt>
                <c:pt idx="9">
                  <c:v>26784</c:v>
                </c:pt>
                <c:pt idx="10">
                  <c:v>26845</c:v>
                </c:pt>
                <c:pt idx="11">
                  <c:v>26907</c:v>
                </c:pt>
                <c:pt idx="12">
                  <c:v>26937</c:v>
                </c:pt>
                <c:pt idx="13">
                  <c:v>27029</c:v>
                </c:pt>
                <c:pt idx="14">
                  <c:v>27060</c:v>
                </c:pt>
                <c:pt idx="15">
                  <c:v>27119</c:v>
                </c:pt>
                <c:pt idx="16">
                  <c:v>27210</c:v>
                </c:pt>
                <c:pt idx="17">
                  <c:v>27241</c:v>
                </c:pt>
                <c:pt idx="18">
                  <c:v>27333</c:v>
                </c:pt>
                <c:pt idx="19">
                  <c:v>27394</c:v>
                </c:pt>
                <c:pt idx="20">
                  <c:v>27425</c:v>
                </c:pt>
                <c:pt idx="21">
                  <c:v>27484</c:v>
                </c:pt>
                <c:pt idx="22">
                  <c:v>27545</c:v>
                </c:pt>
                <c:pt idx="23">
                  <c:v>27606</c:v>
                </c:pt>
                <c:pt idx="24">
                  <c:v>27698</c:v>
                </c:pt>
                <c:pt idx="25">
                  <c:v>27728</c:v>
                </c:pt>
                <c:pt idx="26">
                  <c:v>27819</c:v>
                </c:pt>
                <c:pt idx="27">
                  <c:v>27850</c:v>
                </c:pt>
                <c:pt idx="28">
                  <c:v>27911</c:v>
                </c:pt>
                <c:pt idx="29">
                  <c:v>27972</c:v>
                </c:pt>
                <c:pt idx="30">
                  <c:v>28064</c:v>
                </c:pt>
                <c:pt idx="31">
                  <c:v>28125</c:v>
                </c:pt>
                <c:pt idx="32">
                  <c:v>28156</c:v>
                </c:pt>
                <c:pt idx="33">
                  <c:v>28215</c:v>
                </c:pt>
                <c:pt idx="34">
                  <c:v>28306</c:v>
                </c:pt>
                <c:pt idx="35">
                  <c:v>28337</c:v>
                </c:pt>
                <c:pt idx="36">
                  <c:v>28398</c:v>
                </c:pt>
                <c:pt idx="37">
                  <c:v>28490</c:v>
                </c:pt>
                <c:pt idx="38">
                  <c:v>28549</c:v>
                </c:pt>
                <c:pt idx="39">
                  <c:v>28610</c:v>
                </c:pt>
                <c:pt idx="40">
                  <c:v>28671</c:v>
                </c:pt>
                <c:pt idx="41">
                  <c:v>28702</c:v>
                </c:pt>
                <c:pt idx="42">
                  <c:v>28763</c:v>
                </c:pt>
                <c:pt idx="43">
                  <c:v>28824</c:v>
                </c:pt>
                <c:pt idx="44">
                  <c:v>28914</c:v>
                </c:pt>
                <c:pt idx="45">
                  <c:v>28975</c:v>
                </c:pt>
                <c:pt idx="46">
                  <c:v>29006</c:v>
                </c:pt>
                <c:pt idx="47">
                  <c:v>29098</c:v>
                </c:pt>
                <c:pt idx="48">
                  <c:v>29159</c:v>
                </c:pt>
                <c:pt idx="49">
                  <c:v>29189</c:v>
                </c:pt>
                <c:pt idx="50">
                  <c:v>29280</c:v>
                </c:pt>
                <c:pt idx="51">
                  <c:v>29341</c:v>
                </c:pt>
                <c:pt idx="52">
                  <c:v>29372</c:v>
                </c:pt>
                <c:pt idx="53">
                  <c:v>29433</c:v>
                </c:pt>
                <c:pt idx="54">
                  <c:v>29525</c:v>
                </c:pt>
                <c:pt idx="55">
                  <c:v>29586</c:v>
                </c:pt>
                <c:pt idx="56">
                  <c:v>29645</c:v>
                </c:pt>
                <c:pt idx="57">
                  <c:v>29706</c:v>
                </c:pt>
                <c:pt idx="58">
                  <c:v>29767</c:v>
                </c:pt>
                <c:pt idx="59">
                  <c:v>29798</c:v>
                </c:pt>
                <c:pt idx="60">
                  <c:v>29890</c:v>
                </c:pt>
                <c:pt idx="61">
                  <c:v>29951</c:v>
                </c:pt>
                <c:pt idx="62">
                  <c:v>30010</c:v>
                </c:pt>
                <c:pt idx="63">
                  <c:v>30071</c:v>
                </c:pt>
                <c:pt idx="64">
                  <c:v>30102</c:v>
                </c:pt>
                <c:pt idx="65">
                  <c:v>30163</c:v>
                </c:pt>
                <c:pt idx="66">
                  <c:v>30255</c:v>
                </c:pt>
                <c:pt idx="67">
                  <c:v>30316</c:v>
                </c:pt>
                <c:pt idx="68">
                  <c:v>30375</c:v>
                </c:pt>
                <c:pt idx="69">
                  <c:v>30436</c:v>
                </c:pt>
                <c:pt idx="70">
                  <c:v>30497</c:v>
                </c:pt>
                <c:pt idx="71">
                  <c:v>30559</c:v>
                </c:pt>
                <c:pt idx="72">
                  <c:v>30620</c:v>
                </c:pt>
                <c:pt idx="73">
                  <c:v>30681</c:v>
                </c:pt>
                <c:pt idx="74">
                  <c:v>30741</c:v>
                </c:pt>
                <c:pt idx="75">
                  <c:v>30772</c:v>
                </c:pt>
                <c:pt idx="76">
                  <c:v>30833</c:v>
                </c:pt>
                <c:pt idx="77">
                  <c:v>30925</c:v>
                </c:pt>
                <c:pt idx="78">
                  <c:v>30986</c:v>
                </c:pt>
                <c:pt idx="79">
                  <c:v>31047</c:v>
                </c:pt>
                <c:pt idx="80">
                  <c:v>31106</c:v>
                </c:pt>
                <c:pt idx="81">
                  <c:v>31167</c:v>
                </c:pt>
                <c:pt idx="82">
                  <c:v>31228</c:v>
                </c:pt>
                <c:pt idx="83">
                  <c:v>31290</c:v>
                </c:pt>
                <c:pt idx="84">
                  <c:v>31351</c:v>
                </c:pt>
                <c:pt idx="85">
                  <c:v>31412</c:v>
                </c:pt>
                <c:pt idx="86">
                  <c:v>31471</c:v>
                </c:pt>
                <c:pt idx="87">
                  <c:v>31532</c:v>
                </c:pt>
                <c:pt idx="88">
                  <c:v>31593</c:v>
                </c:pt>
                <c:pt idx="89">
                  <c:v>31655</c:v>
                </c:pt>
                <c:pt idx="90">
                  <c:v>31716</c:v>
                </c:pt>
                <c:pt idx="91">
                  <c:v>31777</c:v>
                </c:pt>
                <c:pt idx="92">
                  <c:v>31808</c:v>
                </c:pt>
                <c:pt idx="93">
                  <c:v>31897</c:v>
                </c:pt>
                <c:pt idx="94">
                  <c:v>31958</c:v>
                </c:pt>
                <c:pt idx="95">
                  <c:v>32020</c:v>
                </c:pt>
                <c:pt idx="96">
                  <c:v>32050</c:v>
                </c:pt>
                <c:pt idx="97">
                  <c:v>32142</c:v>
                </c:pt>
                <c:pt idx="98">
                  <c:v>32202</c:v>
                </c:pt>
                <c:pt idx="99">
                  <c:v>32263</c:v>
                </c:pt>
                <c:pt idx="100">
                  <c:v>32294</c:v>
                </c:pt>
                <c:pt idx="101">
                  <c:v>32355</c:v>
                </c:pt>
                <c:pt idx="102">
                  <c:v>32447</c:v>
                </c:pt>
                <c:pt idx="103">
                  <c:v>32477</c:v>
                </c:pt>
                <c:pt idx="104">
                  <c:v>32567</c:v>
                </c:pt>
                <c:pt idx="105">
                  <c:v>32628</c:v>
                </c:pt>
                <c:pt idx="106">
                  <c:v>32659</c:v>
                </c:pt>
                <c:pt idx="107">
                  <c:v>32751</c:v>
                </c:pt>
                <c:pt idx="108">
                  <c:v>32812</c:v>
                </c:pt>
                <c:pt idx="109">
                  <c:v>32873</c:v>
                </c:pt>
                <c:pt idx="110">
                  <c:v>32932</c:v>
                </c:pt>
                <c:pt idx="111">
                  <c:v>32993</c:v>
                </c:pt>
                <c:pt idx="112">
                  <c:v>33054</c:v>
                </c:pt>
                <c:pt idx="113">
                  <c:v>33116</c:v>
                </c:pt>
                <c:pt idx="114">
                  <c:v>33177</c:v>
                </c:pt>
                <c:pt idx="115">
                  <c:v>33238</c:v>
                </c:pt>
                <c:pt idx="116">
                  <c:v>33297</c:v>
                </c:pt>
                <c:pt idx="117">
                  <c:v>33358</c:v>
                </c:pt>
                <c:pt idx="118">
                  <c:v>33419</c:v>
                </c:pt>
                <c:pt idx="119">
                  <c:v>33481</c:v>
                </c:pt>
                <c:pt idx="120">
                  <c:v>33542</c:v>
                </c:pt>
                <c:pt idx="121">
                  <c:v>33603</c:v>
                </c:pt>
                <c:pt idx="122">
                  <c:v>33634</c:v>
                </c:pt>
                <c:pt idx="123">
                  <c:v>33694</c:v>
                </c:pt>
                <c:pt idx="124">
                  <c:v>33755</c:v>
                </c:pt>
                <c:pt idx="125">
                  <c:v>33816</c:v>
                </c:pt>
                <c:pt idx="126">
                  <c:v>33908</c:v>
                </c:pt>
                <c:pt idx="127">
                  <c:v>33938</c:v>
                </c:pt>
                <c:pt idx="128">
                  <c:v>34000</c:v>
                </c:pt>
                <c:pt idx="129">
                  <c:v>34120</c:v>
                </c:pt>
                <c:pt idx="130">
                  <c:v>34181</c:v>
                </c:pt>
                <c:pt idx="131">
                  <c:v>34242</c:v>
                </c:pt>
                <c:pt idx="132">
                  <c:v>34365</c:v>
                </c:pt>
                <c:pt idx="133">
                  <c:v>34424</c:v>
                </c:pt>
                <c:pt idx="134">
                  <c:v>34515</c:v>
                </c:pt>
                <c:pt idx="135">
                  <c:v>34577</c:v>
                </c:pt>
                <c:pt idx="136">
                  <c:v>34607</c:v>
                </c:pt>
                <c:pt idx="137">
                  <c:v>34699</c:v>
                </c:pt>
                <c:pt idx="138">
                  <c:v>34730</c:v>
                </c:pt>
                <c:pt idx="139">
                  <c:v>34789</c:v>
                </c:pt>
                <c:pt idx="140">
                  <c:v>34850</c:v>
                </c:pt>
                <c:pt idx="141">
                  <c:v>34911</c:v>
                </c:pt>
                <c:pt idx="142">
                  <c:v>35003</c:v>
                </c:pt>
                <c:pt idx="143">
                  <c:v>35064</c:v>
                </c:pt>
                <c:pt idx="144">
                  <c:v>35124</c:v>
                </c:pt>
                <c:pt idx="145">
                  <c:v>35185</c:v>
                </c:pt>
                <c:pt idx="146">
                  <c:v>35246</c:v>
                </c:pt>
                <c:pt idx="147">
                  <c:v>35277</c:v>
                </c:pt>
                <c:pt idx="148">
                  <c:v>35338</c:v>
                </c:pt>
                <c:pt idx="149">
                  <c:v>35461</c:v>
                </c:pt>
                <c:pt idx="150">
                  <c:v>35581</c:v>
                </c:pt>
                <c:pt idx="151">
                  <c:v>35642</c:v>
                </c:pt>
                <c:pt idx="152">
                  <c:v>35734</c:v>
                </c:pt>
                <c:pt idx="153">
                  <c:v>35764</c:v>
                </c:pt>
                <c:pt idx="154">
                  <c:v>35854</c:v>
                </c:pt>
                <c:pt idx="155">
                  <c:v>35885</c:v>
                </c:pt>
                <c:pt idx="156">
                  <c:v>35976</c:v>
                </c:pt>
                <c:pt idx="157">
                  <c:v>36038</c:v>
                </c:pt>
                <c:pt idx="158">
                  <c:v>36099</c:v>
                </c:pt>
                <c:pt idx="159">
                  <c:v>36160</c:v>
                </c:pt>
                <c:pt idx="160">
                  <c:v>36219</c:v>
                </c:pt>
                <c:pt idx="161">
                  <c:v>36280</c:v>
                </c:pt>
                <c:pt idx="162">
                  <c:v>36311</c:v>
                </c:pt>
                <c:pt idx="163">
                  <c:v>36372</c:v>
                </c:pt>
                <c:pt idx="164">
                  <c:v>36464</c:v>
                </c:pt>
                <c:pt idx="165">
                  <c:v>36494</c:v>
                </c:pt>
                <c:pt idx="166">
                  <c:v>36585</c:v>
                </c:pt>
                <c:pt idx="167">
                  <c:v>36646</c:v>
                </c:pt>
                <c:pt idx="168">
                  <c:v>36707</c:v>
                </c:pt>
                <c:pt idx="169">
                  <c:v>36769</c:v>
                </c:pt>
                <c:pt idx="170">
                  <c:v>36799</c:v>
                </c:pt>
                <c:pt idx="171">
                  <c:v>36891</c:v>
                </c:pt>
                <c:pt idx="172">
                  <c:v>36950</c:v>
                </c:pt>
                <c:pt idx="173">
                  <c:v>37011</c:v>
                </c:pt>
                <c:pt idx="174">
                  <c:v>37072</c:v>
                </c:pt>
                <c:pt idx="175">
                  <c:v>37134</c:v>
                </c:pt>
                <c:pt idx="176">
                  <c:v>37195</c:v>
                </c:pt>
                <c:pt idx="177">
                  <c:v>37256</c:v>
                </c:pt>
                <c:pt idx="178">
                  <c:v>37315</c:v>
                </c:pt>
                <c:pt idx="179">
                  <c:v>37376</c:v>
                </c:pt>
                <c:pt idx="180">
                  <c:v>37437</c:v>
                </c:pt>
                <c:pt idx="181">
                  <c:v>37499</c:v>
                </c:pt>
                <c:pt idx="182">
                  <c:v>37560</c:v>
                </c:pt>
                <c:pt idx="183">
                  <c:v>37621</c:v>
                </c:pt>
                <c:pt idx="184">
                  <c:v>37680</c:v>
                </c:pt>
                <c:pt idx="185">
                  <c:v>37741</c:v>
                </c:pt>
                <c:pt idx="186">
                  <c:v>37802</c:v>
                </c:pt>
                <c:pt idx="187">
                  <c:v>37864</c:v>
                </c:pt>
                <c:pt idx="188">
                  <c:v>37925</c:v>
                </c:pt>
                <c:pt idx="189">
                  <c:v>37986</c:v>
                </c:pt>
                <c:pt idx="190">
                  <c:v>38046</c:v>
                </c:pt>
                <c:pt idx="191">
                  <c:v>38107</c:v>
                </c:pt>
                <c:pt idx="192">
                  <c:v>38168</c:v>
                </c:pt>
                <c:pt idx="193">
                  <c:v>38230</c:v>
                </c:pt>
                <c:pt idx="194">
                  <c:v>38291</c:v>
                </c:pt>
                <c:pt idx="195">
                  <c:v>38352</c:v>
                </c:pt>
                <c:pt idx="196">
                  <c:v>38411</c:v>
                </c:pt>
                <c:pt idx="197">
                  <c:v>38472</c:v>
                </c:pt>
                <c:pt idx="198">
                  <c:v>38533</c:v>
                </c:pt>
                <c:pt idx="199">
                  <c:v>38595</c:v>
                </c:pt>
                <c:pt idx="200">
                  <c:v>38656</c:v>
                </c:pt>
                <c:pt idx="201">
                  <c:v>38717</c:v>
                </c:pt>
                <c:pt idx="202">
                  <c:v>38776</c:v>
                </c:pt>
                <c:pt idx="203">
                  <c:v>38837</c:v>
                </c:pt>
                <c:pt idx="204">
                  <c:v>38898</c:v>
                </c:pt>
                <c:pt idx="205">
                  <c:v>38960</c:v>
                </c:pt>
                <c:pt idx="206">
                  <c:v>39021</c:v>
                </c:pt>
                <c:pt idx="207">
                  <c:v>39082</c:v>
                </c:pt>
                <c:pt idx="208">
                  <c:v>39141</c:v>
                </c:pt>
                <c:pt idx="209">
                  <c:v>39202</c:v>
                </c:pt>
                <c:pt idx="210">
                  <c:v>39263</c:v>
                </c:pt>
                <c:pt idx="211">
                  <c:v>39325</c:v>
                </c:pt>
                <c:pt idx="212">
                  <c:v>39386</c:v>
                </c:pt>
                <c:pt idx="213">
                  <c:v>39447</c:v>
                </c:pt>
                <c:pt idx="214">
                  <c:v>39507</c:v>
                </c:pt>
                <c:pt idx="215">
                  <c:v>39568</c:v>
                </c:pt>
                <c:pt idx="216">
                  <c:v>39629</c:v>
                </c:pt>
                <c:pt idx="217">
                  <c:v>39691</c:v>
                </c:pt>
                <c:pt idx="218">
                  <c:v>39752</c:v>
                </c:pt>
                <c:pt idx="219">
                  <c:v>39813</c:v>
                </c:pt>
                <c:pt idx="220">
                  <c:v>39872</c:v>
                </c:pt>
                <c:pt idx="221">
                  <c:v>39903</c:v>
                </c:pt>
                <c:pt idx="222">
                  <c:v>39994</c:v>
                </c:pt>
                <c:pt idx="223">
                  <c:v>40056</c:v>
                </c:pt>
                <c:pt idx="224">
                  <c:v>40117</c:v>
                </c:pt>
                <c:pt idx="225">
                  <c:v>40178</c:v>
                </c:pt>
                <c:pt idx="226">
                  <c:v>40237</c:v>
                </c:pt>
                <c:pt idx="227">
                  <c:v>40298</c:v>
                </c:pt>
                <c:pt idx="228">
                  <c:v>40359</c:v>
                </c:pt>
                <c:pt idx="229">
                  <c:v>40421</c:v>
                </c:pt>
                <c:pt idx="230">
                  <c:v>40482</c:v>
                </c:pt>
                <c:pt idx="231">
                  <c:v>40543</c:v>
                </c:pt>
                <c:pt idx="232">
                  <c:v>40633</c:v>
                </c:pt>
                <c:pt idx="233">
                  <c:v>40724</c:v>
                </c:pt>
                <c:pt idx="234">
                  <c:v>40816</c:v>
                </c:pt>
                <c:pt idx="235">
                  <c:v>40908</c:v>
                </c:pt>
                <c:pt idx="236">
                  <c:v>40999</c:v>
                </c:pt>
                <c:pt idx="237">
                  <c:v>41090</c:v>
                </c:pt>
                <c:pt idx="238">
                  <c:v>41182</c:v>
                </c:pt>
                <c:pt idx="239">
                  <c:v>41274</c:v>
                </c:pt>
                <c:pt idx="240">
                  <c:v>41364</c:v>
                </c:pt>
                <c:pt idx="241">
                  <c:v>41455</c:v>
                </c:pt>
                <c:pt idx="242">
                  <c:v>41547</c:v>
                </c:pt>
                <c:pt idx="243">
                  <c:v>41639</c:v>
                </c:pt>
                <c:pt idx="244">
                  <c:v>41729</c:v>
                </c:pt>
                <c:pt idx="245">
                  <c:v>41820</c:v>
                </c:pt>
                <c:pt idx="246">
                  <c:v>41912</c:v>
                </c:pt>
                <c:pt idx="247">
                  <c:v>42004</c:v>
                </c:pt>
                <c:pt idx="248">
                  <c:v>42094</c:v>
                </c:pt>
                <c:pt idx="249">
                  <c:v>42185</c:v>
                </c:pt>
                <c:pt idx="250">
                  <c:v>42308</c:v>
                </c:pt>
                <c:pt idx="251">
                  <c:v>42369</c:v>
                </c:pt>
                <c:pt idx="252">
                  <c:v>42460</c:v>
                </c:pt>
                <c:pt idx="253">
                  <c:v>42551</c:v>
                </c:pt>
                <c:pt idx="254">
                  <c:v>42621</c:v>
                </c:pt>
                <c:pt idx="255">
                  <c:v>42716</c:v>
                </c:pt>
                <c:pt idx="256">
                  <c:v>42803</c:v>
                </c:pt>
                <c:pt idx="257">
                  <c:v>42897</c:v>
                </c:pt>
                <c:pt idx="258">
                  <c:v>42989</c:v>
                </c:pt>
                <c:pt idx="259">
                  <c:v>43082</c:v>
                </c:pt>
                <c:pt idx="260">
                  <c:v>43165</c:v>
                </c:pt>
                <c:pt idx="261">
                  <c:v>43268</c:v>
                </c:pt>
                <c:pt idx="262">
                  <c:v>43368</c:v>
                </c:pt>
                <c:pt idx="263">
                  <c:v>43446</c:v>
                </c:pt>
                <c:pt idx="264">
                  <c:v>43548</c:v>
                </c:pt>
                <c:pt idx="265">
                  <c:v>43639</c:v>
                </c:pt>
                <c:pt idx="266">
                  <c:v>43737</c:v>
                </c:pt>
                <c:pt idx="267">
                  <c:v>43811</c:v>
                </c:pt>
                <c:pt idx="268">
                  <c:v>43923</c:v>
                </c:pt>
                <c:pt idx="269">
                  <c:v>43990</c:v>
                </c:pt>
                <c:pt idx="270">
                  <c:v>44103</c:v>
                </c:pt>
                <c:pt idx="271">
                  <c:v>44118</c:v>
                </c:pt>
                <c:pt idx="272">
                  <c:v>44168</c:v>
                </c:pt>
                <c:pt idx="273">
                  <c:v>44264</c:v>
                </c:pt>
                <c:pt idx="274">
                  <c:v>44361</c:v>
                </c:pt>
                <c:pt idx="275">
                  <c:v>44486</c:v>
                </c:pt>
                <c:pt idx="276">
                  <c:v>44536</c:v>
                </c:pt>
                <c:pt idx="277">
                  <c:v>44635</c:v>
                </c:pt>
                <c:pt idx="278">
                  <c:v>44714</c:v>
                </c:pt>
                <c:pt idx="279">
                  <c:v>44844</c:v>
                </c:pt>
              </c:numCache>
            </c:numRef>
          </c:xVal>
          <c:yVal>
            <c:numRef>
              <c:f>'02N20W10J01S_OL4'!$C$2:$C$281</c:f>
              <c:numCache>
                <c:formatCode>General</c:formatCode>
                <c:ptCount val="280"/>
                <c:pt idx="0">
                  <c:v>86.87</c:v>
                </c:pt>
                <c:pt idx="1">
                  <c:v>115.26</c:v>
                </c:pt>
                <c:pt idx="2">
                  <c:v>119.87</c:v>
                </c:pt>
                <c:pt idx="3">
                  <c:v>118.37</c:v>
                </c:pt>
                <c:pt idx="4">
                  <c:v>114.87</c:v>
                </c:pt>
                <c:pt idx="5">
                  <c:v>110.37</c:v>
                </c:pt>
                <c:pt idx="6">
                  <c:v>106.87</c:v>
                </c:pt>
                <c:pt idx="7">
                  <c:v>109.87</c:v>
                </c:pt>
                <c:pt idx="8">
                  <c:v>116.37</c:v>
                </c:pt>
                <c:pt idx="9">
                  <c:v>120.87</c:v>
                </c:pt>
                <c:pt idx="10">
                  <c:v>121.66</c:v>
                </c:pt>
                <c:pt idx="11">
                  <c:v>117.26</c:v>
                </c:pt>
                <c:pt idx="12">
                  <c:v>114.57</c:v>
                </c:pt>
                <c:pt idx="13">
                  <c:v>116.87</c:v>
                </c:pt>
                <c:pt idx="14">
                  <c:v>116.16</c:v>
                </c:pt>
                <c:pt idx="15">
                  <c:v>121.87</c:v>
                </c:pt>
                <c:pt idx="16">
                  <c:v>123.07</c:v>
                </c:pt>
                <c:pt idx="17">
                  <c:v>120.76</c:v>
                </c:pt>
                <c:pt idx="18">
                  <c:v>122.37</c:v>
                </c:pt>
                <c:pt idx="19">
                  <c:v>116.76</c:v>
                </c:pt>
                <c:pt idx="20">
                  <c:v>120.76</c:v>
                </c:pt>
                <c:pt idx="21">
                  <c:v>123.87</c:v>
                </c:pt>
                <c:pt idx="22">
                  <c:v>129.07</c:v>
                </c:pt>
                <c:pt idx="23">
                  <c:v>125.47</c:v>
                </c:pt>
                <c:pt idx="24">
                  <c:v>121.47</c:v>
                </c:pt>
                <c:pt idx="25">
                  <c:v>121.37</c:v>
                </c:pt>
                <c:pt idx="26">
                  <c:v>121.37</c:v>
                </c:pt>
                <c:pt idx="27">
                  <c:v>124.97</c:v>
                </c:pt>
                <c:pt idx="28">
                  <c:v>124.47</c:v>
                </c:pt>
                <c:pt idx="29">
                  <c:v>119.76</c:v>
                </c:pt>
                <c:pt idx="30">
                  <c:v>117.87</c:v>
                </c:pt>
                <c:pt idx="31">
                  <c:v>119.07</c:v>
                </c:pt>
                <c:pt idx="32">
                  <c:v>119.76</c:v>
                </c:pt>
                <c:pt idx="33">
                  <c:v>122.47</c:v>
                </c:pt>
                <c:pt idx="34">
                  <c:v>122.47</c:v>
                </c:pt>
                <c:pt idx="35">
                  <c:v>120.07</c:v>
                </c:pt>
                <c:pt idx="36">
                  <c:v>117.66</c:v>
                </c:pt>
                <c:pt idx="37">
                  <c:v>118.37</c:v>
                </c:pt>
                <c:pt idx="38">
                  <c:v>122.57</c:v>
                </c:pt>
                <c:pt idx="39">
                  <c:v>128.57</c:v>
                </c:pt>
                <c:pt idx="40">
                  <c:v>131.26</c:v>
                </c:pt>
                <c:pt idx="41">
                  <c:v>130.66</c:v>
                </c:pt>
                <c:pt idx="42">
                  <c:v>128.57</c:v>
                </c:pt>
                <c:pt idx="43">
                  <c:v>129.26</c:v>
                </c:pt>
                <c:pt idx="44">
                  <c:v>135.36000000000001</c:v>
                </c:pt>
                <c:pt idx="45">
                  <c:v>139.86000000000001</c:v>
                </c:pt>
                <c:pt idx="46">
                  <c:v>137.86000000000001</c:v>
                </c:pt>
                <c:pt idx="47">
                  <c:v>140.36000000000001</c:v>
                </c:pt>
                <c:pt idx="48">
                  <c:v>138.86000000000001</c:v>
                </c:pt>
                <c:pt idx="49">
                  <c:v>130.36000000000001</c:v>
                </c:pt>
                <c:pt idx="50">
                  <c:v>134.86000000000001</c:v>
                </c:pt>
                <c:pt idx="51">
                  <c:v>143.97</c:v>
                </c:pt>
                <c:pt idx="52">
                  <c:v>148.86000000000001</c:v>
                </c:pt>
                <c:pt idx="53">
                  <c:v>148.07</c:v>
                </c:pt>
                <c:pt idx="54">
                  <c:v>146.97</c:v>
                </c:pt>
                <c:pt idx="55">
                  <c:v>148.07</c:v>
                </c:pt>
                <c:pt idx="56">
                  <c:v>148.57</c:v>
                </c:pt>
                <c:pt idx="57">
                  <c:v>152.47</c:v>
                </c:pt>
                <c:pt idx="58">
                  <c:v>153.26</c:v>
                </c:pt>
                <c:pt idx="59">
                  <c:v>150.86000000000001</c:v>
                </c:pt>
                <c:pt idx="60">
                  <c:v>148.97</c:v>
                </c:pt>
                <c:pt idx="61">
                  <c:v>149.16</c:v>
                </c:pt>
                <c:pt idx="62">
                  <c:v>156.86000000000001</c:v>
                </c:pt>
                <c:pt idx="63">
                  <c:v>159.16</c:v>
                </c:pt>
                <c:pt idx="64">
                  <c:v>161.66</c:v>
                </c:pt>
                <c:pt idx="65">
                  <c:v>159.56</c:v>
                </c:pt>
                <c:pt idx="66">
                  <c:v>105.97</c:v>
                </c:pt>
                <c:pt idx="67">
                  <c:v>157.16</c:v>
                </c:pt>
                <c:pt idx="68">
                  <c:v>163.16</c:v>
                </c:pt>
                <c:pt idx="69">
                  <c:v>173.26</c:v>
                </c:pt>
                <c:pt idx="70">
                  <c:v>183.26</c:v>
                </c:pt>
                <c:pt idx="71">
                  <c:v>182.86</c:v>
                </c:pt>
                <c:pt idx="72">
                  <c:v>183.56</c:v>
                </c:pt>
                <c:pt idx="73">
                  <c:v>190.76</c:v>
                </c:pt>
                <c:pt idx="74">
                  <c:v>199.56</c:v>
                </c:pt>
                <c:pt idx="75">
                  <c:v>198.16</c:v>
                </c:pt>
                <c:pt idx="76">
                  <c:v>194.66</c:v>
                </c:pt>
                <c:pt idx="77">
                  <c:v>187.97</c:v>
                </c:pt>
                <c:pt idx="78">
                  <c:v>186.86</c:v>
                </c:pt>
                <c:pt idx="79">
                  <c:v>189.16</c:v>
                </c:pt>
                <c:pt idx="80">
                  <c:v>197.36</c:v>
                </c:pt>
                <c:pt idx="81">
                  <c:v>205.16</c:v>
                </c:pt>
                <c:pt idx="82">
                  <c:v>202.06</c:v>
                </c:pt>
                <c:pt idx="83">
                  <c:v>194.26</c:v>
                </c:pt>
                <c:pt idx="84">
                  <c:v>192.56</c:v>
                </c:pt>
                <c:pt idx="85">
                  <c:v>196.47</c:v>
                </c:pt>
                <c:pt idx="86">
                  <c:v>207.86</c:v>
                </c:pt>
                <c:pt idx="87">
                  <c:v>218.76</c:v>
                </c:pt>
                <c:pt idx="88">
                  <c:v>225.47</c:v>
                </c:pt>
                <c:pt idx="89">
                  <c:v>224.36</c:v>
                </c:pt>
                <c:pt idx="90">
                  <c:v>222.16</c:v>
                </c:pt>
                <c:pt idx="91">
                  <c:v>232.06</c:v>
                </c:pt>
                <c:pt idx="92">
                  <c:v>236.16</c:v>
                </c:pt>
                <c:pt idx="93">
                  <c:v>242.06</c:v>
                </c:pt>
                <c:pt idx="94">
                  <c:v>237.86</c:v>
                </c:pt>
                <c:pt idx="95">
                  <c:v>235.56</c:v>
                </c:pt>
                <c:pt idx="96">
                  <c:v>234.86</c:v>
                </c:pt>
                <c:pt idx="97">
                  <c:v>244.06</c:v>
                </c:pt>
                <c:pt idx="98">
                  <c:v>259.97000000000003</c:v>
                </c:pt>
                <c:pt idx="99">
                  <c:v>266.86</c:v>
                </c:pt>
                <c:pt idx="100">
                  <c:v>271.86</c:v>
                </c:pt>
                <c:pt idx="101">
                  <c:v>271.17</c:v>
                </c:pt>
                <c:pt idx="102">
                  <c:v>269.57</c:v>
                </c:pt>
                <c:pt idx="103">
                  <c:v>274.67</c:v>
                </c:pt>
                <c:pt idx="104">
                  <c:v>282.26</c:v>
                </c:pt>
                <c:pt idx="105">
                  <c:v>286.86</c:v>
                </c:pt>
                <c:pt idx="106">
                  <c:v>285.36</c:v>
                </c:pt>
                <c:pt idx="107">
                  <c:v>284.07</c:v>
                </c:pt>
                <c:pt idx="108">
                  <c:v>281.86</c:v>
                </c:pt>
                <c:pt idx="109">
                  <c:v>282.86</c:v>
                </c:pt>
                <c:pt idx="110">
                  <c:v>288.36</c:v>
                </c:pt>
                <c:pt idx="111">
                  <c:v>291.26</c:v>
                </c:pt>
                <c:pt idx="112">
                  <c:v>291.36</c:v>
                </c:pt>
                <c:pt idx="113">
                  <c:v>287.47000000000003</c:v>
                </c:pt>
                <c:pt idx="114">
                  <c:v>285.76</c:v>
                </c:pt>
                <c:pt idx="115">
                  <c:v>285.17</c:v>
                </c:pt>
                <c:pt idx="116">
                  <c:v>286.76</c:v>
                </c:pt>
                <c:pt idx="117">
                  <c:v>296.97000000000003</c:v>
                </c:pt>
                <c:pt idx="118">
                  <c:v>294.36</c:v>
                </c:pt>
                <c:pt idx="119">
                  <c:v>292.17</c:v>
                </c:pt>
                <c:pt idx="120">
                  <c:v>290.17</c:v>
                </c:pt>
                <c:pt idx="121">
                  <c:v>290.86</c:v>
                </c:pt>
                <c:pt idx="122">
                  <c:v>293.67</c:v>
                </c:pt>
                <c:pt idx="123">
                  <c:v>299.36</c:v>
                </c:pt>
                <c:pt idx="124">
                  <c:v>294.86</c:v>
                </c:pt>
                <c:pt idx="125">
                  <c:v>290.86</c:v>
                </c:pt>
                <c:pt idx="126">
                  <c:v>265.76</c:v>
                </c:pt>
                <c:pt idx="127">
                  <c:v>293.17</c:v>
                </c:pt>
                <c:pt idx="128">
                  <c:v>300.36</c:v>
                </c:pt>
                <c:pt idx="129">
                  <c:v>298.86</c:v>
                </c:pt>
                <c:pt idx="130">
                  <c:v>300.86</c:v>
                </c:pt>
                <c:pt idx="131">
                  <c:v>299.86</c:v>
                </c:pt>
                <c:pt idx="132">
                  <c:v>302.17</c:v>
                </c:pt>
                <c:pt idx="133">
                  <c:v>306.36</c:v>
                </c:pt>
                <c:pt idx="134">
                  <c:v>303.17</c:v>
                </c:pt>
                <c:pt idx="135">
                  <c:v>300.97000000000003</c:v>
                </c:pt>
                <c:pt idx="136">
                  <c:v>300.36</c:v>
                </c:pt>
                <c:pt idx="137">
                  <c:v>301.47000000000003</c:v>
                </c:pt>
                <c:pt idx="138">
                  <c:v>306.26</c:v>
                </c:pt>
                <c:pt idx="139">
                  <c:v>310.86</c:v>
                </c:pt>
                <c:pt idx="140">
                  <c:v>304.36</c:v>
                </c:pt>
                <c:pt idx="141">
                  <c:v>300.36</c:v>
                </c:pt>
                <c:pt idx="142">
                  <c:v>298.86</c:v>
                </c:pt>
                <c:pt idx="143">
                  <c:v>299.76</c:v>
                </c:pt>
                <c:pt idx="144">
                  <c:v>303.86</c:v>
                </c:pt>
                <c:pt idx="145">
                  <c:v>305.86</c:v>
                </c:pt>
                <c:pt idx="146">
                  <c:v>306.76</c:v>
                </c:pt>
                <c:pt idx="147">
                  <c:v>302.36</c:v>
                </c:pt>
                <c:pt idx="148">
                  <c:v>300.36</c:v>
                </c:pt>
                <c:pt idx="149">
                  <c:v>305.17</c:v>
                </c:pt>
                <c:pt idx="150">
                  <c:v>297.36</c:v>
                </c:pt>
                <c:pt idx="151">
                  <c:v>294.67</c:v>
                </c:pt>
                <c:pt idx="152">
                  <c:v>293.76</c:v>
                </c:pt>
                <c:pt idx="153">
                  <c:v>294.17</c:v>
                </c:pt>
                <c:pt idx="154">
                  <c:v>303.76</c:v>
                </c:pt>
                <c:pt idx="155">
                  <c:v>306.07</c:v>
                </c:pt>
                <c:pt idx="156">
                  <c:v>304.36</c:v>
                </c:pt>
                <c:pt idx="157">
                  <c:v>298.76</c:v>
                </c:pt>
                <c:pt idx="158">
                  <c:v>298.86</c:v>
                </c:pt>
                <c:pt idx="159">
                  <c:v>302.26</c:v>
                </c:pt>
                <c:pt idx="160">
                  <c:v>303.17</c:v>
                </c:pt>
                <c:pt idx="161">
                  <c:v>304.57</c:v>
                </c:pt>
                <c:pt idx="162">
                  <c:v>301.76</c:v>
                </c:pt>
                <c:pt idx="163">
                  <c:v>297.47000000000003</c:v>
                </c:pt>
                <c:pt idx="164">
                  <c:v>294.97000000000003</c:v>
                </c:pt>
                <c:pt idx="165">
                  <c:v>295.57</c:v>
                </c:pt>
                <c:pt idx="166">
                  <c:v>295.36</c:v>
                </c:pt>
                <c:pt idx="167">
                  <c:v>299.86</c:v>
                </c:pt>
                <c:pt idx="168">
                  <c:v>297.76</c:v>
                </c:pt>
                <c:pt idx="169">
                  <c:v>292.86</c:v>
                </c:pt>
                <c:pt idx="170">
                  <c:v>292.76</c:v>
                </c:pt>
                <c:pt idx="171">
                  <c:v>292.26</c:v>
                </c:pt>
                <c:pt idx="172">
                  <c:v>295.47000000000003</c:v>
                </c:pt>
                <c:pt idx="173">
                  <c:v>301.26</c:v>
                </c:pt>
                <c:pt idx="174">
                  <c:v>298.86</c:v>
                </c:pt>
                <c:pt idx="175">
                  <c:v>295.47000000000003</c:v>
                </c:pt>
                <c:pt idx="176">
                  <c:v>293.57</c:v>
                </c:pt>
                <c:pt idx="177">
                  <c:v>299.17</c:v>
                </c:pt>
                <c:pt idx="178">
                  <c:v>300.07</c:v>
                </c:pt>
                <c:pt idx="179">
                  <c:v>297.17</c:v>
                </c:pt>
                <c:pt idx="180">
                  <c:v>295.07</c:v>
                </c:pt>
                <c:pt idx="181">
                  <c:v>291.36</c:v>
                </c:pt>
                <c:pt idx="182">
                  <c:v>292.26</c:v>
                </c:pt>
                <c:pt idx="183">
                  <c:v>294.76</c:v>
                </c:pt>
                <c:pt idx="184">
                  <c:v>295.86</c:v>
                </c:pt>
                <c:pt idx="185">
                  <c:v>298.36</c:v>
                </c:pt>
                <c:pt idx="186">
                  <c:v>296.36</c:v>
                </c:pt>
                <c:pt idx="187">
                  <c:v>292.26</c:v>
                </c:pt>
                <c:pt idx="188">
                  <c:v>291.47000000000003</c:v>
                </c:pt>
                <c:pt idx="189">
                  <c:v>290.86</c:v>
                </c:pt>
                <c:pt idx="190">
                  <c:v>291.17</c:v>
                </c:pt>
                <c:pt idx="191">
                  <c:v>293.07</c:v>
                </c:pt>
                <c:pt idx="192">
                  <c:v>289.67</c:v>
                </c:pt>
                <c:pt idx="193">
                  <c:v>287.07</c:v>
                </c:pt>
                <c:pt idx="194">
                  <c:v>284.67</c:v>
                </c:pt>
                <c:pt idx="195">
                  <c:v>290.17</c:v>
                </c:pt>
                <c:pt idx="196">
                  <c:v>298.36</c:v>
                </c:pt>
                <c:pt idx="197">
                  <c:v>301.97000000000003</c:v>
                </c:pt>
                <c:pt idx="198">
                  <c:v>298.07</c:v>
                </c:pt>
                <c:pt idx="199">
                  <c:v>295.76</c:v>
                </c:pt>
                <c:pt idx="200">
                  <c:v>295.26</c:v>
                </c:pt>
                <c:pt idx="201">
                  <c:v>297.57</c:v>
                </c:pt>
                <c:pt idx="202">
                  <c:v>298.67</c:v>
                </c:pt>
                <c:pt idx="203">
                  <c:v>302.86</c:v>
                </c:pt>
                <c:pt idx="204">
                  <c:v>299.97000000000003</c:v>
                </c:pt>
                <c:pt idx="205">
                  <c:v>295.97000000000003</c:v>
                </c:pt>
                <c:pt idx="206">
                  <c:v>294.86</c:v>
                </c:pt>
                <c:pt idx="207">
                  <c:v>294.07</c:v>
                </c:pt>
                <c:pt idx="208">
                  <c:v>295.57</c:v>
                </c:pt>
                <c:pt idx="209">
                  <c:v>294.17</c:v>
                </c:pt>
                <c:pt idx="210">
                  <c:v>291.36</c:v>
                </c:pt>
                <c:pt idx="211">
                  <c:v>287.67</c:v>
                </c:pt>
                <c:pt idx="212">
                  <c:v>286.86</c:v>
                </c:pt>
                <c:pt idx="213">
                  <c:v>286.76</c:v>
                </c:pt>
                <c:pt idx="214">
                  <c:v>294.67</c:v>
                </c:pt>
                <c:pt idx="215">
                  <c:v>294.57</c:v>
                </c:pt>
                <c:pt idx="216">
                  <c:v>291.36</c:v>
                </c:pt>
                <c:pt idx="217">
                  <c:v>289.26</c:v>
                </c:pt>
                <c:pt idx="218">
                  <c:v>288.86</c:v>
                </c:pt>
                <c:pt idx="219">
                  <c:v>291.17</c:v>
                </c:pt>
                <c:pt idx="220">
                  <c:v>294.67</c:v>
                </c:pt>
                <c:pt idx="221">
                  <c:v>293.76</c:v>
                </c:pt>
                <c:pt idx="222">
                  <c:v>291.07</c:v>
                </c:pt>
                <c:pt idx="223">
                  <c:v>289.36</c:v>
                </c:pt>
                <c:pt idx="224">
                  <c:v>285.97000000000003</c:v>
                </c:pt>
                <c:pt idx="225">
                  <c:v>285.07</c:v>
                </c:pt>
                <c:pt idx="226">
                  <c:v>294.26499999999999</c:v>
                </c:pt>
                <c:pt idx="227">
                  <c:v>296.86500000000001</c:v>
                </c:pt>
                <c:pt idx="228">
                  <c:v>294.26499999999999</c:v>
                </c:pt>
                <c:pt idx="229">
                  <c:v>291.67</c:v>
                </c:pt>
                <c:pt idx="230">
                  <c:v>290.97000000000003</c:v>
                </c:pt>
                <c:pt idx="231">
                  <c:v>292.17</c:v>
                </c:pt>
                <c:pt idx="232">
                  <c:v>296.22000000000003</c:v>
                </c:pt>
                <c:pt idx="233">
                  <c:v>294.01499999999999</c:v>
                </c:pt>
                <c:pt idx="234">
                  <c:v>290.47000000000003</c:v>
                </c:pt>
                <c:pt idx="235">
                  <c:v>293.44</c:v>
                </c:pt>
                <c:pt idx="236">
                  <c:v>293.01</c:v>
                </c:pt>
                <c:pt idx="237">
                  <c:v>292.76499999999999</c:v>
                </c:pt>
                <c:pt idx="238">
                  <c:v>290.97000000000003</c:v>
                </c:pt>
                <c:pt idx="239">
                  <c:v>292.07</c:v>
                </c:pt>
                <c:pt idx="240">
                  <c:v>292.86500000000001</c:v>
                </c:pt>
                <c:pt idx="241">
                  <c:v>289.07</c:v>
                </c:pt>
                <c:pt idx="242">
                  <c:v>284.82</c:v>
                </c:pt>
                <c:pt idx="243">
                  <c:v>283.36500000000001</c:v>
                </c:pt>
                <c:pt idx="244">
                  <c:v>283.97000000000003</c:v>
                </c:pt>
                <c:pt idx="245">
                  <c:v>283.26499999999999</c:v>
                </c:pt>
                <c:pt idx="246">
                  <c:v>280.07</c:v>
                </c:pt>
                <c:pt idx="247">
                  <c:v>280.97000000000003</c:v>
                </c:pt>
                <c:pt idx="248">
                  <c:v>285.76499999999999</c:v>
                </c:pt>
                <c:pt idx="249">
                  <c:v>283.17</c:v>
                </c:pt>
                <c:pt idx="250">
                  <c:v>279.26499999999999</c:v>
                </c:pt>
                <c:pt idx="251">
                  <c:v>279.07</c:v>
                </c:pt>
                <c:pt idx="252">
                  <c:v>281.57</c:v>
                </c:pt>
                <c:pt idx="253">
                  <c:v>282.86500000000001</c:v>
                </c:pt>
                <c:pt idx="254">
                  <c:v>279.97000120000001</c:v>
                </c:pt>
                <c:pt idx="255">
                  <c:v>277.67001340000002</c:v>
                </c:pt>
                <c:pt idx="256">
                  <c:v>287.77</c:v>
                </c:pt>
                <c:pt idx="257">
                  <c:v>285.77</c:v>
                </c:pt>
                <c:pt idx="258">
                  <c:v>281.47000120000001</c:v>
                </c:pt>
                <c:pt idx="259">
                  <c:v>279.07000729999999</c:v>
                </c:pt>
                <c:pt idx="260">
                  <c:v>281.17001340000002</c:v>
                </c:pt>
                <c:pt idx="261">
                  <c:v>281.27</c:v>
                </c:pt>
                <c:pt idx="262">
                  <c:v>276.27</c:v>
                </c:pt>
                <c:pt idx="263">
                  <c:v>277.47000120000001</c:v>
                </c:pt>
                <c:pt idx="264">
                  <c:v>285.87</c:v>
                </c:pt>
                <c:pt idx="265">
                  <c:v>283.37</c:v>
                </c:pt>
                <c:pt idx="266">
                  <c:v>280.87</c:v>
                </c:pt>
                <c:pt idx="267">
                  <c:v>282.57000729999999</c:v>
                </c:pt>
                <c:pt idx="268">
                  <c:v>287.07000729999999</c:v>
                </c:pt>
                <c:pt idx="269">
                  <c:v>284.37</c:v>
                </c:pt>
                <c:pt idx="270">
                  <c:v>278.97000120000001</c:v>
                </c:pt>
                <c:pt idx="271">
                  <c:v>279.72000120000001</c:v>
                </c:pt>
                <c:pt idx="272">
                  <c:v>279.22000000000003</c:v>
                </c:pt>
                <c:pt idx="273">
                  <c:v>280.12</c:v>
                </c:pt>
                <c:pt idx="274">
                  <c:v>278.22000000000003</c:v>
                </c:pt>
                <c:pt idx="275">
                  <c:v>273.37</c:v>
                </c:pt>
                <c:pt idx="276">
                  <c:v>273.9500122</c:v>
                </c:pt>
                <c:pt idx="277">
                  <c:v>279.32</c:v>
                </c:pt>
                <c:pt idx="278">
                  <c:v>279.27</c:v>
                </c:pt>
                <c:pt idx="279">
                  <c:v>270.74</c:v>
                </c:pt>
              </c:numCache>
            </c:numRef>
          </c:yVal>
          <c:smooth val="0"/>
          <c:extLst>
            <c:ext xmlns:c16="http://schemas.microsoft.com/office/drawing/2014/chart" uri="{C3380CC4-5D6E-409C-BE32-E72D297353CC}">
              <c16:uniqueId val="{00000000-B368-4F36-9227-D219B648759C}"/>
            </c:ext>
          </c:extLst>
        </c:ser>
        <c:ser>
          <c:idx val="0"/>
          <c:order val="1"/>
          <c:tx>
            <c:strRef>
              <c:f>'02N20W10J01S_OL4'!$F$1</c:f>
              <c:strCache>
                <c:ptCount val="1"/>
                <c:pt idx="0">
                  <c:v>Simulated</c:v>
                </c:pt>
              </c:strCache>
            </c:strRef>
          </c:tx>
          <c:spPr>
            <a:ln w="25400" cap="rnd">
              <a:solidFill>
                <a:schemeClr val="accent4">
                  <a:lumMod val="75000"/>
                </a:schemeClr>
              </a:solidFill>
              <a:prstDash val="solid"/>
              <a:round/>
            </a:ln>
            <a:effectLst/>
          </c:spPr>
          <c:marker>
            <c:symbol val="none"/>
          </c:marker>
          <c:xVal>
            <c:numRef>
              <c:f>'02N20W10J01S_OL4'!$D$2:$D$634</c:f>
              <c:numCache>
                <c:formatCode>m/d/yyyy</c:formatCode>
                <c:ptCount val="633"/>
                <c:pt idx="0">
                  <c:v>25599</c:v>
                </c:pt>
                <c:pt idx="1">
                  <c:v>25627</c:v>
                </c:pt>
                <c:pt idx="2">
                  <c:v>25658</c:v>
                </c:pt>
                <c:pt idx="3">
                  <c:v>25688</c:v>
                </c:pt>
                <c:pt idx="4">
                  <c:v>25719</c:v>
                </c:pt>
                <c:pt idx="5">
                  <c:v>25749</c:v>
                </c:pt>
                <c:pt idx="6">
                  <c:v>25780</c:v>
                </c:pt>
                <c:pt idx="7">
                  <c:v>25811</c:v>
                </c:pt>
                <c:pt idx="8">
                  <c:v>25841</c:v>
                </c:pt>
                <c:pt idx="9">
                  <c:v>25872</c:v>
                </c:pt>
                <c:pt idx="10">
                  <c:v>25902</c:v>
                </c:pt>
                <c:pt idx="11">
                  <c:v>25933</c:v>
                </c:pt>
                <c:pt idx="12">
                  <c:v>25964</c:v>
                </c:pt>
                <c:pt idx="13">
                  <c:v>25992</c:v>
                </c:pt>
                <c:pt idx="14">
                  <c:v>26023</c:v>
                </c:pt>
                <c:pt idx="15">
                  <c:v>26053</c:v>
                </c:pt>
                <c:pt idx="16">
                  <c:v>26084</c:v>
                </c:pt>
                <c:pt idx="17">
                  <c:v>26114</c:v>
                </c:pt>
                <c:pt idx="18">
                  <c:v>26145</c:v>
                </c:pt>
                <c:pt idx="19">
                  <c:v>26176</c:v>
                </c:pt>
                <c:pt idx="20">
                  <c:v>26206</c:v>
                </c:pt>
                <c:pt idx="21">
                  <c:v>26237</c:v>
                </c:pt>
                <c:pt idx="22">
                  <c:v>26267</c:v>
                </c:pt>
                <c:pt idx="23">
                  <c:v>26298</c:v>
                </c:pt>
                <c:pt idx="24">
                  <c:v>26329</c:v>
                </c:pt>
                <c:pt idx="25">
                  <c:v>26358</c:v>
                </c:pt>
                <c:pt idx="26">
                  <c:v>26389</c:v>
                </c:pt>
                <c:pt idx="27">
                  <c:v>26419</c:v>
                </c:pt>
                <c:pt idx="28">
                  <c:v>26450</c:v>
                </c:pt>
                <c:pt idx="29">
                  <c:v>26480</c:v>
                </c:pt>
                <c:pt idx="30">
                  <c:v>26511</c:v>
                </c:pt>
                <c:pt idx="31">
                  <c:v>26542</c:v>
                </c:pt>
                <c:pt idx="32">
                  <c:v>26572</c:v>
                </c:pt>
                <c:pt idx="33">
                  <c:v>26603</c:v>
                </c:pt>
                <c:pt idx="34">
                  <c:v>26633</c:v>
                </c:pt>
                <c:pt idx="35">
                  <c:v>26664</c:v>
                </c:pt>
                <c:pt idx="36">
                  <c:v>26695</c:v>
                </c:pt>
                <c:pt idx="37">
                  <c:v>26723</c:v>
                </c:pt>
                <c:pt idx="38">
                  <c:v>26754</c:v>
                </c:pt>
                <c:pt idx="39">
                  <c:v>26784</c:v>
                </c:pt>
                <c:pt idx="40">
                  <c:v>26815</c:v>
                </c:pt>
                <c:pt idx="41">
                  <c:v>26845</c:v>
                </c:pt>
                <c:pt idx="42">
                  <c:v>26876</c:v>
                </c:pt>
                <c:pt idx="43">
                  <c:v>26907</c:v>
                </c:pt>
                <c:pt idx="44">
                  <c:v>26937</c:v>
                </c:pt>
                <c:pt idx="45">
                  <c:v>26968</c:v>
                </c:pt>
                <c:pt idx="46">
                  <c:v>26998</c:v>
                </c:pt>
                <c:pt idx="47">
                  <c:v>27029</c:v>
                </c:pt>
                <c:pt idx="48">
                  <c:v>27060</c:v>
                </c:pt>
                <c:pt idx="49">
                  <c:v>27088</c:v>
                </c:pt>
                <c:pt idx="50">
                  <c:v>27119</c:v>
                </c:pt>
                <c:pt idx="51">
                  <c:v>27149</c:v>
                </c:pt>
                <c:pt idx="52">
                  <c:v>27180</c:v>
                </c:pt>
                <c:pt idx="53">
                  <c:v>27210</c:v>
                </c:pt>
                <c:pt idx="54">
                  <c:v>27241</c:v>
                </c:pt>
                <c:pt idx="55">
                  <c:v>27272</c:v>
                </c:pt>
                <c:pt idx="56">
                  <c:v>27302</c:v>
                </c:pt>
                <c:pt idx="57">
                  <c:v>27333</c:v>
                </c:pt>
                <c:pt idx="58">
                  <c:v>27363</c:v>
                </c:pt>
                <c:pt idx="59">
                  <c:v>27394</c:v>
                </c:pt>
                <c:pt idx="60">
                  <c:v>27425</c:v>
                </c:pt>
                <c:pt idx="61">
                  <c:v>27453</c:v>
                </c:pt>
                <c:pt idx="62">
                  <c:v>27484</c:v>
                </c:pt>
                <c:pt idx="63">
                  <c:v>27514</c:v>
                </c:pt>
                <c:pt idx="64">
                  <c:v>27545</c:v>
                </c:pt>
                <c:pt idx="65">
                  <c:v>27575</c:v>
                </c:pt>
                <c:pt idx="66">
                  <c:v>27606</c:v>
                </c:pt>
                <c:pt idx="67">
                  <c:v>27637</c:v>
                </c:pt>
                <c:pt idx="68">
                  <c:v>27667</c:v>
                </c:pt>
                <c:pt idx="69">
                  <c:v>27698</c:v>
                </c:pt>
                <c:pt idx="70">
                  <c:v>27728</c:v>
                </c:pt>
                <c:pt idx="71">
                  <c:v>27759</c:v>
                </c:pt>
                <c:pt idx="72">
                  <c:v>27790</c:v>
                </c:pt>
                <c:pt idx="73">
                  <c:v>27819</c:v>
                </c:pt>
                <c:pt idx="74">
                  <c:v>27850</c:v>
                </c:pt>
                <c:pt idx="75">
                  <c:v>27880</c:v>
                </c:pt>
                <c:pt idx="76">
                  <c:v>27911</c:v>
                </c:pt>
                <c:pt idx="77">
                  <c:v>27941</c:v>
                </c:pt>
                <c:pt idx="78">
                  <c:v>27972</c:v>
                </c:pt>
                <c:pt idx="79">
                  <c:v>28003</c:v>
                </c:pt>
                <c:pt idx="80">
                  <c:v>28033</c:v>
                </c:pt>
                <c:pt idx="81">
                  <c:v>28064</c:v>
                </c:pt>
                <c:pt idx="82">
                  <c:v>28094</c:v>
                </c:pt>
                <c:pt idx="83">
                  <c:v>28125</c:v>
                </c:pt>
                <c:pt idx="84">
                  <c:v>28156</c:v>
                </c:pt>
                <c:pt idx="85">
                  <c:v>28184</c:v>
                </c:pt>
                <c:pt idx="86">
                  <c:v>28215</c:v>
                </c:pt>
                <c:pt idx="87">
                  <c:v>28245</c:v>
                </c:pt>
                <c:pt idx="88">
                  <c:v>28276</c:v>
                </c:pt>
                <c:pt idx="89">
                  <c:v>28306</c:v>
                </c:pt>
                <c:pt idx="90">
                  <c:v>28337</c:v>
                </c:pt>
                <c:pt idx="91">
                  <c:v>28368</c:v>
                </c:pt>
                <c:pt idx="92">
                  <c:v>28398</c:v>
                </c:pt>
                <c:pt idx="93">
                  <c:v>28429</c:v>
                </c:pt>
                <c:pt idx="94">
                  <c:v>28459</c:v>
                </c:pt>
                <c:pt idx="95">
                  <c:v>28490</c:v>
                </c:pt>
                <c:pt idx="96">
                  <c:v>28521</c:v>
                </c:pt>
                <c:pt idx="97">
                  <c:v>28549</c:v>
                </c:pt>
                <c:pt idx="98">
                  <c:v>28580</c:v>
                </c:pt>
                <c:pt idx="99">
                  <c:v>28610</c:v>
                </c:pt>
                <c:pt idx="100">
                  <c:v>28641</c:v>
                </c:pt>
                <c:pt idx="101">
                  <c:v>28671</c:v>
                </c:pt>
                <c:pt idx="102">
                  <c:v>28702</c:v>
                </c:pt>
                <c:pt idx="103">
                  <c:v>28733</c:v>
                </c:pt>
                <c:pt idx="104">
                  <c:v>28763</c:v>
                </c:pt>
                <c:pt idx="105">
                  <c:v>28794</c:v>
                </c:pt>
                <c:pt idx="106">
                  <c:v>28824</c:v>
                </c:pt>
                <c:pt idx="107">
                  <c:v>28855</c:v>
                </c:pt>
                <c:pt idx="108">
                  <c:v>28886</c:v>
                </c:pt>
                <c:pt idx="109">
                  <c:v>28914</c:v>
                </c:pt>
                <c:pt idx="110">
                  <c:v>28945</c:v>
                </c:pt>
                <c:pt idx="111">
                  <c:v>28975</c:v>
                </c:pt>
                <c:pt idx="112">
                  <c:v>29006</c:v>
                </c:pt>
                <c:pt idx="113">
                  <c:v>29036</c:v>
                </c:pt>
                <c:pt idx="114">
                  <c:v>29067</c:v>
                </c:pt>
                <c:pt idx="115">
                  <c:v>29098</c:v>
                </c:pt>
                <c:pt idx="116">
                  <c:v>29128</c:v>
                </c:pt>
                <c:pt idx="117">
                  <c:v>29159</c:v>
                </c:pt>
                <c:pt idx="118">
                  <c:v>29189</c:v>
                </c:pt>
                <c:pt idx="119">
                  <c:v>29220</c:v>
                </c:pt>
                <c:pt idx="120">
                  <c:v>29251</c:v>
                </c:pt>
                <c:pt idx="121">
                  <c:v>29280</c:v>
                </c:pt>
                <c:pt idx="122">
                  <c:v>29311</c:v>
                </c:pt>
                <c:pt idx="123">
                  <c:v>29341</c:v>
                </c:pt>
                <c:pt idx="124">
                  <c:v>29372</c:v>
                </c:pt>
                <c:pt idx="125">
                  <c:v>29402</c:v>
                </c:pt>
                <c:pt idx="126">
                  <c:v>29433</c:v>
                </c:pt>
                <c:pt idx="127">
                  <c:v>29464</c:v>
                </c:pt>
                <c:pt idx="128">
                  <c:v>29494</c:v>
                </c:pt>
                <c:pt idx="129">
                  <c:v>29525</c:v>
                </c:pt>
                <c:pt idx="130">
                  <c:v>29555</c:v>
                </c:pt>
                <c:pt idx="131">
                  <c:v>29586</c:v>
                </c:pt>
                <c:pt idx="132">
                  <c:v>29617</c:v>
                </c:pt>
                <c:pt idx="133">
                  <c:v>29645</c:v>
                </c:pt>
                <c:pt idx="134">
                  <c:v>29676</c:v>
                </c:pt>
                <c:pt idx="135">
                  <c:v>29706</c:v>
                </c:pt>
                <c:pt idx="136">
                  <c:v>29737</c:v>
                </c:pt>
                <c:pt idx="137">
                  <c:v>29767</c:v>
                </c:pt>
                <c:pt idx="138">
                  <c:v>29798</c:v>
                </c:pt>
                <c:pt idx="139">
                  <c:v>29829</c:v>
                </c:pt>
                <c:pt idx="140">
                  <c:v>29859</c:v>
                </c:pt>
                <c:pt idx="141">
                  <c:v>29890</c:v>
                </c:pt>
                <c:pt idx="142">
                  <c:v>29920</c:v>
                </c:pt>
                <c:pt idx="143">
                  <c:v>29951</c:v>
                </c:pt>
                <c:pt idx="144">
                  <c:v>29982</c:v>
                </c:pt>
                <c:pt idx="145">
                  <c:v>30010</c:v>
                </c:pt>
                <c:pt idx="146">
                  <c:v>30041</c:v>
                </c:pt>
                <c:pt idx="147">
                  <c:v>30071</c:v>
                </c:pt>
                <c:pt idx="148">
                  <c:v>30102</c:v>
                </c:pt>
                <c:pt idx="149">
                  <c:v>30132</c:v>
                </c:pt>
                <c:pt idx="150">
                  <c:v>30163</c:v>
                </c:pt>
                <c:pt idx="151">
                  <c:v>30194</c:v>
                </c:pt>
                <c:pt idx="152">
                  <c:v>30224</c:v>
                </c:pt>
                <c:pt idx="153">
                  <c:v>30255</c:v>
                </c:pt>
                <c:pt idx="154">
                  <c:v>30285</c:v>
                </c:pt>
                <c:pt idx="155">
                  <c:v>30316</c:v>
                </c:pt>
                <c:pt idx="156">
                  <c:v>30347</c:v>
                </c:pt>
                <c:pt idx="157">
                  <c:v>30375</c:v>
                </c:pt>
                <c:pt idx="158">
                  <c:v>30406</c:v>
                </c:pt>
                <c:pt idx="159">
                  <c:v>30436</c:v>
                </c:pt>
                <c:pt idx="160">
                  <c:v>30467</c:v>
                </c:pt>
                <c:pt idx="161">
                  <c:v>30497</c:v>
                </c:pt>
                <c:pt idx="162">
                  <c:v>30528</c:v>
                </c:pt>
                <c:pt idx="163">
                  <c:v>30559</c:v>
                </c:pt>
                <c:pt idx="164">
                  <c:v>30589</c:v>
                </c:pt>
                <c:pt idx="165">
                  <c:v>30620</c:v>
                </c:pt>
                <c:pt idx="166">
                  <c:v>30650</c:v>
                </c:pt>
                <c:pt idx="167">
                  <c:v>30681</c:v>
                </c:pt>
                <c:pt idx="168">
                  <c:v>30712</c:v>
                </c:pt>
                <c:pt idx="169">
                  <c:v>30741</c:v>
                </c:pt>
                <c:pt idx="170">
                  <c:v>30772</c:v>
                </c:pt>
                <c:pt idx="171">
                  <c:v>30802</c:v>
                </c:pt>
                <c:pt idx="172">
                  <c:v>30833</c:v>
                </c:pt>
                <c:pt idx="173">
                  <c:v>30863</c:v>
                </c:pt>
                <c:pt idx="174">
                  <c:v>30894</c:v>
                </c:pt>
                <c:pt idx="175">
                  <c:v>30925</c:v>
                </c:pt>
                <c:pt idx="176">
                  <c:v>30955</c:v>
                </c:pt>
                <c:pt idx="177">
                  <c:v>30986</c:v>
                </c:pt>
                <c:pt idx="178">
                  <c:v>31016</c:v>
                </c:pt>
                <c:pt idx="179">
                  <c:v>31047</c:v>
                </c:pt>
                <c:pt idx="180">
                  <c:v>31078</c:v>
                </c:pt>
                <c:pt idx="181">
                  <c:v>31106</c:v>
                </c:pt>
                <c:pt idx="182">
                  <c:v>31137</c:v>
                </c:pt>
                <c:pt idx="183">
                  <c:v>31167</c:v>
                </c:pt>
                <c:pt idx="184">
                  <c:v>31198</c:v>
                </c:pt>
                <c:pt idx="185">
                  <c:v>31228</c:v>
                </c:pt>
                <c:pt idx="186">
                  <c:v>31259</c:v>
                </c:pt>
                <c:pt idx="187">
                  <c:v>31290</c:v>
                </c:pt>
                <c:pt idx="188">
                  <c:v>31320</c:v>
                </c:pt>
                <c:pt idx="189">
                  <c:v>31351</c:v>
                </c:pt>
                <c:pt idx="190">
                  <c:v>31381</c:v>
                </c:pt>
                <c:pt idx="191">
                  <c:v>31412</c:v>
                </c:pt>
                <c:pt idx="192">
                  <c:v>31443</c:v>
                </c:pt>
                <c:pt idx="193">
                  <c:v>31471</c:v>
                </c:pt>
                <c:pt idx="194">
                  <c:v>31502</c:v>
                </c:pt>
                <c:pt idx="195">
                  <c:v>31532</c:v>
                </c:pt>
                <c:pt idx="196">
                  <c:v>31563</c:v>
                </c:pt>
                <c:pt idx="197">
                  <c:v>31593</c:v>
                </c:pt>
                <c:pt idx="198">
                  <c:v>31624</c:v>
                </c:pt>
                <c:pt idx="199">
                  <c:v>31655</c:v>
                </c:pt>
                <c:pt idx="200">
                  <c:v>31685</c:v>
                </c:pt>
                <c:pt idx="201">
                  <c:v>31716</c:v>
                </c:pt>
                <c:pt idx="202">
                  <c:v>31746</c:v>
                </c:pt>
                <c:pt idx="203">
                  <c:v>31777</c:v>
                </c:pt>
                <c:pt idx="204">
                  <c:v>31808</c:v>
                </c:pt>
                <c:pt idx="205">
                  <c:v>31836</c:v>
                </c:pt>
                <c:pt idx="206">
                  <c:v>31867</c:v>
                </c:pt>
                <c:pt idx="207">
                  <c:v>31897</c:v>
                </c:pt>
                <c:pt idx="208">
                  <c:v>31928</c:v>
                </c:pt>
                <c:pt idx="209">
                  <c:v>31958</c:v>
                </c:pt>
                <c:pt idx="210">
                  <c:v>31989</c:v>
                </c:pt>
                <c:pt idx="211">
                  <c:v>32020</c:v>
                </c:pt>
                <c:pt idx="212">
                  <c:v>32050</c:v>
                </c:pt>
                <c:pt idx="213">
                  <c:v>32081</c:v>
                </c:pt>
                <c:pt idx="214">
                  <c:v>32111</c:v>
                </c:pt>
                <c:pt idx="215">
                  <c:v>32142</c:v>
                </c:pt>
                <c:pt idx="216">
                  <c:v>32173</c:v>
                </c:pt>
                <c:pt idx="217">
                  <c:v>32202</c:v>
                </c:pt>
                <c:pt idx="218">
                  <c:v>32233</c:v>
                </c:pt>
                <c:pt idx="219">
                  <c:v>32263</c:v>
                </c:pt>
                <c:pt idx="220">
                  <c:v>32294</c:v>
                </c:pt>
                <c:pt idx="221">
                  <c:v>32324</c:v>
                </c:pt>
                <c:pt idx="222">
                  <c:v>32355</c:v>
                </c:pt>
                <c:pt idx="223">
                  <c:v>32386</c:v>
                </c:pt>
                <c:pt idx="224">
                  <c:v>32416</c:v>
                </c:pt>
                <c:pt idx="225">
                  <c:v>32447</c:v>
                </c:pt>
                <c:pt idx="226">
                  <c:v>32477</c:v>
                </c:pt>
                <c:pt idx="227">
                  <c:v>32508</c:v>
                </c:pt>
                <c:pt idx="228">
                  <c:v>32539</c:v>
                </c:pt>
                <c:pt idx="229">
                  <c:v>32567</c:v>
                </c:pt>
                <c:pt idx="230">
                  <c:v>32598</c:v>
                </c:pt>
                <c:pt idx="231">
                  <c:v>32628</c:v>
                </c:pt>
                <c:pt idx="232">
                  <c:v>32659</c:v>
                </c:pt>
                <c:pt idx="233">
                  <c:v>32689</c:v>
                </c:pt>
                <c:pt idx="234">
                  <c:v>32720</c:v>
                </c:pt>
                <c:pt idx="235">
                  <c:v>32751</c:v>
                </c:pt>
                <c:pt idx="236">
                  <c:v>32781</c:v>
                </c:pt>
                <c:pt idx="237">
                  <c:v>32812</c:v>
                </c:pt>
                <c:pt idx="238">
                  <c:v>32842</c:v>
                </c:pt>
                <c:pt idx="239">
                  <c:v>32873</c:v>
                </c:pt>
                <c:pt idx="240">
                  <c:v>32904</c:v>
                </c:pt>
                <c:pt idx="241">
                  <c:v>32932</c:v>
                </c:pt>
                <c:pt idx="242">
                  <c:v>32963</c:v>
                </c:pt>
                <c:pt idx="243">
                  <c:v>32993</c:v>
                </c:pt>
                <c:pt idx="244">
                  <c:v>33024</c:v>
                </c:pt>
                <c:pt idx="245">
                  <c:v>33054</c:v>
                </c:pt>
                <c:pt idx="246">
                  <c:v>33085</c:v>
                </c:pt>
                <c:pt idx="247">
                  <c:v>33116</c:v>
                </c:pt>
                <c:pt idx="248">
                  <c:v>33146</c:v>
                </c:pt>
                <c:pt idx="249">
                  <c:v>33177</c:v>
                </c:pt>
                <c:pt idx="250">
                  <c:v>33207</c:v>
                </c:pt>
                <c:pt idx="251">
                  <c:v>33238</c:v>
                </c:pt>
                <c:pt idx="252">
                  <c:v>33269</c:v>
                </c:pt>
                <c:pt idx="253">
                  <c:v>33297</c:v>
                </c:pt>
                <c:pt idx="254">
                  <c:v>33328</c:v>
                </c:pt>
                <c:pt idx="255">
                  <c:v>33358</c:v>
                </c:pt>
                <c:pt idx="256">
                  <c:v>33389</c:v>
                </c:pt>
                <c:pt idx="257">
                  <c:v>33419</c:v>
                </c:pt>
                <c:pt idx="258">
                  <c:v>33450</c:v>
                </c:pt>
                <c:pt idx="259">
                  <c:v>33481</c:v>
                </c:pt>
                <c:pt idx="260">
                  <c:v>33511</c:v>
                </c:pt>
                <c:pt idx="261">
                  <c:v>33542</c:v>
                </c:pt>
                <c:pt idx="262">
                  <c:v>33572</c:v>
                </c:pt>
                <c:pt idx="263">
                  <c:v>33603</c:v>
                </c:pt>
                <c:pt idx="264">
                  <c:v>33634</c:v>
                </c:pt>
                <c:pt idx="265">
                  <c:v>33663</c:v>
                </c:pt>
                <c:pt idx="266">
                  <c:v>33694</c:v>
                </c:pt>
                <c:pt idx="267">
                  <c:v>33724</c:v>
                </c:pt>
                <c:pt idx="268">
                  <c:v>33755</c:v>
                </c:pt>
                <c:pt idx="269">
                  <c:v>33785</c:v>
                </c:pt>
                <c:pt idx="270">
                  <c:v>33816</c:v>
                </c:pt>
                <c:pt idx="271">
                  <c:v>33847</c:v>
                </c:pt>
                <c:pt idx="272">
                  <c:v>33877</c:v>
                </c:pt>
                <c:pt idx="273">
                  <c:v>33908</c:v>
                </c:pt>
                <c:pt idx="274">
                  <c:v>33938</c:v>
                </c:pt>
                <c:pt idx="275">
                  <c:v>33969</c:v>
                </c:pt>
                <c:pt idx="276">
                  <c:v>34000</c:v>
                </c:pt>
                <c:pt idx="277">
                  <c:v>34028</c:v>
                </c:pt>
                <c:pt idx="278">
                  <c:v>34059</c:v>
                </c:pt>
                <c:pt idx="279">
                  <c:v>34089</c:v>
                </c:pt>
                <c:pt idx="280">
                  <c:v>34120</c:v>
                </c:pt>
                <c:pt idx="281">
                  <c:v>34150</c:v>
                </c:pt>
                <c:pt idx="282">
                  <c:v>34181</c:v>
                </c:pt>
                <c:pt idx="283">
                  <c:v>34212</c:v>
                </c:pt>
                <c:pt idx="284">
                  <c:v>34242</c:v>
                </c:pt>
                <c:pt idx="285">
                  <c:v>34273</c:v>
                </c:pt>
                <c:pt idx="286">
                  <c:v>34303</c:v>
                </c:pt>
                <c:pt idx="287">
                  <c:v>34334</c:v>
                </c:pt>
                <c:pt idx="288">
                  <c:v>34365</c:v>
                </c:pt>
                <c:pt idx="289">
                  <c:v>34393</c:v>
                </c:pt>
                <c:pt idx="290">
                  <c:v>34424</c:v>
                </c:pt>
                <c:pt idx="291">
                  <c:v>34454</c:v>
                </c:pt>
                <c:pt idx="292">
                  <c:v>34485</c:v>
                </c:pt>
                <c:pt idx="293">
                  <c:v>34515</c:v>
                </c:pt>
                <c:pt idx="294">
                  <c:v>34546</c:v>
                </c:pt>
                <c:pt idx="295">
                  <c:v>34577</c:v>
                </c:pt>
                <c:pt idx="296">
                  <c:v>34607</c:v>
                </c:pt>
                <c:pt idx="297">
                  <c:v>34638</c:v>
                </c:pt>
                <c:pt idx="298">
                  <c:v>34668</c:v>
                </c:pt>
                <c:pt idx="299">
                  <c:v>34699</c:v>
                </c:pt>
                <c:pt idx="300">
                  <c:v>34730</c:v>
                </c:pt>
                <c:pt idx="301">
                  <c:v>34758</c:v>
                </c:pt>
                <c:pt idx="302">
                  <c:v>34789</c:v>
                </c:pt>
                <c:pt idx="303">
                  <c:v>34819</c:v>
                </c:pt>
                <c:pt idx="304">
                  <c:v>34850</c:v>
                </c:pt>
                <c:pt idx="305">
                  <c:v>34880</c:v>
                </c:pt>
                <c:pt idx="306">
                  <c:v>34911</c:v>
                </c:pt>
                <c:pt idx="307">
                  <c:v>34942</c:v>
                </c:pt>
                <c:pt idx="308">
                  <c:v>34972</c:v>
                </c:pt>
                <c:pt idx="309">
                  <c:v>35003</c:v>
                </c:pt>
                <c:pt idx="310">
                  <c:v>35033</c:v>
                </c:pt>
                <c:pt idx="311">
                  <c:v>35064</c:v>
                </c:pt>
                <c:pt idx="312">
                  <c:v>35095</c:v>
                </c:pt>
                <c:pt idx="313">
                  <c:v>35124</c:v>
                </c:pt>
                <c:pt idx="314">
                  <c:v>35155</c:v>
                </c:pt>
                <c:pt idx="315">
                  <c:v>35185</c:v>
                </c:pt>
                <c:pt idx="316">
                  <c:v>35216</c:v>
                </c:pt>
                <c:pt idx="317">
                  <c:v>35246</c:v>
                </c:pt>
                <c:pt idx="318">
                  <c:v>35277</c:v>
                </c:pt>
                <c:pt idx="319">
                  <c:v>35308</c:v>
                </c:pt>
                <c:pt idx="320">
                  <c:v>35338</c:v>
                </c:pt>
                <c:pt idx="321">
                  <c:v>35369</c:v>
                </c:pt>
                <c:pt idx="322">
                  <c:v>35399</c:v>
                </c:pt>
                <c:pt idx="323">
                  <c:v>35430</c:v>
                </c:pt>
                <c:pt idx="324">
                  <c:v>35461</c:v>
                </c:pt>
                <c:pt idx="325">
                  <c:v>35489</c:v>
                </c:pt>
                <c:pt idx="326">
                  <c:v>35520</c:v>
                </c:pt>
                <c:pt idx="327">
                  <c:v>35550</c:v>
                </c:pt>
                <c:pt idx="328">
                  <c:v>35581</c:v>
                </c:pt>
                <c:pt idx="329">
                  <c:v>35611</c:v>
                </c:pt>
                <c:pt idx="330">
                  <c:v>35642</c:v>
                </c:pt>
                <c:pt idx="331">
                  <c:v>35673</c:v>
                </c:pt>
                <c:pt idx="332">
                  <c:v>35703</c:v>
                </c:pt>
                <c:pt idx="333">
                  <c:v>35734</c:v>
                </c:pt>
                <c:pt idx="334">
                  <c:v>35764</c:v>
                </c:pt>
                <c:pt idx="335">
                  <c:v>35795</c:v>
                </c:pt>
                <c:pt idx="336">
                  <c:v>35826</c:v>
                </c:pt>
                <c:pt idx="337">
                  <c:v>35854</c:v>
                </c:pt>
                <c:pt idx="338">
                  <c:v>35885</c:v>
                </c:pt>
                <c:pt idx="339">
                  <c:v>35915</c:v>
                </c:pt>
                <c:pt idx="340">
                  <c:v>35946</c:v>
                </c:pt>
                <c:pt idx="341">
                  <c:v>35976</c:v>
                </c:pt>
                <c:pt idx="342">
                  <c:v>36007</c:v>
                </c:pt>
                <c:pt idx="343">
                  <c:v>36038</c:v>
                </c:pt>
                <c:pt idx="344">
                  <c:v>36068</c:v>
                </c:pt>
                <c:pt idx="345">
                  <c:v>36099</c:v>
                </c:pt>
                <c:pt idx="346">
                  <c:v>36129</c:v>
                </c:pt>
                <c:pt idx="347">
                  <c:v>36160</c:v>
                </c:pt>
                <c:pt idx="348">
                  <c:v>36191</c:v>
                </c:pt>
                <c:pt idx="349">
                  <c:v>36219</c:v>
                </c:pt>
                <c:pt idx="350">
                  <c:v>36250</c:v>
                </c:pt>
                <c:pt idx="351">
                  <c:v>36280</c:v>
                </c:pt>
                <c:pt idx="352">
                  <c:v>36311</c:v>
                </c:pt>
                <c:pt idx="353">
                  <c:v>36341</c:v>
                </c:pt>
                <c:pt idx="354">
                  <c:v>36372</c:v>
                </c:pt>
                <c:pt idx="355">
                  <c:v>36403</c:v>
                </c:pt>
                <c:pt idx="356">
                  <c:v>36433</c:v>
                </c:pt>
                <c:pt idx="357">
                  <c:v>36464</c:v>
                </c:pt>
                <c:pt idx="358">
                  <c:v>36494</c:v>
                </c:pt>
                <c:pt idx="359">
                  <c:v>36525</c:v>
                </c:pt>
                <c:pt idx="360">
                  <c:v>36556</c:v>
                </c:pt>
                <c:pt idx="361">
                  <c:v>36585</c:v>
                </c:pt>
                <c:pt idx="362">
                  <c:v>36616</c:v>
                </c:pt>
                <c:pt idx="363">
                  <c:v>36646</c:v>
                </c:pt>
                <c:pt idx="364">
                  <c:v>36677</c:v>
                </c:pt>
                <c:pt idx="365">
                  <c:v>36707</c:v>
                </c:pt>
                <c:pt idx="366">
                  <c:v>36738</c:v>
                </c:pt>
                <c:pt idx="367">
                  <c:v>36769</c:v>
                </c:pt>
                <c:pt idx="368">
                  <c:v>36799</c:v>
                </c:pt>
                <c:pt idx="369">
                  <c:v>36830</c:v>
                </c:pt>
                <c:pt idx="370">
                  <c:v>36860</c:v>
                </c:pt>
                <c:pt idx="371">
                  <c:v>36891</c:v>
                </c:pt>
                <c:pt idx="372">
                  <c:v>36922</c:v>
                </c:pt>
                <c:pt idx="373">
                  <c:v>36950</c:v>
                </c:pt>
                <c:pt idx="374">
                  <c:v>36981</c:v>
                </c:pt>
                <c:pt idx="375">
                  <c:v>37011</c:v>
                </c:pt>
                <c:pt idx="376">
                  <c:v>37042</c:v>
                </c:pt>
                <c:pt idx="377">
                  <c:v>37072</c:v>
                </c:pt>
                <c:pt idx="378">
                  <c:v>37103</c:v>
                </c:pt>
                <c:pt idx="379">
                  <c:v>37134</c:v>
                </c:pt>
                <c:pt idx="380">
                  <c:v>37164</c:v>
                </c:pt>
                <c:pt idx="381">
                  <c:v>37195</c:v>
                </c:pt>
                <c:pt idx="382">
                  <c:v>37225</c:v>
                </c:pt>
                <c:pt idx="383">
                  <c:v>37256</c:v>
                </c:pt>
                <c:pt idx="384">
                  <c:v>37287</c:v>
                </c:pt>
                <c:pt idx="385">
                  <c:v>37315</c:v>
                </c:pt>
                <c:pt idx="386">
                  <c:v>37346</c:v>
                </c:pt>
                <c:pt idx="387">
                  <c:v>37376</c:v>
                </c:pt>
                <c:pt idx="388">
                  <c:v>37407</c:v>
                </c:pt>
                <c:pt idx="389">
                  <c:v>37437</c:v>
                </c:pt>
                <c:pt idx="390">
                  <c:v>37468</c:v>
                </c:pt>
                <c:pt idx="391">
                  <c:v>37499</c:v>
                </c:pt>
                <c:pt idx="392">
                  <c:v>37529</c:v>
                </c:pt>
                <c:pt idx="393">
                  <c:v>37560</c:v>
                </c:pt>
                <c:pt idx="394">
                  <c:v>37590</c:v>
                </c:pt>
                <c:pt idx="395">
                  <c:v>37621</c:v>
                </c:pt>
                <c:pt idx="396">
                  <c:v>37652</c:v>
                </c:pt>
                <c:pt idx="397">
                  <c:v>37680</c:v>
                </c:pt>
                <c:pt idx="398">
                  <c:v>37711</c:v>
                </c:pt>
                <c:pt idx="399">
                  <c:v>37741</c:v>
                </c:pt>
                <c:pt idx="400">
                  <c:v>37772</c:v>
                </c:pt>
                <c:pt idx="401">
                  <c:v>37802</c:v>
                </c:pt>
                <c:pt idx="402">
                  <c:v>37833</c:v>
                </c:pt>
                <c:pt idx="403">
                  <c:v>37864</c:v>
                </c:pt>
                <c:pt idx="404">
                  <c:v>37894</c:v>
                </c:pt>
                <c:pt idx="405">
                  <c:v>37925</c:v>
                </c:pt>
                <c:pt idx="406">
                  <c:v>37955</c:v>
                </c:pt>
                <c:pt idx="407">
                  <c:v>37986</c:v>
                </c:pt>
                <c:pt idx="408">
                  <c:v>38017</c:v>
                </c:pt>
                <c:pt idx="409">
                  <c:v>38046</c:v>
                </c:pt>
                <c:pt idx="410">
                  <c:v>38077</c:v>
                </c:pt>
                <c:pt idx="411">
                  <c:v>38107</c:v>
                </c:pt>
                <c:pt idx="412">
                  <c:v>38138</c:v>
                </c:pt>
                <c:pt idx="413">
                  <c:v>38168</c:v>
                </c:pt>
                <c:pt idx="414">
                  <c:v>38199</c:v>
                </c:pt>
                <c:pt idx="415">
                  <c:v>38230</c:v>
                </c:pt>
                <c:pt idx="416">
                  <c:v>38260</c:v>
                </c:pt>
                <c:pt idx="417">
                  <c:v>38291</c:v>
                </c:pt>
                <c:pt idx="418">
                  <c:v>38321</c:v>
                </c:pt>
                <c:pt idx="419">
                  <c:v>38352</c:v>
                </c:pt>
                <c:pt idx="420">
                  <c:v>38383</c:v>
                </c:pt>
                <c:pt idx="421">
                  <c:v>38411</c:v>
                </c:pt>
                <c:pt idx="422">
                  <c:v>38442</c:v>
                </c:pt>
                <c:pt idx="423">
                  <c:v>38472</c:v>
                </c:pt>
                <c:pt idx="424">
                  <c:v>38503</c:v>
                </c:pt>
                <c:pt idx="425">
                  <c:v>38533</c:v>
                </c:pt>
                <c:pt idx="426">
                  <c:v>38564</c:v>
                </c:pt>
                <c:pt idx="427">
                  <c:v>38595</c:v>
                </c:pt>
                <c:pt idx="428">
                  <c:v>38625</c:v>
                </c:pt>
                <c:pt idx="429">
                  <c:v>38656</c:v>
                </c:pt>
                <c:pt idx="430">
                  <c:v>38686</c:v>
                </c:pt>
                <c:pt idx="431">
                  <c:v>38717</c:v>
                </c:pt>
                <c:pt idx="432">
                  <c:v>38748</c:v>
                </c:pt>
                <c:pt idx="433">
                  <c:v>38776</c:v>
                </c:pt>
                <c:pt idx="434">
                  <c:v>38807</c:v>
                </c:pt>
                <c:pt idx="435">
                  <c:v>38837</c:v>
                </c:pt>
                <c:pt idx="436">
                  <c:v>38868</c:v>
                </c:pt>
                <c:pt idx="437">
                  <c:v>38898</c:v>
                </c:pt>
                <c:pt idx="438">
                  <c:v>38929</c:v>
                </c:pt>
                <c:pt idx="439">
                  <c:v>38960</c:v>
                </c:pt>
                <c:pt idx="440">
                  <c:v>38990</c:v>
                </c:pt>
                <c:pt idx="441">
                  <c:v>39021</c:v>
                </c:pt>
                <c:pt idx="442">
                  <c:v>39051</c:v>
                </c:pt>
                <c:pt idx="443">
                  <c:v>39082</c:v>
                </c:pt>
                <c:pt idx="444">
                  <c:v>39113</c:v>
                </c:pt>
                <c:pt idx="445">
                  <c:v>39141</c:v>
                </c:pt>
                <c:pt idx="446">
                  <c:v>39172</c:v>
                </c:pt>
                <c:pt idx="447">
                  <c:v>39202</c:v>
                </c:pt>
                <c:pt idx="448">
                  <c:v>39233</c:v>
                </c:pt>
                <c:pt idx="449">
                  <c:v>39263</c:v>
                </c:pt>
                <c:pt idx="450">
                  <c:v>39294</c:v>
                </c:pt>
                <c:pt idx="451">
                  <c:v>39325</c:v>
                </c:pt>
                <c:pt idx="452">
                  <c:v>39355</c:v>
                </c:pt>
                <c:pt idx="453">
                  <c:v>39386</c:v>
                </c:pt>
                <c:pt idx="454">
                  <c:v>39416</c:v>
                </c:pt>
                <c:pt idx="455">
                  <c:v>39447</c:v>
                </c:pt>
                <c:pt idx="456">
                  <c:v>39478</c:v>
                </c:pt>
                <c:pt idx="457">
                  <c:v>39507</c:v>
                </c:pt>
                <c:pt idx="458">
                  <c:v>39538</c:v>
                </c:pt>
                <c:pt idx="459">
                  <c:v>39568</c:v>
                </c:pt>
                <c:pt idx="460">
                  <c:v>39599</c:v>
                </c:pt>
                <c:pt idx="461">
                  <c:v>39629</c:v>
                </c:pt>
                <c:pt idx="462">
                  <c:v>39660</c:v>
                </c:pt>
                <c:pt idx="463">
                  <c:v>39691</c:v>
                </c:pt>
                <c:pt idx="464">
                  <c:v>39721</c:v>
                </c:pt>
                <c:pt idx="465">
                  <c:v>39752</c:v>
                </c:pt>
                <c:pt idx="466">
                  <c:v>39782</c:v>
                </c:pt>
                <c:pt idx="467">
                  <c:v>39813</c:v>
                </c:pt>
                <c:pt idx="468">
                  <c:v>39844</c:v>
                </c:pt>
                <c:pt idx="469">
                  <c:v>39872</c:v>
                </c:pt>
                <c:pt idx="470">
                  <c:v>39903</c:v>
                </c:pt>
                <c:pt idx="471">
                  <c:v>39933</c:v>
                </c:pt>
                <c:pt idx="472">
                  <c:v>39964</c:v>
                </c:pt>
                <c:pt idx="473">
                  <c:v>39994</c:v>
                </c:pt>
                <c:pt idx="474">
                  <c:v>40025</c:v>
                </c:pt>
                <c:pt idx="475">
                  <c:v>40056</c:v>
                </c:pt>
                <c:pt idx="476">
                  <c:v>40086</c:v>
                </c:pt>
                <c:pt idx="477">
                  <c:v>40117</c:v>
                </c:pt>
                <c:pt idx="478">
                  <c:v>40147</c:v>
                </c:pt>
                <c:pt idx="479">
                  <c:v>40178</c:v>
                </c:pt>
                <c:pt idx="480">
                  <c:v>40209</c:v>
                </c:pt>
                <c:pt idx="481">
                  <c:v>40237</c:v>
                </c:pt>
                <c:pt idx="482">
                  <c:v>40268</c:v>
                </c:pt>
                <c:pt idx="483">
                  <c:v>40298</c:v>
                </c:pt>
                <c:pt idx="484">
                  <c:v>40329</c:v>
                </c:pt>
                <c:pt idx="485">
                  <c:v>40359</c:v>
                </c:pt>
                <c:pt idx="486">
                  <c:v>40390</c:v>
                </c:pt>
                <c:pt idx="487">
                  <c:v>40421</c:v>
                </c:pt>
                <c:pt idx="488">
                  <c:v>40451</c:v>
                </c:pt>
                <c:pt idx="489">
                  <c:v>40482</c:v>
                </c:pt>
                <c:pt idx="490">
                  <c:v>40512</c:v>
                </c:pt>
                <c:pt idx="491">
                  <c:v>40543</c:v>
                </c:pt>
                <c:pt idx="492">
                  <c:v>40574</c:v>
                </c:pt>
                <c:pt idx="493">
                  <c:v>40602</c:v>
                </c:pt>
                <c:pt idx="494">
                  <c:v>40633</c:v>
                </c:pt>
                <c:pt idx="495">
                  <c:v>40663</c:v>
                </c:pt>
                <c:pt idx="496">
                  <c:v>40694</c:v>
                </c:pt>
                <c:pt idx="497">
                  <c:v>40724</c:v>
                </c:pt>
                <c:pt idx="498">
                  <c:v>40755</c:v>
                </c:pt>
                <c:pt idx="499">
                  <c:v>40786</c:v>
                </c:pt>
                <c:pt idx="500">
                  <c:v>40816</c:v>
                </c:pt>
                <c:pt idx="501">
                  <c:v>40847</c:v>
                </c:pt>
                <c:pt idx="502">
                  <c:v>40877</c:v>
                </c:pt>
                <c:pt idx="503">
                  <c:v>40908</c:v>
                </c:pt>
                <c:pt idx="504">
                  <c:v>40939</c:v>
                </c:pt>
                <c:pt idx="505">
                  <c:v>40968</c:v>
                </c:pt>
                <c:pt idx="506">
                  <c:v>40999</c:v>
                </c:pt>
                <c:pt idx="507">
                  <c:v>41029</c:v>
                </c:pt>
                <c:pt idx="508">
                  <c:v>41060</c:v>
                </c:pt>
                <c:pt idx="509">
                  <c:v>41090</c:v>
                </c:pt>
                <c:pt idx="510">
                  <c:v>41121</c:v>
                </c:pt>
                <c:pt idx="511">
                  <c:v>41152</c:v>
                </c:pt>
                <c:pt idx="512">
                  <c:v>41182</c:v>
                </c:pt>
                <c:pt idx="513">
                  <c:v>41213</c:v>
                </c:pt>
                <c:pt idx="514">
                  <c:v>41243</c:v>
                </c:pt>
                <c:pt idx="515">
                  <c:v>41274</c:v>
                </c:pt>
                <c:pt idx="516">
                  <c:v>41305</c:v>
                </c:pt>
                <c:pt idx="517">
                  <c:v>41333</c:v>
                </c:pt>
                <c:pt idx="518">
                  <c:v>41364</c:v>
                </c:pt>
                <c:pt idx="519">
                  <c:v>41394</c:v>
                </c:pt>
                <c:pt idx="520">
                  <c:v>41425</c:v>
                </c:pt>
                <c:pt idx="521">
                  <c:v>41455</c:v>
                </c:pt>
                <c:pt idx="522">
                  <c:v>41486</c:v>
                </c:pt>
                <c:pt idx="523">
                  <c:v>41517</c:v>
                </c:pt>
                <c:pt idx="524">
                  <c:v>41547</c:v>
                </c:pt>
                <c:pt idx="525">
                  <c:v>41578</c:v>
                </c:pt>
                <c:pt idx="526">
                  <c:v>41608</c:v>
                </c:pt>
                <c:pt idx="527">
                  <c:v>41639</c:v>
                </c:pt>
                <c:pt idx="528">
                  <c:v>41670</c:v>
                </c:pt>
                <c:pt idx="529">
                  <c:v>41698</c:v>
                </c:pt>
                <c:pt idx="530">
                  <c:v>41729</c:v>
                </c:pt>
                <c:pt idx="531">
                  <c:v>41759</c:v>
                </c:pt>
                <c:pt idx="532">
                  <c:v>41790</c:v>
                </c:pt>
                <c:pt idx="533">
                  <c:v>41820</c:v>
                </c:pt>
                <c:pt idx="534">
                  <c:v>41851</c:v>
                </c:pt>
                <c:pt idx="535">
                  <c:v>41882</c:v>
                </c:pt>
                <c:pt idx="536">
                  <c:v>41912</c:v>
                </c:pt>
                <c:pt idx="537">
                  <c:v>41943</c:v>
                </c:pt>
                <c:pt idx="538">
                  <c:v>41973</c:v>
                </c:pt>
                <c:pt idx="539">
                  <c:v>42004</c:v>
                </c:pt>
                <c:pt idx="540">
                  <c:v>42035</c:v>
                </c:pt>
                <c:pt idx="541">
                  <c:v>42063</c:v>
                </c:pt>
                <c:pt idx="542">
                  <c:v>42094</c:v>
                </c:pt>
                <c:pt idx="543">
                  <c:v>42124</c:v>
                </c:pt>
                <c:pt idx="544">
                  <c:v>42155</c:v>
                </c:pt>
                <c:pt idx="545">
                  <c:v>42185</c:v>
                </c:pt>
                <c:pt idx="546">
                  <c:v>42216</c:v>
                </c:pt>
                <c:pt idx="547">
                  <c:v>42247</c:v>
                </c:pt>
                <c:pt idx="548">
                  <c:v>42277</c:v>
                </c:pt>
                <c:pt idx="549">
                  <c:v>42308</c:v>
                </c:pt>
                <c:pt idx="550">
                  <c:v>42338</c:v>
                </c:pt>
                <c:pt idx="551">
                  <c:v>42369</c:v>
                </c:pt>
                <c:pt idx="552">
                  <c:v>42400</c:v>
                </c:pt>
                <c:pt idx="553">
                  <c:v>42429</c:v>
                </c:pt>
                <c:pt idx="554">
                  <c:v>42460</c:v>
                </c:pt>
                <c:pt idx="555">
                  <c:v>42490</c:v>
                </c:pt>
                <c:pt idx="556">
                  <c:v>42521</c:v>
                </c:pt>
                <c:pt idx="557">
                  <c:v>42551</c:v>
                </c:pt>
                <c:pt idx="558">
                  <c:v>42582</c:v>
                </c:pt>
                <c:pt idx="559">
                  <c:v>42613</c:v>
                </c:pt>
                <c:pt idx="560">
                  <c:v>42643</c:v>
                </c:pt>
                <c:pt idx="561">
                  <c:v>42674</c:v>
                </c:pt>
                <c:pt idx="562">
                  <c:v>42704</c:v>
                </c:pt>
                <c:pt idx="563">
                  <c:v>42735</c:v>
                </c:pt>
                <c:pt idx="564">
                  <c:v>42766</c:v>
                </c:pt>
                <c:pt idx="565">
                  <c:v>42794</c:v>
                </c:pt>
                <c:pt idx="566">
                  <c:v>42825</c:v>
                </c:pt>
                <c:pt idx="567">
                  <c:v>42855</c:v>
                </c:pt>
                <c:pt idx="568">
                  <c:v>42886</c:v>
                </c:pt>
                <c:pt idx="569">
                  <c:v>42916</c:v>
                </c:pt>
                <c:pt idx="570">
                  <c:v>42947</c:v>
                </c:pt>
                <c:pt idx="571">
                  <c:v>42978</c:v>
                </c:pt>
                <c:pt idx="572">
                  <c:v>43008</c:v>
                </c:pt>
                <c:pt idx="573">
                  <c:v>43039</c:v>
                </c:pt>
                <c:pt idx="574">
                  <c:v>43069</c:v>
                </c:pt>
                <c:pt idx="575">
                  <c:v>43100</c:v>
                </c:pt>
                <c:pt idx="576">
                  <c:v>43131</c:v>
                </c:pt>
                <c:pt idx="577">
                  <c:v>43159</c:v>
                </c:pt>
                <c:pt idx="578">
                  <c:v>43190</c:v>
                </c:pt>
                <c:pt idx="579">
                  <c:v>43220</c:v>
                </c:pt>
                <c:pt idx="580">
                  <c:v>43251</c:v>
                </c:pt>
                <c:pt idx="581">
                  <c:v>43281</c:v>
                </c:pt>
                <c:pt idx="582">
                  <c:v>43312</c:v>
                </c:pt>
                <c:pt idx="583">
                  <c:v>43343</c:v>
                </c:pt>
                <c:pt idx="584">
                  <c:v>43373</c:v>
                </c:pt>
                <c:pt idx="585">
                  <c:v>43404</c:v>
                </c:pt>
                <c:pt idx="586">
                  <c:v>43434</c:v>
                </c:pt>
                <c:pt idx="587">
                  <c:v>43465</c:v>
                </c:pt>
                <c:pt idx="588">
                  <c:v>43496</c:v>
                </c:pt>
                <c:pt idx="589">
                  <c:v>43524</c:v>
                </c:pt>
                <c:pt idx="590">
                  <c:v>43555</c:v>
                </c:pt>
                <c:pt idx="591">
                  <c:v>43585</c:v>
                </c:pt>
                <c:pt idx="592">
                  <c:v>43616</c:v>
                </c:pt>
                <c:pt idx="593">
                  <c:v>43646</c:v>
                </c:pt>
                <c:pt idx="594">
                  <c:v>43677</c:v>
                </c:pt>
                <c:pt idx="595">
                  <c:v>43708</c:v>
                </c:pt>
                <c:pt idx="596">
                  <c:v>43738</c:v>
                </c:pt>
                <c:pt idx="597">
                  <c:v>43769</c:v>
                </c:pt>
                <c:pt idx="598">
                  <c:v>43799</c:v>
                </c:pt>
                <c:pt idx="599">
                  <c:v>43830</c:v>
                </c:pt>
                <c:pt idx="600">
                  <c:v>43861</c:v>
                </c:pt>
                <c:pt idx="601">
                  <c:v>43890</c:v>
                </c:pt>
                <c:pt idx="602">
                  <c:v>43921</c:v>
                </c:pt>
                <c:pt idx="603">
                  <c:v>43951</c:v>
                </c:pt>
                <c:pt idx="604">
                  <c:v>43982</c:v>
                </c:pt>
                <c:pt idx="605">
                  <c:v>44012</c:v>
                </c:pt>
                <c:pt idx="606">
                  <c:v>44043</c:v>
                </c:pt>
                <c:pt idx="607">
                  <c:v>44074</c:v>
                </c:pt>
                <c:pt idx="608">
                  <c:v>44104</c:v>
                </c:pt>
                <c:pt idx="609">
                  <c:v>44135</c:v>
                </c:pt>
                <c:pt idx="610">
                  <c:v>44165</c:v>
                </c:pt>
                <c:pt idx="611">
                  <c:v>44196</c:v>
                </c:pt>
                <c:pt idx="612">
                  <c:v>44227</c:v>
                </c:pt>
                <c:pt idx="613">
                  <c:v>44255</c:v>
                </c:pt>
                <c:pt idx="614">
                  <c:v>44286</c:v>
                </c:pt>
                <c:pt idx="615">
                  <c:v>44316</c:v>
                </c:pt>
                <c:pt idx="616">
                  <c:v>44347</c:v>
                </c:pt>
                <c:pt idx="617">
                  <c:v>44377</c:v>
                </c:pt>
                <c:pt idx="618">
                  <c:v>44408</c:v>
                </c:pt>
                <c:pt idx="619">
                  <c:v>44439</c:v>
                </c:pt>
                <c:pt idx="620">
                  <c:v>44469</c:v>
                </c:pt>
                <c:pt idx="621">
                  <c:v>44500</c:v>
                </c:pt>
                <c:pt idx="622">
                  <c:v>44530</c:v>
                </c:pt>
                <c:pt idx="623">
                  <c:v>44561</c:v>
                </c:pt>
                <c:pt idx="624">
                  <c:v>44592</c:v>
                </c:pt>
                <c:pt idx="625">
                  <c:v>44620</c:v>
                </c:pt>
                <c:pt idx="626">
                  <c:v>44651</c:v>
                </c:pt>
                <c:pt idx="627">
                  <c:v>44681</c:v>
                </c:pt>
                <c:pt idx="628">
                  <c:v>44712</c:v>
                </c:pt>
                <c:pt idx="629">
                  <c:v>44742</c:v>
                </c:pt>
                <c:pt idx="630">
                  <c:v>44773</c:v>
                </c:pt>
                <c:pt idx="631">
                  <c:v>44804</c:v>
                </c:pt>
                <c:pt idx="632">
                  <c:v>44834</c:v>
                </c:pt>
              </c:numCache>
            </c:numRef>
          </c:xVal>
          <c:yVal>
            <c:numRef>
              <c:f>'02N20W10J01S_OL4'!$F$2:$F$634</c:f>
              <c:numCache>
                <c:formatCode>General</c:formatCode>
                <c:ptCount val="633"/>
                <c:pt idx="0">
                  <c:v>116.528374</c:v>
                </c:pt>
                <c:pt idx="1">
                  <c:v>116.558037</c:v>
                </c:pt>
                <c:pt idx="2">
                  <c:v>116.67997</c:v>
                </c:pt>
                <c:pt idx="3">
                  <c:v>116.75290699999999</c:v>
                </c:pt>
                <c:pt idx="4">
                  <c:v>116.84532900000001</c:v>
                </c:pt>
                <c:pt idx="5">
                  <c:v>116.90838599999999</c:v>
                </c:pt>
                <c:pt idx="6">
                  <c:v>116.649513</c:v>
                </c:pt>
                <c:pt idx="7">
                  <c:v>116.284256</c:v>
                </c:pt>
                <c:pt idx="8">
                  <c:v>115.86687499999999</c:v>
                </c:pt>
                <c:pt idx="9">
                  <c:v>115.460724</c:v>
                </c:pt>
                <c:pt idx="10">
                  <c:v>117.229568</c:v>
                </c:pt>
                <c:pt idx="11">
                  <c:v>120.20008900000001</c:v>
                </c:pt>
                <c:pt idx="12">
                  <c:v>121.757942</c:v>
                </c:pt>
                <c:pt idx="13">
                  <c:v>122.378342</c:v>
                </c:pt>
                <c:pt idx="14">
                  <c:v>122.77892300000001</c:v>
                </c:pt>
                <c:pt idx="15">
                  <c:v>122.98189499999999</c:v>
                </c:pt>
                <c:pt idx="16">
                  <c:v>123.117706</c:v>
                </c:pt>
                <c:pt idx="17">
                  <c:v>123.167137</c:v>
                </c:pt>
                <c:pt idx="18">
                  <c:v>122.838425</c:v>
                </c:pt>
                <c:pt idx="19">
                  <c:v>122.38516199999999</c:v>
                </c:pt>
                <c:pt idx="20">
                  <c:v>121.87406900000001</c:v>
                </c:pt>
                <c:pt idx="21">
                  <c:v>121.366463</c:v>
                </c:pt>
                <c:pt idx="22">
                  <c:v>120.839958</c:v>
                </c:pt>
                <c:pt idx="23">
                  <c:v>121.541161</c:v>
                </c:pt>
                <c:pt idx="24">
                  <c:v>121.95013400000001</c:v>
                </c:pt>
                <c:pt idx="25">
                  <c:v>122.065376</c:v>
                </c:pt>
                <c:pt idx="26">
                  <c:v>122.16673299999999</c:v>
                </c:pt>
                <c:pt idx="27">
                  <c:v>122.197563</c:v>
                </c:pt>
                <c:pt idx="28">
                  <c:v>122.23281900000001</c:v>
                </c:pt>
                <c:pt idx="29">
                  <c:v>122.234329</c:v>
                </c:pt>
                <c:pt idx="30">
                  <c:v>121.896049</c:v>
                </c:pt>
                <c:pt idx="31">
                  <c:v>121.44946299999999</c:v>
                </c:pt>
                <c:pt idx="32">
                  <c:v>120.95478799999999</c:v>
                </c:pt>
                <c:pt idx="33">
                  <c:v>120.475731</c:v>
                </c:pt>
                <c:pt idx="34">
                  <c:v>120.04085499999999</c:v>
                </c:pt>
                <c:pt idx="35">
                  <c:v>119.6036</c:v>
                </c:pt>
                <c:pt idx="36">
                  <c:v>120.579277</c:v>
                </c:pt>
                <c:pt idx="37">
                  <c:v>122.89753</c:v>
                </c:pt>
                <c:pt idx="38">
                  <c:v>124.682419</c:v>
                </c:pt>
                <c:pt idx="39">
                  <c:v>125.407921</c:v>
                </c:pt>
                <c:pt idx="40">
                  <c:v>125.763504</c:v>
                </c:pt>
                <c:pt idx="41">
                  <c:v>125.909897</c:v>
                </c:pt>
                <c:pt idx="42">
                  <c:v>125.445038</c:v>
                </c:pt>
                <c:pt idx="43">
                  <c:v>124.929665</c:v>
                </c:pt>
                <c:pt idx="44">
                  <c:v>124.41179700000001</c:v>
                </c:pt>
                <c:pt idx="45">
                  <c:v>123.941795</c:v>
                </c:pt>
                <c:pt idx="46">
                  <c:v>123.508133</c:v>
                </c:pt>
                <c:pt idx="47">
                  <c:v>123.08847799999999</c:v>
                </c:pt>
                <c:pt idx="48">
                  <c:v>125.508949</c:v>
                </c:pt>
                <c:pt idx="49">
                  <c:v>126.620659</c:v>
                </c:pt>
                <c:pt idx="50">
                  <c:v>127.273735</c:v>
                </c:pt>
                <c:pt idx="51">
                  <c:v>127.548721</c:v>
                </c:pt>
                <c:pt idx="52">
                  <c:v>127.714012</c:v>
                </c:pt>
                <c:pt idx="53">
                  <c:v>127.77939600000001</c:v>
                </c:pt>
                <c:pt idx="54">
                  <c:v>127.259995</c:v>
                </c:pt>
                <c:pt idx="55">
                  <c:v>126.73539</c:v>
                </c:pt>
                <c:pt idx="56">
                  <c:v>126.261398</c:v>
                </c:pt>
                <c:pt idx="57">
                  <c:v>125.825363</c:v>
                </c:pt>
                <c:pt idx="58">
                  <c:v>125.368652</c:v>
                </c:pt>
                <c:pt idx="59">
                  <c:v>125.869469</c:v>
                </c:pt>
                <c:pt idx="60">
                  <c:v>126.228775</c:v>
                </c:pt>
                <c:pt idx="61">
                  <c:v>126.86470799999999</c:v>
                </c:pt>
                <c:pt idx="62">
                  <c:v>128.00509600000001</c:v>
                </c:pt>
                <c:pt idx="63">
                  <c:v>128.40669299999999</c:v>
                </c:pt>
                <c:pt idx="64">
                  <c:v>128.51316800000001</c:v>
                </c:pt>
                <c:pt idx="65">
                  <c:v>128.48155199999999</c:v>
                </c:pt>
                <c:pt idx="66">
                  <c:v>127.71444700000001</c:v>
                </c:pt>
                <c:pt idx="67">
                  <c:v>126.96729999999999</c:v>
                </c:pt>
                <c:pt idx="68">
                  <c:v>126.256683</c:v>
                </c:pt>
                <c:pt idx="69">
                  <c:v>125.628822</c:v>
                </c:pt>
                <c:pt idx="70">
                  <c:v>124.989464</c:v>
                </c:pt>
                <c:pt idx="71">
                  <c:v>124.41501599999999</c:v>
                </c:pt>
                <c:pt idx="72">
                  <c:v>124.18849899999999</c:v>
                </c:pt>
                <c:pt idx="73">
                  <c:v>124.669624</c:v>
                </c:pt>
                <c:pt idx="74">
                  <c:v>124.74012</c:v>
                </c:pt>
                <c:pt idx="75">
                  <c:v>124.56287399999999</c:v>
                </c:pt>
                <c:pt idx="76">
                  <c:v>124.336456</c:v>
                </c:pt>
                <c:pt idx="77">
                  <c:v>124.062202</c:v>
                </c:pt>
                <c:pt idx="78">
                  <c:v>123.307732</c:v>
                </c:pt>
                <c:pt idx="79">
                  <c:v>122.56797</c:v>
                </c:pt>
                <c:pt idx="80">
                  <c:v>121.928764</c:v>
                </c:pt>
                <c:pt idx="81">
                  <c:v>121.322075</c:v>
                </c:pt>
                <c:pt idx="82">
                  <c:v>120.716202</c:v>
                </c:pt>
                <c:pt idx="83">
                  <c:v>120.163742</c:v>
                </c:pt>
                <c:pt idx="84">
                  <c:v>121.29875199999999</c:v>
                </c:pt>
                <c:pt idx="85">
                  <c:v>121.85321</c:v>
                </c:pt>
                <c:pt idx="86">
                  <c:v>122.36396000000001</c:v>
                </c:pt>
                <c:pt idx="87">
                  <c:v>122.626289</c:v>
                </c:pt>
                <c:pt idx="88">
                  <c:v>122.985489</c:v>
                </c:pt>
                <c:pt idx="89">
                  <c:v>123.17261499999999</c:v>
                </c:pt>
                <c:pt idx="90">
                  <c:v>122.968613</c:v>
                </c:pt>
                <c:pt idx="91">
                  <c:v>122.822136</c:v>
                </c:pt>
                <c:pt idx="92">
                  <c:v>122.498009</c:v>
                </c:pt>
                <c:pt idx="93">
                  <c:v>122.160347</c:v>
                </c:pt>
                <c:pt idx="94">
                  <c:v>121.797539</c:v>
                </c:pt>
                <c:pt idx="95">
                  <c:v>122.456757</c:v>
                </c:pt>
                <c:pt idx="96">
                  <c:v>125.400131</c:v>
                </c:pt>
                <c:pt idx="97">
                  <c:v>129.89372299999999</c:v>
                </c:pt>
                <c:pt idx="98">
                  <c:v>136.02925099999999</c:v>
                </c:pt>
                <c:pt idx="99">
                  <c:v>139.767426</c:v>
                </c:pt>
                <c:pt idx="100">
                  <c:v>141.42723100000001</c:v>
                </c:pt>
                <c:pt idx="101">
                  <c:v>142.09094200000001</c:v>
                </c:pt>
                <c:pt idx="102">
                  <c:v>141.74522400000001</c:v>
                </c:pt>
                <c:pt idx="103">
                  <c:v>141.26400799999999</c:v>
                </c:pt>
                <c:pt idx="104">
                  <c:v>140.75645399999999</c:v>
                </c:pt>
                <c:pt idx="105">
                  <c:v>140.26713599999999</c:v>
                </c:pt>
                <c:pt idx="106">
                  <c:v>139.83166499999999</c:v>
                </c:pt>
                <c:pt idx="107">
                  <c:v>139.66377299999999</c:v>
                </c:pt>
                <c:pt idx="108">
                  <c:v>142.47148100000001</c:v>
                </c:pt>
                <c:pt idx="109">
                  <c:v>144.399933</c:v>
                </c:pt>
                <c:pt idx="110">
                  <c:v>147.47843900000001</c:v>
                </c:pt>
                <c:pt idx="111">
                  <c:v>148.68817100000001</c:v>
                </c:pt>
                <c:pt idx="112">
                  <c:v>149.09118699999999</c:v>
                </c:pt>
                <c:pt idx="113">
                  <c:v>149.15202300000001</c:v>
                </c:pt>
                <c:pt idx="114">
                  <c:v>148.688782</c:v>
                </c:pt>
                <c:pt idx="115">
                  <c:v>148.06994599999999</c:v>
                </c:pt>
                <c:pt idx="116">
                  <c:v>147.382553</c:v>
                </c:pt>
                <c:pt idx="117">
                  <c:v>146.735062</c:v>
                </c:pt>
                <c:pt idx="118">
                  <c:v>146.145477</c:v>
                </c:pt>
                <c:pt idx="119">
                  <c:v>145.614487</c:v>
                </c:pt>
                <c:pt idx="120">
                  <c:v>147.105255</c:v>
                </c:pt>
                <c:pt idx="121">
                  <c:v>151.64381399999999</c:v>
                </c:pt>
                <c:pt idx="122">
                  <c:v>155.99035599999999</c:v>
                </c:pt>
                <c:pt idx="123">
                  <c:v>157.82782</c:v>
                </c:pt>
                <c:pt idx="124">
                  <c:v>158.408737</c:v>
                </c:pt>
                <c:pt idx="125">
                  <c:v>158.501328</c:v>
                </c:pt>
                <c:pt idx="126">
                  <c:v>158.05693099999999</c:v>
                </c:pt>
                <c:pt idx="127">
                  <c:v>157.50720200000001</c:v>
                </c:pt>
                <c:pt idx="128">
                  <c:v>156.888824</c:v>
                </c:pt>
                <c:pt idx="129">
                  <c:v>156.33912699999999</c:v>
                </c:pt>
                <c:pt idx="130">
                  <c:v>155.74534600000001</c:v>
                </c:pt>
                <c:pt idx="131">
                  <c:v>155.31594799999999</c:v>
                </c:pt>
                <c:pt idx="132">
                  <c:v>155.739868</c:v>
                </c:pt>
                <c:pt idx="133">
                  <c:v>155.83009300000001</c:v>
                </c:pt>
                <c:pt idx="134">
                  <c:v>156.89297500000001</c:v>
                </c:pt>
                <c:pt idx="135">
                  <c:v>157.067474</c:v>
                </c:pt>
                <c:pt idx="136">
                  <c:v>156.91099500000001</c:v>
                </c:pt>
                <c:pt idx="137">
                  <c:v>156.508713</c:v>
                </c:pt>
                <c:pt idx="138">
                  <c:v>155.47045900000001</c:v>
                </c:pt>
                <c:pt idx="139">
                  <c:v>154.544342</c:v>
                </c:pt>
                <c:pt idx="140">
                  <c:v>153.69676200000001</c:v>
                </c:pt>
                <c:pt idx="141">
                  <c:v>152.957718</c:v>
                </c:pt>
                <c:pt idx="142">
                  <c:v>153.098083</c:v>
                </c:pt>
                <c:pt idx="143">
                  <c:v>152.959396</c:v>
                </c:pt>
                <c:pt idx="144">
                  <c:v>154.52877799999999</c:v>
                </c:pt>
                <c:pt idx="145">
                  <c:v>155.42996199999999</c:v>
                </c:pt>
                <c:pt idx="146">
                  <c:v>157.22242700000001</c:v>
                </c:pt>
                <c:pt idx="147">
                  <c:v>158.30325300000001</c:v>
                </c:pt>
                <c:pt idx="148">
                  <c:v>158.81102000000001</c:v>
                </c:pt>
                <c:pt idx="149">
                  <c:v>158.96292099999999</c:v>
                </c:pt>
                <c:pt idx="150">
                  <c:v>158.597748</c:v>
                </c:pt>
                <c:pt idx="151">
                  <c:v>158.06942699999999</c:v>
                </c:pt>
                <c:pt idx="152">
                  <c:v>157.580399</c:v>
                </c:pt>
                <c:pt idx="153">
                  <c:v>157.200684</c:v>
                </c:pt>
                <c:pt idx="154">
                  <c:v>157.74099699999999</c:v>
                </c:pt>
                <c:pt idx="155">
                  <c:v>158.57908599999999</c:v>
                </c:pt>
                <c:pt idx="156">
                  <c:v>161.675781</c:v>
                </c:pt>
                <c:pt idx="157">
                  <c:v>165.20665</c:v>
                </c:pt>
                <c:pt idx="158">
                  <c:v>170.29637099999999</c:v>
                </c:pt>
                <c:pt idx="159">
                  <c:v>173.65318300000001</c:v>
                </c:pt>
                <c:pt idx="160">
                  <c:v>175.58128400000001</c:v>
                </c:pt>
                <c:pt idx="161">
                  <c:v>176.65356399999999</c:v>
                </c:pt>
                <c:pt idx="162">
                  <c:v>177.433289</c:v>
                </c:pt>
                <c:pt idx="163">
                  <c:v>177.74504099999999</c:v>
                </c:pt>
                <c:pt idx="164">
                  <c:v>177.87396200000001</c:v>
                </c:pt>
                <c:pt idx="165">
                  <c:v>178.04690600000001</c:v>
                </c:pt>
                <c:pt idx="166">
                  <c:v>178.591736</c:v>
                </c:pt>
                <c:pt idx="167">
                  <c:v>179.98419200000001</c:v>
                </c:pt>
                <c:pt idx="168">
                  <c:v>180.35406499999999</c:v>
                </c:pt>
                <c:pt idx="169">
                  <c:v>180.29184000000001</c:v>
                </c:pt>
                <c:pt idx="170">
                  <c:v>180.30046100000001</c:v>
                </c:pt>
                <c:pt idx="171">
                  <c:v>180.16052199999999</c:v>
                </c:pt>
                <c:pt idx="172">
                  <c:v>179.94935599999999</c:v>
                </c:pt>
                <c:pt idx="173">
                  <c:v>179.70352199999999</c:v>
                </c:pt>
                <c:pt idx="174">
                  <c:v>179.81510900000001</c:v>
                </c:pt>
                <c:pt idx="175">
                  <c:v>179.91584800000001</c:v>
                </c:pt>
                <c:pt idx="176">
                  <c:v>179.97207599999999</c:v>
                </c:pt>
                <c:pt idx="177">
                  <c:v>180.06958</c:v>
                </c:pt>
                <c:pt idx="178">
                  <c:v>180.60348500000001</c:v>
                </c:pt>
                <c:pt idx="179">
                  <c:v>182.48315400000001</c:v>
                </c:pt>
                <c:pt idx="180">
                  <c:v>184.67626999999999</c:v>
                </c:pt>
                <c:pt idx="181">
                  <c:v>186.29252600000001</c:v>
                </c:pt>
                <c:pt idx="182">
                  <c:v>187.75621000000001</c:v>
                </c:pt>
                <c:pt idx="183">
                  <c:v>186.63394199999999</c:v>
                </c:pt>
                <c:pt idx="184">
                  <c:v>185.45755</c:v>
                </c:pt>
                <c:pt idx="185">
                  <c:v>184.421021</c:v>
                </c:pt>
                <c:pt idx="186">
                  <c:v>183.50517300000001</c:v>
                </c:pt>
                <c:pt idx="187">
                  <c:v>182.13887</c:v>
                </c:pt>
                <c:pt idx="188">
                  <c:v>180.75985700000001</c:v>
                </c:pt>
                <c:pt idx="189">
                  <c:v>181.913025</c:v>
                </c:pt>
                <c:pt idx="190">
                  <c:v>184.20043899999999</c:v>
                </c:pt>
                <c:pt idx="191">
                  <c:v>185.895737</c:v>
                </c:pt>
                <c:pt idx="192">
                  <c:v>188.97232099999999</c:v>
                </c:pt>
                <c:pt idx="193">
                  <c:v>192.75753800000001</c:v>
                </c:pt>
                <c:pt idx="194">
                  <c:v>197.084641</c:v>
                </c:pt>
                <c:pt idx="195">
                  <c:v>199.505966</c:v>
                </c:pt>
                <c:pt idx="196">
                  <c:v>198.50915499999999</c:v>
                </c:pt>
                <c:pt idx="197">
                  <c:v>197.47811899999999</c:v>
                </c:pt>
                <c:pt idx="198">
                  <c:v>196.97790499999999</c:v>
                </c:pt>
                <c:pt idx="199">
                  <c:v>196.30857800000001</c:v>
                </c:pt>
                <c:pt idx="200">
                  <c:v>197.89382900000001</c:v>
                </c:pt>
                <c:pt idx="201">
                  <c:v>197.136505</c:v>
                </c:pt>
                <c:pt idx="202">
                  <c:v>198.944366</c:v>
                </c:pt>
                <c:pt idx="203">
                  <c:v>200.14219700000001</c:v>
                </c:pt>
                <c:pt idx="204">
                  <c:v>201.60429400000001</c:v>
                </c:pt>
                <c:pt idx="205">
                  <c:v>202.838821</c:v>
                </c:pt>
                <c:pt idx="206">
                  <c:v>204.21902499999999</c:v>
                </c:pt>
                <c:pt idx="207">
                  <c:v>203.05526699999999</c:v>
                </c:pt>
                <c:pt idx="208">
                  <c:v>202.05746500000001</c:v>
                </c:pt>
                <c:pt idx="209">
                  <c:v>201.247604</c:v>
                </c:pt>
                <c:pt idx="210">
                  <c:v>200.93275499999999</c:v>
                </c:pt>
                <c:pt idx="211">
                  <c:v>200.239441</c:v>
                </c:pt>
                <c:pt idx="212">
                  <c:v>199.47875999999999</c:v>
                </c:pt>
                <c:pt idx="213">
                  <c:v>202.07635500000001</c:v>
                </c:pt>
                <c:pt idx="214">
                  <c:v>204.458832</c:v>
                </c:pt>
                <c:pt idx="215">
                  <c:v>207.74063100000001</c:v>
                </c:pt>
                <c:pt idx="216">
                  <c:v>211.184158</c:v>
                </c:pt>
                <c:pt idx="217">
                  <c:v>213.914963</c:v>
                </c:pt>
                <c:pt idx="218">
                  <c:v>215.307571</c:v>
                </c:pt>
                <c:pt idx="219">
                  <c:v>217.76007100000001</c:v>
                </c:pt>
                <c:pt idx="220">
                  <c:v>215.52117899999999</c:v>
                </c:pt>
                <c:pt idx="221">
                  <c:v>213.22624200000001</c:v>
                </c:pt>
                <c:pt idx="222">
                  <c:v>212.25088500000001</c:v>
                </c:pt>
                <c:pt idx="223">
                  <c:v>211.54724100000001</c:v>
                </c:pt>
                <c:pt idx="224">
                  <c:v>210.84530599999999</c:v>
                </c:pt>
                <c:pt idx="225">
                  <c:v>210.24352999999999</c:v>
                </c:pt>
                <c:pt idx="226">
                  <c:v>212.612854</c:v>
                </c:pt>
                <c:pt idx="227">
                  <c:v>215.99002100000001</c:v>
                </c:pt>
                <c:pt idx="228">
                  <c:v>217.666855</c:v>
                </c:pt>
                <c:pt idx="229">
                  <c:v>219.952652</c:v>
                </c:pt>
                <c:pt idx="230">
                  <c:v>221.47257999999999</c:v>
                </c:pt>
                <c:pt idx="231">
                  <c:v>220.686859</c:v>
                </c:pt>
                <c:pt idx="232">
                  <c:v>219.435226</c:v>
                </c:pt>
                <c:pt idx="233">
                  <c:v>215.170197</c:v>
                </c:pt>
                <c:pt idx="234">
                  <c:v>213.48007200000001</c:v>
                </c:pt>
                <c:pt idx="235">
                  <c:v>212.308502</c:v>
                </c:pt>
                <c:pt idx="236">
                  <c:v>211.10003699999999</c:v>
                </c:pt>
                <c:pt idx="237">
                  <c:v>213.754547</c:v>
                </c:pt>
                <c:pt idx="238">
                  <c:v>215.98028600000001</c:v>
                </c:pt>
                <c:pt idx="239">
                  <c:v>213.63687100000001</c:v>
                </c:pt>
                <c:pt idx="240">
                  <c:v>217.193558</c:v>
                </c:pt>
                <c:pt idx="241">
                  <c:v>220.582596</c:v>
                </c:pt>
                <c:pt idx="242">
                  <c:v>219.57879600000001</c:v>
                </c:pt>
                <c:pt idx="243">
                  <c:v>220.60977199999999</c:v>
                </c:pt>
                <c:pt idx="244">
                  <c:v>222.37773100000001</c:v>
                </c:pt>
                <c:pt idx="245">
                  <c:v>220.60876500000001</c:v>
                </c:pt>
                <c:pt idx="246">
                  <c:v>220.55181899999999</c:v>
                </c:pt>
                <c:pt idx="247">
                  <c:v>220.41482500000001</c:v>
                </c:pt>
                <c:pt idx="248">
                  <c:v>220.04710399999999</c:v>
                </c:pt>
                <c:pt idx="249">
                  <c:v>219.68656899999999</c:v>
                </c:pt>
                <c:pt idx="250">
                  <c:v>220.80688499999999</c:v>
                </c:pt>
                <c:pt idx="251">
                  <c:v>220.452911</c:v>
                </c:pt>
                <c:pt idx="252">
                  <c:v>221.75950599999999</c:v>
                </c:pt>
                <c:pt idx="253">
                  <c:v>223.89498900000001</c:v>
                </c:pt>
                <c:pt idx="254">
                  <c:v>227.311722</c:v>
                </c:pt>
                <c:pt idx="255">
                  <c:v>227.598465</c:v>
                </c:pt>
                <c:pt idx="256">
                  <c:v>226.97345000000001</c:v>
                </c:pt>
                <c:pt idx="257">
                  <c:v>226.59262100000001</c:v>
                </c:pt>
                <c:pt idx="258">
                  <c:v>224.91712999999999</c:v>
                </c:pt>
                <c:pt idx="259">
                  <c:v>223.42379800000001</c:v>
                </c:pt>
                <c:pt idx="260">
                  <c:v>222.06796299999999</c:v>
                </c:pt>
                <c:pt idx="261">
                  <c:v>223.54428100000001</c:v>
                </c:pt>
                <c:pt idx="262">
                  <c:v>224.09989899999999</c:v>
                </c:pt>
                <c:pt idx="263">
                  <c:v>226.94987499999999</c:v>
                </c:pt>
                <c:pt idx="264">
                  <c:v>230.255325</c:v>
                </c:pt>
                <c:pt idx="265">
                  <c:v>234.15780599999999</c:v>
                </c:pt>
                <c:pt idx="266">
                  <c:v>237.89814799999999</c:v>
                </c:pt>
                <c:pt idx="267">
                  <c:v>239.05894499999999</c:v>
                </c:pt>
                <c:pt idx="268">
                  <c:v>238.32250999999999</c:v>
                </c:pt>
                <c:pt idx="269">
                  <c:v>237.51449600000001</c:v>
                </c:pt>
                <c:pt idx="270">
                  <c:v>238.28819300000001</c:v>
                </c:pt>
                <c:pt idx="271">
                  <c:v>236.86088599999999</c:v>
                </c:pt>
                <c:pt idx="272">
                  <c:v>235.52484100000001</c:v>
                </c:pt>
                <c:pt idx="273">
                  <c:v>237.43473800000001</c:v>
                </c:pt>
                <c:pt idx="274">
                  <c:v>236.37808200000001</c:v>
                </c:pt>
                <c:pt idx="275">
                  <c:v>239.25753800000001</c:v>
                </c:pt>
                <c:pt idx="276">
                  <c:v>243.01824999999999</c:v>
                </c:pt>
                <c:pt idx="277">
                  <c:v>246.118179</c:v>
                </c:pt>
                <c:pt idx="278">
                  <c:v>248.83291600000001</c:v>
                </c:pt>
                <c:pt idx="279">
                  <c:v>247.79632599999999</c:v>
                </c:pt>
                <c:pt idx="280">
                  <c:v>247.54595900000001</c:v>
                </c:pt>
                <c:pt idx="281">
                  <c:v>248.615555</c:v>
                </c:pt>
                <c:pt idx="282">
                  <c:v>247.249481</c:v>
                </c:pt>
                <c:pt idx="283">
                  <c:v>245.82913199999999</c:v>
                </c:pt>
                <c:pt idx="284">
                  <c:v>244.56088299999999</c:v>
                </c:pt>
                <c:pt idx="285">
                  <c:v>245.437378</c:v>
                </c:pt>
                <c:pt idx="286">
                  <c:v>246.494339</c:v>
                </c:pt>
                <c:pt idx="287">
                  <c:v>248.13258400000001</c:v>
                </c:pt>
                <c:pt idx="288">
                  <c:v>249.87811300000001</c:v>
                </c:pt>
                <c:pt idx="289">
                  <c:v>252.09869399999999</c:v>
                </c:pt>
                <c:pt idx="290">
                  <c:v>254.40239</c:v>
                </c:pt>
                <c:pt idx="291">
                  <c:v>255.241669</c:v>
                </c:pt>
                <c:pt idx="292">
                  <c:v>255.979477</c:v>
                </c:pt>
                <c:pt idx="293">
                  <c:v>252.728409</c:v>
                </c:pt>
                <c:pt idx="294">
                  <c:v>251.361862</c:v>
                </c:pt>
                <c:pt idx="295">
                  <c:v>250.15159600000001</c:v>
                </c:pt>
                <c:pt idx="296">
                  <c:v>248.93428</c:v>
                </c:pt>
                <c:pt idx="297">
                  <c:v>250.23951700000001</c:v>
                </c:pt>
                <c:pt idx="298">
                  <c:v>251.48464999999999</c:v>
                </c:pt>
                <c:pt idx="299">
                  <c:v>252.957718</c:v>
                </c:pt>
                <c:pt idx="300">
                  <c:v>255.63147000000001</c:v>
                </c:pt>
                <c:pt idx="301">
                  <c:v>256.55224600000003</c:v>
                </c:pt>
                <c:pt idx="302">
                  <c:v>258.99822999999998</c:v>
                </c:pt>
                <c:pt idx="303">
                  <c:v>258.69101000000001</c:v>
                </c:pt>
                <c:pt idx="304">
                  <c:v>259.16577100000001</c:v>
                </c:pt>
                <c:pt idx="305">
                  <c:v>258.93808000000001</c:v>
                </c:pt>
                <c:pt idx="306">
                  <c:v>259.40945399999998</c:v>
                </c:pt>
                <c:pt idx="307">
                  <c:v>259.22818000000001</c:v>
                </c:pt>
                <c:pt idx="308">
                  <c:v>258.69589200000001</c:v>
                </c:pt>
                <c:pt idx="309">
                  <c:v>258.14099099999999</c:v>
                </c:pt>
                <c:pt idx="310">
                  <c:v>258.38534499999997</c:v>
                </c:pt>
                <c:pt idx="311">
                  <c:v>260.09814499999999</c:v>
                </c:pt>
                <c:pt idx="312">
                  <c:v>261.674194</c:v>
                </c:pt>
                <c:pt idx="313">
                  <c:v>263.55334499999998</c:v>
                </c:pt>
                <c:pt idx="314">
                  <c:v>265.391571</c:v>
                </c:pt>
                <c:pt idx="315">
                  <c:v>266.429169</c:v>
                </c:pt>
                <c:pt idx="316">
                  <c:v>266.91098</c:v>
                </c:pt>
                <c:pt idx="317">
                  <c:v>265.79589800000002</c:v>
                </c:pt>
                <c:pt idx="318">
                  <c:v>265.42175300000002</c:v>
                </c:pt>
                <c:pt idx="319">
                  <c:v>265.24117999999999</c:v>
                </c:pt>
                <c:pt idx="320">
                  <c:v>265.06823700000001</c:v>
                </c:pt>
                <c:pt idx="321">
                  <c:v>266.30636600000003</c:v>
                </c:pt>
                <c:pt idx="322">
                  <c:v>267.83917200000002</c:v>
                </c:pt>
                <c:pt idx="323">
                  <c:v>269.42843599999998</c:v>
                </c:pt>
                <c:pt idx="324">
                  <c:v>270.69656400000002</c:v>
                </c:pt>
                <c:pt idx="325">
                  <c:v>271.04376200000002</c:v>
                </c:pt>
                <c:pt idx="326">
                  <c:v>270.26852400000001</c:v>
                </c:pt>
                <c:pt idx="327">
                  <c:v>269.58621199999999</c:v>
                </c:pt>
                <c:pt idx="328">
                  <c:v>269.12597699999998</c:v>
                </c:pt>
                <c:pt idx="329">
                  <c:v>268.74478099999999</c:v>
                </c:pt>
                <c:pt idx="330">
                  <c:v>267.48373400000003</c:v>
                </c:pt>
                <c:pt idx="331">
                  <c:v>266.33117700000003</c:v>
                </c:pt>
                <c:pt idx="332">
                  <c:v>266.73126200000002</c:v>
                </c:pt>
                <c:pt idx="333">
                  <c:v>265.81674199999998</c:v>
                </c:pt>
                <c:pt idx="334">
                  <c:v>267.66134599999998</c:v>
                </c:pt>
                <c:pt idx="335">
                  <c:v>269.664063</c:v>
                </c:pt>
                <c:pt idx="336">
                  <c:v>271.54870599999998</c:v>
                </c:pt>
                <c:pt idx="337">
                  <c:v>273.15969799999999</c:v>
                </c:pt>
                <c:pt idx="338">
                  <c:v>274.54257200000001</c:v>
                </c:pt>
                <c:pt idx="339">
                  <c:v>275.60037199999999</c:v>
                </c:pt>
                <c:pt idx="340">
                  <c:v>276.59558099999998</c:v>
                </c:pt>
                <c:pt idx="341">
                  <c:v>275.25936899999999</c:v>
                </c:pt>
                <c:pt idx="342">
                  <c:v>273.04443400000002</c:v>
                </c:pt>
                <c:pt idx="343">
                  <c:v>271.12902800000001</c:v>
                </c:pt>
                <c:pt idx="344">
                  <c:v>271.12503099999998</c:v>
                </c:pt>
                <c:pt idx="345">
                  <c:v>269.80548099999999</c:v>
                </c:pt>
                <c:pt idx="346">
                  <c:v>271.63150000000002</c:v>
                </c:pt>
                <c:pt idx="347">
                  <c:v>273.34115600000001</c:v>
                </c:pt>
                <c:pt idx="348">
                  <c:v>275.01422100000002</c:v>
                </c:pt>
                <c:pt idx="349">
                  <c:v>276.14541600000001</c:v>
                </c:pt>
                <c:pt idx="350">
                  <c:v>277.34704599999998</c:v>
                </c:pt>
                <c:pt idx="351">
                  <c:v>278.33819599999998</c:v>
                </c:pt>
                <c:pt idx="352">
                  <c:v>274.685181</c:v>
                </c:pt>
                <c:pt idx="353">
                  <c:v>274.74847399999999</c:v>
                </c:pt>
                <c:pt idx="354">
                  <c:v>273.50466899999998</c:v>
                </c:pt>
                <c:pt idx="355">
                  <c:v>272.31924400000003</c:v>
                </c:pt>
                <c:pt idx="356">
                  <c:v>271.27209499999998</c:v>
                </c:pt>
                <c:pt idx="357">
                  <c:v>270.41235399999999</c:v>
                </c:pt>
                <c:pt idx="358">
                  <c:v>272.32873499999999</c:v>
                </c:pt>
                <c:pt idx="359">
                  <c:v>271.81912199999999</c:v>
                </c:pt>
                <c:pt idx="360">
                  <c:v>273.78405800000002</c:v>
                </c:pt>
                <c:pt idx="361">
                  <c:v>275.61706500000003</c:v>
                </c:pt>
                <c:pt idx="362">
                  <c:v>277.13183600000002</c:v>
                </c:pt>
                <c:pt idx="363">
                  <c:v>278.30041499999999</c:v>
                </c:pt>
                <c:pt idx="364">
                  <c:v>276.03244000000001</c:v>
                </c:pt>
                <c:pt idx="365">
                  <c:v>273.72418199999998</c:v>
                </c:pt>
                <c:pt idx="366">
                  <c:v>271.807434</c:v>
                </c:pt>
                <c:pt idx="367">
                  <c:v>270.21285999999998</c:v>
                </c:pt>
                <c:pt idx="368">
                  <c:v>271.461792</c:v>
                </c:pt>
                <c:pt idx="369">
                  <c:v>273.461792</c:v>
                </c:pt>
                <c:pt idx="370">
                  <c:v>271.87365699999998</c:v>
                </c:pt>
                <c:pt idx="371">
                  <c:v>270.17507899999998</c:v>
                </c:pt>
                <c:pt idx="372">
                  <c:v>272.33358800000002</c:v>
                </c:pt>
                <c:pt idx="373">
                  <c:v>274.364532</c:v>
                </c:pt>
                <c:pt idx="374">
                  <c:v>276.14730800000001</c:v>
                </c:pt>
                <c:pt idx="375">
                  <c:v>277.423676</c:v>
                </c:pt>
                <c:pt idx="376">
                  <c:v>276.35876500000001</c:v>
                </c:pt>
                <c:pt idx="377">
                  <c:v>275.14004499999999</c:v>
                </c:pt>
                <c:pt idx="378">
                  <c:v>274.13397200000003</c:v>
                </c:pt>
                <c:pt idx="379">
                  <c:v>273.30429099999998</c:v>
                </c:pt>
                <c:pt idx="380">
                  <c:v>272.519409</c:v>
                </c:pt>
                <c:pt idx="381">
                  <c:v>273.73818999999997</c:v>
                </c:pt>
                <c:pt idx="382">
                  <c:v>275.48425300000002</c:v>
                </c:pt>
                <c:pt idx="383">
                  <c:v>276.986267</c:v>
                </c:pt>
                <c:pt idx="384">
                  <c:v>278.26574699999998</c:v>
                </c:pt>
                <c:pt idx="385">
                  <c:v>278.81076000000002</c:v>
                </c:pt>
                <c:pt idx="386">
                  <c:v>279.330444</c:v>
                </c:pt>
                <c:pt idx="387">
                  <c:v>276.93600500000002</c:v>
                </c:pt>
                <c:pt idx="388">
                  <c:v>276.53872699999999</c:v>
                </c:pt>
                <c:pt idx="389">
                  <c:v>274.614441</c:v>
                </c:pt>
                <c:pt idx="390">
                  <c:v>273.76025399999997</c:v>
                </c:pt>
                <c:pt idx="391">
                  <c:v>273.09146099999998</c:v>
                </c:pt>
                <c:pt idx="392">
                  <c:v>272.401184</c:v>
                </c:pt>
                <c:pt idx="393">
                  <c:v>271.81860399999999</c:v>
                </c:pt>
                <c:pt idx="394">
                  <c:v>273.94638099999997</c:v>
                </c:pt>
                <c:pt idx="395">
                  <c:v>276.06912199999999</c:v>
                </c:pt>
                <c:pt idx="396">
                  <c:v>275.14150999999998</c:v>
                </c:pt>
                <c:pt idx="397">
                  <c:v>276.32241800000003</c:v>
                </c:pt>
                <c:pt idx="398">
                  <c:v>277.86721799999998</c:v>
                </c:pt>
                <c:pt idx="399">
                  <c:v>279.03332499999999</c:v>
                </c:pt>
                <c:pt idx="400">
                  <c:v>280.10562099999999</c:v>
                </c:pt>
                <c:pt idx="401">
                  <c:v>279.73455799999999</c:v>
                </c:pt>
                <c:pt idx="402">
                  <c:v>278.22036700000001</c:v>
                </c:pt>
                <c:pt idx="403">
                  <c:v>276.79061899999999</c:v>
                </c:pt>
                <c:pt idx="404">
                  <c:v>275.53845200000001</c:v>
                </c:pt>
                <c:pt idx="405">
                  <c:v>274.48208599999998</c:v>
                </c:pt>
                <c:pt idx="406">
                  <c:v>275.45327800000001</c:v>
                </c:pt>
                <c:pt idx="407">
                  <c:v>277.00112899999999</c:v>
                </c:pt>
                <c:pt idx="408">
                  <c:v>278.39160199999998</c:v>
                </c:pt>
                <c:pt idx="409">
                  <c:v>279.637878</c:v>
                </c:pt>
                <c:pt idx="410">
                  <c:v>280.46444700000001</c:v>
                </c:pt>
                <c:pt idx="411">
                  <c:v>279.41024800000002</c:v>
                </c:pt>
                <c:pt idx="412">
                  <c:v>278.20877100000001</c:v>
                </c:pt>
                <c:pt idx="413">
                  <c:v>277.091949</c:v>
                </c:pt>
                <c:pt idx="414">
                  <c:v>275.37170400000002</c:v>
                </c:pt>
                <c:pt idx="415">
                  <c:v>273.90802000000002</c:v>
                </c:pt>
                <c:pt idx="416">
                  <c:v>272.66836499999999</c:v>
                </c:pt>
                <c:pt idx="417">
                  <c:v>274.69274899999999</c:v>
                </c:pt>
                <c:pt idx="418">
                  <c:v>275.16580199999999</c:v>
                </c:pt>
                <c:pt idx="419">
                  <c:v>276.91479500000003</c:v>
                </c:pt>
                <c:pt idx="420">
                  <c:v>278.831909</c:v>
                </c:pt>
                <c:pt idx="421">
                  <c:v>280.35189800000001</c:v>
                </c:pt>
                <c:pt idx="422">
                  <c:v>281.62158199999999</c:v>
                </c:pt>
                <c:pt idx="423">
                  <c:v>282.44055200000003</c:v>
                </c:pt>
                <c:pt idx="424">
                  <c:v>282.71322600000002</c:v>
                </c:pt>
                <c:pt idx="425">
                  <c:v>278.94009399999999</c:v>
                </c:pt>
                <c:pt idx="426">
                  <c:v>276.518463</c:v>
                </c:pt>
                <c:pt idx="427">
                  <c:v>274.67080700000002</c:v>
                </c:pt>
                <c:pt idx="428">
                  <c:v>274.18402099999997</c:v>
                </c:pt>
                <c:pt idx="429">
                  <c:v>276.78060900000003</c:v>
                </c:pt>
                <c:pt idx="430">
                  <c:v>278.70022599999999</c:v>
                </c:pt>
                <c:pt idx="431">
                  <c:v>280.05029300000001</c:v>
                </c:pt>
                <c:pt idx="432">
                  <c:v>281.48861699999998</c:v>
                </c:pt>
                <c:pt idx="433">
                  <c:v>282.60702500000002</c:v>
                </c:pt>
                <c:pt idx="434">
                  <c:v>283.66924999999998</c:v>
                </c:pt>
                <c:pt idx="435">
                  <c:v>284.54809599999999</c:v>
                </c:pt>
                <c:pt idx="436">
                  <c:v>285.28808600000002</c:v>
                </c:pt>
                <c:pt idx="437">
                  <c:v>279.71109000000001</c:v>
                </c:pt>
                <c:pt idx="438">
                  <c:v>277.660797</c:v>
                </c:pt>
                <c:pt idx="439">
                  <c:v>276.166718</c:v>
                </c:pt>
                <c:pt idx="440">
                  <c:v>274.74212599999998</c:v>
                </c:pt>
                <c:pt idx="441">
                  <c:v>276.27612299999998</c:v>
                </c:pt>
                <c:pt idx="442">
                  <c:v>276.78259300000002</c:v>
                </c:pt>
                <c:pt idx="443">
                  <c:v>278.67620799999997</c:v>
                </c:pt>
                <c:pt idx="444">
                  <c:v>280.473907</c:v>
                </c:pt>
                <c:pt idx="445">
                  <c:v>281.67776500000002</c:v>
                </c:pt>
                <c:pt idx="446">
                  <c:v>280.64099099999999</c:v>
                </c:pt>
                <c:pt idx="447">
                  <c:v>281.76043700000002</c:v>
                </c:pt>
                <c:pt idx="448">
                  <c:v>279.04284699999999</c:v>
                </c:pt>
                <c:pt idx="449">
                  <c:v>276.57720899999998</c:v>
                </c:pt>
                <c:pt idx="450">
                  <c:v>274.10552999999999</c:v>
                </c:pt>
                <c:pt idx="451">
                  <c:v>271.89599600000003</c:v>
                </c:pt>
                <c:pt idx="452">
                  <c:v>273.67392000000001</c:v>
                </c:pt>
                <c:pt idx="453">
                  <c:v>275.50207499999999</c:v>
                </c:pt>
                <c:pt idx="454">
                  <c:v>275.34912100000003</c:v>
                </c:pt>
                <c:pt idx="455">
                  <c:v>277.29177900000002</c:v>
                </c:pt>
                <c:pt idx="456">
                  <c:v>279.284515</c:v>
                </c:pt>
                <c:pt idx="457">
                  <c:v>280.72048999999998</c:v>
                </c:pt>
                <c:pt idx="458">
                  <c:v>279.54611199999999</c:v>
                </c:pt>
                <c:pt idx="459">
                  <c:v>278.36288500000001</c:v>
                </c:pt>
                <c:pt idx="460">
                  <c:v>277.47479199999998</c:v>
                </c:pt>
                <c:pt idx="461">
                  <c:v>276.69039900000001</c:v>
                </c:pt>
                <c:pt idx="462">
                  <c:v>275.02242999999999</c:v>
                </c:pt>
                <c:pt idx="463">
                  <c:v>273.57473800000002</c:v>
                </c:pt>
                <c:pt idx="464">
                  <c:v>272.30950899999999</c:v>
                </c:pt>
                <c:pt idx="465">
                  <c:v>272.51284800000002</c:v>
                </c:pt>
                <c:pt idx="466">
                  <c:v>274.89447000000001</c:v>
                </c:pt>
                <c:pt idx="467">
                  <c:v>277.030396</c:v>
                </c:pt>
                <c:pt idx="468">
                  <c:v>278.41381799999999</c:v>
                </c:pt>
                <c:pt idx="469">
                  <c:v>279.73187300000001</c:v>
                </c:pt>
                <c:pt idx="470">
                  <c:v>280.42343099999999</c:v>
                </c:pt>
                <c:pt idx="471">
                  <c:v>278.68572999999998</c:v>
                </c:pt>
                <c:pt idx="472">
                  <c:v>277.125427</c:v>
                </c:pt>
                <c:pt idx="473">
                  <c:v>275.80590799999999</c:v>
                </c:pt>
                <c:pt idx="474">
                  <c:v>274.35546900000003</c:v>
                </c:pt>
                <c:pt idx="475">
                  <c:v>273.13781699999998</c:v>
                </c:pt>
                <c:pt idx="476">
                  <c:v>271.98144500000001</c:v>
                </c:pt>
                <c:pt idx="477">
                  <c:v>274.31796300000002</c:v>
                </c:pt>
                <c:pt idx="478">
                  <c:v>272.95709199999999</c:v>
                </c:pt>
                <c:pt idx="479">
                  <c:v>274.96069299999999</c:v>
                </c:pt>
                <c:pt idx="480">
                  <c:v>276.860229</c:v>
                </c:pt>
                <c:pt idx="481">
                  <c:v>278.20291099999997</c:v>
                </c:pt>
                <c:pt idx="482">
                  <c:v>278.34558099999998</c:v>
                </c:pt>
                <c:pt idx="483">
                  <c:v>279.317902</c:v>
                </c:pt>
                <c:pt idx="484">
                  <c:v>278.70901500000002</c:v>
                </c:pt>
                <c:pt idx="485">
                  <c:v>274.26709</c:v>
                </c:pt>
                <c:pt idx="486">
                  <c:v>272.27099600000003</c:v>
                </c:pt>
                <c:pt idx="487">
                  <c:v>270.73410000000001</c:v>
                </c:pt>
                <c:pt idx="488">
                  <c:v>269.30551100000002</c:v>
                </c:pt>
                <c:pt idx="489">
                  <c:v>271.790527</c:v>
                </c:pt>
                <c:pt idx="490">
                  <c:v>273.59899899999999</c:v>
                </c:pt>
                <c:pt idx="491">
                  <c:v>275.321777</c:v>
                </c:pt>
                <c:pt idx="492">
                  <c:v>276.317566</c:v>
                </c:pt>
                <c:pt idx="493">
                  <c:v>277.34875499999998</c:v>
                </c:pt>
                <c:pt idx="494">
                  <c:v>278.39352400000001</c:v>
                </c:pt>
                <c:pt idx="495">
                  <c:v>274.22564699999998</c:v>
                </c:pt>
                <c:pt idx="496">
                  <c:v>275.612976</c:v>
                </c:pt>
                <c:pt idx="497">
                  <c:v>274.24996900000002</c:v>
                </c:pt>
                <c:pt idx="498">
                  <c:v>272.39077800000001</c:v>
                </c:pt>
                <c:pt idx="499">
                  <c:v>270.72747800000002</c:v>
                </c:pt>
                <c:pt idx="500">
                  <c:v>269.26757800000001</c:v>
                </c:pt>
                <c:pt idx="501">
                  <c:v>271.55453499999999</c:v>
                </c:pt>
                <c:pt idx="502">
                  <c:v>273.55725100000001</c:v>
                </c:pt>
                <c:pt idx="503">
                  <c:v>274.25842299999999</c:v>
                </c:pt>
                <c:pt idx="504">
                  <c:v>275.598297</c:v>
                </c:pt>
                <c:pt idx="505">
                  <c:v>273.74011200000001</c:v>
                </c:pt>
                <c:pt idx="506">
                  <c:v>275.14230300000003</c:v>
                </c:pt>
                <c:pt idx="507">
                  <c:v>276.52242999999999</c:v>
                </c:pt>
                <c:pt idx="508">
                  <c:v>274.63214099999999</c:v>
                </c:pt>
                <c:pt idx="509">
                  <c:v>272.74264499999998</c:v>
                </c:pt>
                <c:pt idx="510">
                  <c:v>271.063446</c:v>
                </c:pt>
                <c:pt idx="511">
                  <c:v>269.60922199999999</c:v>
                </c:pt>
                <c:pt idx="512">
                  <c:v>268.279449</c:v>
                </c:pt>
                <c:pt idx="513">
                  <c:v>267.17163099999999</c:v>
                </c:pt>
                <c:pt idx="514">
                  <c:v>268.97753899999998</c:v>
                </c:pt>
                <c:pt idx="515">
                  <c:v>271.06097399999999</c:v>
                </c:pt>
                <c:pt idx="516">
                  <c:v>272.756439</c:v>
                </c:pt>
                <c:pt idx="517">
                  <c:v>272.59494000000001</c:v>
                </c:pt>
                <c:pt idx="518">
                  <c:v>273.658142</c:v>
                </c:pt>
                <c:pt idx="519">
                  <c:v>271.35900900000001</c:v>
                </c:pt>
                <c:pt idx="520">
                  <c:v>271.12619000000001</c:v>
                </c:pt>
                <c:pt idx="521">
                  <c:v>268.965149</c:v>
                </c:pt>
                <c:pt idx="522">
                  <c:v>267.05038500000001</c:v>
                </c:pt>
                <c:pt idx="523">
                  <c:v>265.50015300000001</c:v>
                </c:pt>
                <c:pt idx="524">
                  <c:v>264.10082999999997</c:v>
                </c:pt>
                <c:pt idx="525">
                  <c:v>262.91265900000002</c:v>
                </c:pt>
                <c:pt idx="526">
                  <c:v>264.769318</c:v>
                </c:pt>
                <c:pt idx="527">
                  <c:v>266.13549799999998</c:v>
                </c:pt>
                <c:pt idx="528">
                  <c:v>265.02185100000003</c:v>
                </c:pt>
                <c:pt idx="529">
                  <c:v>266.340912</c:v>
                </c:pt>
                <c:pt idx="530">
                  <c:v>268.32824699999998</c:v>
                </c:pt>
                <c:pt idx="531">
                  <c:v>269.655731</c:v>
                </c:pt>
                <c:pt idx="532">
                  <c:v>267.78951999999998</c:v>
                </c:pt>
                <c:pt idx="533">
                  <c:v>265.71063199999998</c:v>
                </c:pt>
                <c:pt idx="534">
                  <c:v>263.95886200000001</c:v>
                </c:pt>
                <c:pt idx="535">
                  <c:v>262.64553799999999</c:v>
                </c:pt>
                <c:pt idx="536">
                  <c:v>261.40045199999997</c:v>
                </c:pt>
                <c:pt idx="537">
                  <c:v>260.31246900000002</c:v>
                </c:pt>
                <c:pt idx="538">
                  <c:v>261.91494799999998</c:v>
                </c:pt>
                <c:pt idx="539">
                  <c:v>264.22210699999999</c:v>
                </c:pt>
                <c:pt idx="540">
                  <c:v>266.36035199999998</c:v>
                </c:pt>
                <c:pt idx="541">
                  <c:v>267.479919</c:v>
                </c:pt>
                <c:pt idx="542">
                  <c:v>268.40045199999997</c:v>
                </c:pt>
                <c:pt idx="543">
                  <c:v>264.52896099999998</c:v>
                </c:pt>
                <c:pt idx="544">
                  <c:v>265.31118800000002</c:v>
                </c:pt>
                <c:pt idx="545">
                  <c:v>262.69036899999998</c:v>
                </c:pt>
                <c:pt idx="546">
                  <c:v>263.78112800000002</c:v>
                </c:pt>
                <c:pt idx="547">
                  <c:v>261.82943699999998</c:v>
                </c:pt>
                <c:pt idx="548">
                  <c:v>262.89489700000001</c:v>
                </c:pt>
                <c:pt idx="549">
                  <c:v>261.96105999999997</c:v>
                </c:pt>
                <c:pt idx="550">
                  <c:v>259.94061299999998</c:v>
                </c:pt>
                <c:pt idx="551">
                  <c:v>261.16729700000002</c:v>
                </c:pt>
                <c:pt idx="552">
                  <c:v>262.246826</c:v>
                </c:pt>
                <c:pt idx="553">
                  <c:v>262.78033399999998</c:v>
                </c:pt>
                <c:pt idx="554">
                  <c:v>263.25802599999997</c:v>
                </c:pt>
                <c:pt idx="555">
                  <c:v>263.44574</c:v>
                </c:pt>
                <c:pt idx="556">
                  <c:v>263.49002100000001</c:v>
                </c:pt>
                <c:pt idx="557">
                  <c:v>263.44497699999999</c:v>
                </c:pt>
                <c:pt idx="558">
                  <c:v>263.34756499999997</c:v>
                </c:pt>
                <c:pt idx="559">
                  <c:v>262.765717</c:v>
                </c:pt>
                <c:pt idx="560">
                  <c:v>262.23260499999998</c:v>
                </c:pt>
                <c:pt idx="561">
                  <c:v>261.79409800000002</c:v>
                </c:pt>
                <c:pt idx="562">
                  <c:v>261.51593000000003</c:v>
                </c:pt>
                <c:pt idx="563">
                  <c:v>261.60257000000001</c:v>
                </c:pt>
                <c:pt idx="564">
                  <c:v>262.84335299999998</c:v>
                </c:pt>
                <c:pt idx="565">
                  <c:v>263.87744099999998</c:v>
                </c:pt>
                <c:pt idx="566">
                  <c:v>264.69482399999998</c:v>
                </c:pt>
                <c:pt idx="567">
                  <c:v>265.038544</c:v>
                </c:pt>
                <c:pt idx="568">
                  <c:v>265.14486699999998</c:v>
                </c:pt>
                <c:pt idx="569">
                  <c:v>265.14376800000002</c:v>
                </c:pt>
                <c:pt idx="570">
                  <c:v>265.099762</c:v>
                </c:pt>
                <c:pt idx="571">
                  <c:v>264.53646900000001</c:v>
                </c:pt>
                <c:pt idx="572">
                  <c:v>263.96121199999999</c:v>
                </c:pt>
                <c:pt idx="573">
                  <c:v>263.36914100000001</c:v>
                </c:pt>
                <c:pt idx="574">
                  <c:v>262.87255900000002</c:v>
                </c:pt>
                <c:pt idx="575">
                  <c:v>262.40112299999998</c:v>
                </c:pt>
                <c:pt idx="576">
                  <c:v>262.89150999999998</c:v>
                </c:pt>
                <c:pt idx="577">
                  <c:v>263.14334100000002</c:v>
                </c:pt>
                <c:pt idx="578">
                  <c:v>263.90289300000001</c:v>
                </c:pt>
                <c:pt idx="579">
                  <c:v>264.21621699999997</c:v>
                </c:pt>
                <c:pt idx="580">
                  <c:v>264.255493</c:v>
                </c:pt>
                <c:pt idx="581">
                  <c:v>264.16217</c:v>
                </c:pt>
                <c:pt idx="582">
                  <c:v>263.97183200000001</c:v>
                </c:pt>
                <c:pt idx="583">
                  <c:v>263.15603599999997</c:v>
                </c:pt>
                <c:pt idx="584">
                  <c:v>262.55624399999999</c:v>
                </c:pt>
                <c:pt idx="585">
                  <c:v>262.11154199999999</c:v>
                </c:pt>
                <c:pt idx="586">
                  <c:v>261.86575299999998</c:v>
                </c:pt>
                <c:pt idx="587">
                  <c:v>261.974762</c:v>
                </c:pt>
                <c:pt idx="588">
                  <c:v>262.98831200000001</c:v>
                </c:pt>
                <c:pt idx="589">
                  <c:v>264.07058699999999</c:v>
                </c:pt>
                <c:pt idx="590">
                  <c:v>265.00332600000002</c:v>
                </c:pt>
                <c:pt idx="591">
                  <c:v>265.41021699999999</c:v>
                </c:pt>
                <c:pt idx="592">
                  <c:v>265.44152800000001</c:v>
                </c:pt>
                <c:pt idx="593">
                  <c:v>265.446167</c:v>
                </c:pt>
                <c:pt idx="594">
                  <c:v>265.49374399999999</c:v>
                </c:pt>
                <c:pt idx="595">
                  <c:v>265.14953600000001</c:v>
                </c:pt>
                <c:pt idx="596">
                  <c:v>264.90429699999999</c:v>
                </c:pt>
                <c:pt idx="597">
                  <c:v>264.56433099999998</c:v>
                </c:pt>
                <c:pt idx="598">
                  <c:v>264.44174199999998</c:v>
                </c:pt>
                <c:pt idx="599">
                  <c:v>264.72927900000002</c:v>
                </c:pt>
                <c:pt idx="600">
                  <c:v>265.755402</c:v>
                </c:pt>
                <c:pt idx="601">
                  <c:v>266.154968</c:v>
                </c:pt>
                <c:pt idx="602">
                  <c:v>266.64492799999999</c:v>
                </c:pt>
                <c:pt idx="603">
                  <c:v>266.94220000000001</c:v>
                </c:pt>
                <c:pt idx="604">
                  <c:v>267.082672</c:v>
                </c:pt>
                <c:pt idx="605">
                  <c:v>267.12142899999998</c:v>
                </c:pt>
                <c:pt idx="606">
                  <c:v>267.12347399999999</c:v>
                </c:pt>
                <c:pt idx="607">
                  <c:v>266.38439899999997</c:v>
                </c:pt>
                <c:pt idx="608">
                  <c:v>265.725189</c:v>
                </c:pt>
                <c:pt idx="609">
                  <c:v>265.17138699999998</c:v>
                </c:pt>
                <c:pt idx="610">
                  <c:v>264.74551400000001</c:v>
                </c:pt>
                <c:pt idx="611">
                  <c:v>264.60437000000002</c:v>
                </c:pt>
                <c:pt idx="612">
                  <c:v>265.199432</c:v>
                </c:pt>
                <c:pt idx="613">
                  <c:v>265.67993200000001</c:v>
                </c:pt>
                <c:pt idx="614">
                  <c:v>266.01132200000001</c:v>
                </c:pt>
                <c:pt idx="615">
                  <c:v>266.00292999999999</c:v>
                </c:pt>
                <c:pt idx="616">
                  <c:v>265.80874599999999</c:v>
                </c:pt>
                <c:pt idx="617">
                  <c:v>265.53393599999998</c:v>
                </c:pt>
                <c:pt idx="618">
                  <c:v>265.22134399999999</c:v>
                </c:pt>
                <c:pt idx="619">
                  <c:v>264.492188</c:v>
                </c:pt>
                <c:pt idx="620">
                  <c:v>263.71749899999998</c:v>
                </c:pt>
                <c:pt idx="621">
                  <c:v>263.95950299999998</c:v>
                </c:pt>
                <c:pt idx="622">
                  <c:v>264.25723299999999</c:v>
                </c:pt>
                <c:pt idx="623">
                  <c:v>264.79235799999998</c:v>
                </c:pt>
                <c:pt idx="624">
                  <c:v>265.612549</c:v>
                </c:pt>
                <c:pt idx="625">
                  <c:v>266.273346</c:v>
                </c:pt>
                <c:pt idx="626">
                  <c:v>266.80429099999998</c:v>
                </c:pt>
                <c:pt idx="627">
                  <c:v>265.953033</c:v>
                </c:pt>
                <c:pt idx="628">
                  <c:v>265.075806</c:v>
                </c:pt>
                <c:pt idx="629">
                  <c:v>264.331909</c:v>
                </c:pt>
                <c:pt idx="630">
                  <c:v>263.65213</c:v>
                </c:pt>
                <c:pt idx="631">
                  <c:v>263.00936899999999</c:v>
                </c:pt>
                <c:pt idx="632">
                  <c:v>262.42211900000001</c:v>
                </c:pt>
              </c:numCache>
            </c:numRef>
          </c:yVal>
          <c:smooth val="0"/>
          <c:extLst>
            <c:ext xmlns:c16="http://schemas.microsoft.com/office/drawing/2014/chart" uri="{C3380CC4-5D6E-409C-BE32-E72D297353CC}">
              <c16:uniqueId val="{00000001-B368-4F36-9227-D219B648759C}"/>
            </c:ext>
          </c:extLst>
        </c:ser>
        <c:dLbls>
          <c:showLegendKey val="0"/>
          <c:showVal val="0"/>
          <c:showCatName val="0"/>
          <c:showSerName val="0"/>
          <c:showPercent val="0"/>
          <c:showBubbleSize val="0"/>
        </c:dLbls>
        <c:axId val="197401008"/>
        <c:axId val="2117460000"/>
      </c:scatterChart>
      <c:valAx>
        <c:axId val="197401008"/>
        <c:scaling>
          <c:orientation val="minMax"/>
          <c:max val="45931"/>
          <c:min val="25569"/>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7460000"/>
        <c:crosses val="autoZero"/>
        <c:crossBetween val="midCat"/>
        <c:majorUnit val="1826.5"/>
        <c:minorUnit val="365"/>
      </c:valAx>
      <c:valAx>
        <c:axId val="211746000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7401008"/>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solidFill>
      <a:round/>
    </a:ln>
    <a:effectLst/>
  </c:spPr>
  <c:txPr>
    <a:bodyPr/>
    <a:lstStyle/>
    <a:p>
      <a:pPr>
        <a:defRPr sz="1600" baseline="0"/>
      </a:pPr>
      <a:endParaRPr lang="en-US"/>
    </a:p>
  </c:txPr>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005745903383692E-2"/>
          <c:y val="1.8083406240886557E-2"/>
          <c:w val="0.88257715506258949"/>
          <c:h val="0.84843063707945598"/>
        </c:manualLayout>
      </c:layout>
      <c:scatterChart>
        <c:scatterStyle val="lineMarker"/>
        <c:varyColors val="0"/>
        <c:ser>
          <c:idx val="5"/>
          <c:order val="0"/>
          <c:tx>
            <c:v>Historical</c:v>
          </c:tx>
          <c:spPr>
            <a:ln w="28575" cap="rnd">
              <a:solidFill>
                <a:schemeClr val="tx1"/>
              </a:solidFill>
              <a:round/>
            </a:ln>
            <a:effectLst/>
          </c:spPr>
          <c:marker>
            <c:symbol val="none"/>
          </c:marker>
          <c:xVal>
            <c:numRef>
              <c:f>'LPCumDep_forCSV (2)'!$A$55:$A$121</c:f>
              <c:numCache>
                <c:formatCode>General</c:formatCode>
                <c:ptCount val="67"/>
                <c:pt idx="0">
                  <c:v>1956</c:v>
                </c:pt>
                <c:pt idx="1">
                  <c:v>1957</c:v>
                </c:pt>
                <c:pt idx="2">
                  <c:v>1958</c:v>
                </c:pt>
                <c:pt idx="3">
                  <c:v>1959</c:v>
                </c:pt>
                <c:pt idx="4">
                  <c:v>1960</c:v>
                </c:pt>
                <c:pt idx="5">
                  <c:v>1961</c:v>
                </c:pt>
                <c:pt idx="6">
                  <c:v>1962</c:v>
                </c:pt>
                <c:pt idx="7">
                  <c:v>1963</c:v>
                </c:pt>
                <c:pt idx="8">
                  <c:v>1964</c:v>
                </c:pt>
                <c:pt idx="9">
                  <c:v>1965</c:v>
                </c:pt>
                <c:pt idx="10">
                  <c:v>1966</c:v>
                </c:pt>
                <c:pt idx="11">
                  <c:v>1967</c:v>
                </c:pt>
                <c:pt idx="12">
                  <c:v>1968</c:v>
                </c:pt>
                <c:pt idx="13">
                  <c:v>1969</c:v>
                </c:pt>
                <c:pt idx="14">
                  <c:v>1970</c:v>
                </c:pt>
                <c:pt idx="15">
                  <c:v>1971</c:v>
                </c:pt>
                <c:pt idx="16">
                  <c:v>1972</c:v>
                </c:pt>
                <c:pt idx="17">
                  <c:v>1973</c:v>
                </c:pt>
                <c:pt idx="18">
                  <c:v>1974</c:v>
                </c:pt>
                <c:pt idx="19">
                  <c:v>1975</c:v>
                </c:pt>
                <c:pt idx="20">
                  <c:v>1976</c:v>
                </c:pt>
                <c:pt idx="21">
                  <c:v>1977</c:v>
                </c:pt>
                <c:pt idx="22">
                  <c:v>1978</c:v>
                </c:pt>
                <c:pt idx="23">
                  <c:v>1979</c:v>
                </c:pt>
                <c:pt idx="24">
                  <c:v>1980</c:v>
                </c:pt>
                <c:pt idx="25">
                  <c:v>1981</c:v>
                </c:pt>
                <c:pt idx="26">
                  <c:v>1982</c:v>
                </c:pt>
                <c:pt idx="27">
                  <c:v>1983</c:v>
                </c:pt>
                <c:pt idx="28">
                  <c:v>1984</c:v>
                </c:pt>
                <c:pt idx="29">
                  <c:v>1985</c:v>
                </c:pt>
                <c:pt idx="30">
                  <c:v>1986</c:v>
                </c:pt>
                <c:pt idx="31">
                  <c:v>1987</c:v>
                </c:pt>
                <c:pt idx="32">
                  <c:v>1988</c:v>
                </c:pt>
                <c:pt idx="33">
                  <c:v>1989</c:v>
                </c:pt>
                <c:pt idx="34">
                  <c:v>1990</c:v>
                </c:pt>
                <c:pt idx="35">
                  <c:v>1991</c:v>
                </c:pt>
                <c:pt idx="36">
                  <c:v>1992</c:v>
                </c:pt>
                <c:pt idx="37">
                  <c:v>1993</c:v>
                </c:pt>
                <c:pt idx="38">
                  <c:v>1994</c:v>
                </c:pt>
                <c:pt idx="39">
                  <c:v>1995</c:v>
                </c:pt>
                <c:pt idx="40">
                  <c:v>1996</c:v>
                </c:pt>
                <c:pt idx="41">
                  <c:v>1997</c:v>
                </c:pt>
                <c:pt idx="42">
                  <c:v>1998</c:v>
                </c:pt>
                <c:pt idx="43">
                  <c:v>1999</c:v>
                </c:pt>
                <c:pt idx="44">
                  <c:v>2000</c:v>
                </c:pt>
                <c:pt idx="45">
                  <c:v>2001</c:v>
                </c:pt>
                <c:pt idx="46">
                  <c:v>2002</c:v>
                </c:pt>
                <c:pt idx="47">
                  <c:v>2003</c:v>
                </c:pt>
                <c:pt idx="48">
                  <c:v>2004</c:v>
                </c:pt>
                <c:pt idx="49">
                  <c:v>2005</c:v>
                </c:pt>
                <c:pt idx="50">
                  <c:v>2006</c:v>
                </c:pt>
                <c:pt idx="51">
                  <c:v>2007</c:v>
                </c:pt>
                <c:pt idx="52">
                  <c:v>2008</c:v>
                </c:pt>
                <c:pt idx="53">
                  <c:v>2009</c:v>
                </c:pt>
                <c:pt idx="54">
                  <c:v>2010</c:v>
                </c:pt>
                <c:pt idx="55">
                  <c:v>2011</c:v>
                </c:pt>
                <c:pt idx="56">
                  <c:v>2012</c:v>
                </c:pt>
                <c:pt idx="57">
                  <c:v>2013</c:v>
                </c:pt>
                <c:pt idx="58">
                  <c:v>2014</c:v>
                </c:pt>
                <c:pt idx="59">
                  <c:v>2015</c:v>
                </c:pt>
                <c:pt idx="60">
                  <c:v>2016</c:v>
                </c:pt>
                <c:pt idx="61">
                  <c:v>2017</c:v>
                </c:pt>
                <c:pt idx="62">
                  <c:v>2018</c:v>
                </c:pt>
                <c:pt idx="63">
                  <c:v>2019</c:v>
                </c:pt>
                <c:pt idx="64">
                  <c:v>2020</c:v>
                </c:pt>
                <c:pt idx="65">
                  <c:v>2021</c:v>
                </c:pt>
                <c:pt idx="66">
                  <c:v>2022</c:v>
                </c:pt>
              </c:numCache>
            </c:numRef>
          </c:xVal>
          <c:yVal>
            <c:numRef>
              <c:f>'LPCumDep_forCSV (2)'!$D$55:$D$121</c:f>
              <c:numCache>
                <c:formatCode>General</c:formatCode>
                <c:ptCount val="67"/>
                <c:pt idx="0">
                  <c:v>-0.76333333333333186</c:v>
                </c:pt>
                <c:pt idx="1">
                  <c:v>-6.3766666666666634</c:v>
                </c:pt>
                <c:pt idx="2">
                  <c:v>4.7800000000000047</c:v>
                </c:pt>
                <c:pt idx="3">
                  <c:v>-5.3833333333333258</c:v>
                </c:pt>
                <c:pt idx="4">
                  <c:v>-12.956666666666656</c:v>
                </c:pt>
                <c:pt idx="5">
                  <c:v>-22.189999999999987</c:v>
                </c:pt>
                <c:pt idx="6">
                  <c:v>-16.893333333333317</c:v>
                </c:pt>
                <c:pt idx="7">
                  <c:v>-22.376666666666647</c:v>
                </c:pt>
                <c:pt idx="8">
                  <c:v>-28.699999999999978</c:v>
                </c:pt>
                <c:pt idx="9">
                  <c:v>-30.453333333333312</c:v>
                </c:pt>
                <c:pt idx="10">
                  <c:v>-30.696666666666644</c:v>
                </c:pt>
                <c:pt idx="11">
                  <c:v>-25.759999999999977</c:v>
                </c:pt>
                <c:pt idx="12">
                  <c:v>-26.183333333333309</c:v>
                </c:pt>
                <c:pt idx="13">
                  <c:v>-21.446666666666637</c:v>
                </c:pt>
                <c:pt idx="14">
                  <c:v>-25.799999999999969</c:v>
                </c:pt>
                <c:pt idx="15">
                  <c:v>-26.523333333333298</c:v>
                </c:pt>
                <c:pt idx="16">
                  <c:v>-33.506666666666632</c:v>
                </c:pt>
                <c:pt idx="17">
                  <c:v>-28.899999999999963</c:v>
                </c:pt>
                <c:pt idx="18">
                  <c:v>-30.643333333333295</c:v>
                </c:pt>
                <c:pt idx="19">
                  <c:v>-30.446666666666626</c:v>
                </c:pt>
                <c:pt idx="20">
                  <c:v>-35.169999999999959</c:v>
                </c:pt>
                <c:pt idx="21">
                  <c:v>-40.323333333333288</c:v>
                </c:pt>
                <c:pt idx="22">
                  <c:v>-29.696666666666616</c:v>
                </c:pt>
                <c:pt idx="23">
                  <c:v>-25.379999999999946</c:v>
                </c:pt>
                <c:pt idx="24">
                  <c:v>-14.703333333333278</c:v>
                </c:pt>
                <c:pt idx="25">
                  <c:v>-19.656666666666609</c:v>
                </c:pt>
                <c:pt idx="26">
                  <c:v>-22.219999999999942</c:v>
                </c:pt>
                <c:pt idx="27">
                  <c:v>-4.3333333333332718</c:v>
                </c:pt>
                <c:pt idx="28">
                  <c:v>-9.0866666666666038</c:v>
                </c:pt>
                <c:pt idx="29">
                  <c:v>-13.469999999999935</c:v>
                </c:pt>
                <c:pt idx="30">
                  <c:v>-4.8933333333332651</c:v>
                </c:pt>
                <c:pt idx="31">
                  <c:v>-13.146666666666595</c:v>
                </c:pt>
                <c:pt idx="32">
                  <c:v>-13.869999999999926</c:v>
                </c:pt>
                <c:pt idx="33">
                  <c:v>-18.683333333333259</c:v>
                </c:pt>
                <c:pt idx="34">
                  <c:v>-27.48666666666659</c:v>
                </c:pt>
                <c:pt idx="35">
                  <c:v>-29.419999999999924</c:v>
                </c:pt>
                <c:pt idx="36">
                  <c:v>-22.583333333333258</c:v>
                </c:pt>
                <c:pt idx="37">
                  <c:v>-10.31666666666659</c:v>
                </c:pt>
                <c:pt idx="38">
                  <c:v>-13.869999999999921</c:v>
                </c:pt>
                <c:pt idx="39">
                  <c:v>0.57666666666674615</c:v>
                </c:pt>
                <c:pt idx="40">
                  <c:v>-0.42666666666658593</c:v>
                </c:pt>
                <c:pt idx="41">
                  <c:v>-0.85999999999991772</c:v>
                </c:pt>
                <c:pt idx="42">
                  <c:v>21.226666666666755</c:v>
                </c:pt>
                <c:pt idx="43">
                  <c:v>16.343333333333426</c:v>
                </c:pt>
                <c:pt idx="44">
                  <c:v>15.800000000000095</c:v>
                </c:pt>
                <c:pt idx="45">
                  <c:v>18.926666666666765</c:v>
                </c:pt>
                <c:pt idx="46">
                  <c:v>10.133333333333434</c:v>
                </c:pt>
                <c:pt idx="47">
                  <c:v>13.100000000000104</c:v>
                </c:pt>
                <c:pt idx="48">
                  <c:v>7.6266666666667735</c:v>
                </c:pt>
                <c:pt idx="49">
                  <c:v>31.353333333333445</c:v>
                </c:pt>
                <c:pt idx="50">
                  <c:v>33.560000000000116</c:v>
                </c:pt>
                <c:pt idx="51">
                  <c:v>23.796666666666784</c:v>
                </c:pt>
                <c:pt idx="52">
                  <c:v>22.303333333333455</c:v>
                </c:pt>
                <c:pt idx="53">
                  <c:v>17.850000000000122</c:v>
                </c:pt>
                <c:pt idx="54">
                  <c:v>20.336666666666794</c:v>
                </c:pt>
                <c:pt idx="55">
                  <c:v>27.253333333333465</c:v>
                </c:pt>
                <c:pt idx="56">
                  <c:v>22.330000000000133</c:v>
                </c:pt>
                <c:pt idx="57">
                  <c:v>13.426666666666801</c:v>
                </c:pt>
                <c:pt idx="58">
                  <c:v>4.1833333333334686</c:v>
                </c:pt>
                <c:pt idx="59">
                  <c:v>1.3677947663381929E-13</c:v>
                </c:pt>
                <c:pt idx="60">
                  <c:v>-7.2033333333331946</c:v>
                </c:pt>
                <c:pt idx="61">
                  <c:v>-1.1766666666665255</c:v>
                </c:pt>
                <c:pt idx="62">
                  <c:v>-8.3699999999998571</c:v>
                </c:pt>
                <c:pt idx="63">
                  <c:v>-2.4333333333331879</c:v>
                </c:pt>
                <c:pt idx="64">
                  <c:v>-2.2416666666665197</c:v>
                </c:pt>
                <c:pt idx="65">
                  <c:v>-14.074999999999852</c:v>
                </c:pt>
                <c:pt idx="66">
                  <c:v>-15.983333333333183</c:v>
                </c:pt>
              </c:numCache>
            </c:numRef>
          </c:yVal>
          <c:smooth val="0"/>
          <c:extLst>
            <c:ext xmlns:c16="http://schemas.microsoft.com/office/drawing/2014/chart" uri="{C3380CC4-5D6E-409C-BE32-E72D297353CC}">
              <c16:uniqueId val="{00000000-1AFD-4E72-B7F1-AD8711D9C9DA}"/>
            </c:ext>
          </c:extLst>
        </c:ser>
        <c:ser>
          <c:idx val="0"/>
          <c:order val="1"/>
          <c:tx>
            <c:v>5-Year GSP Evaluation</c:v>
          </c:tx>
          <c:spPr>
            <a:ln w="28575" cap="rnd">
              <a:solidFill>
                <a:srgbClr val="008FBF"/>
              </a:solidFill>
              <a:round/>
            </a:ln>
            <a:effectLst/>
          </c:spPr>
          <c:marker>
            <c:symbol val="none"/>
          </c:marker>
          <c:xVal>
            <c:numRef>
              <c:f>'LPCumDep_forCSV (2)'!$A$124:$A$171</c:f>
              <c:numCache>
                <c:formatCode>General</c:formatCode>
                <c:ptCount val="48"/>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pt idx="20">
                  <c:v>2042</c:v>
                </c:pt>
                <c:pt idx="21">
                  <c:v>2043</c:v>
                </c:pt>
                <c:pt idx="22">
                  <c:v>2044</c:v>
                </c:pt>
                <c:pt idx="23">
                  <c:v>2045</c:v>
                </c:pt>
                <c:pt idx="24">
                  <c:v>2046</c:v>
                </c:pt>
                <c:pt idx="25">
                  <c:v>2047</c:v>
                </c:pt>
                <c:pt idx="26">
                  <c:v>2048</c:v>
                </c:pt>
                <c:pt idx="27">
                  <c:v>2049</c:v>
                </c:pt>
                <c:pt idx="28">
                  <c:v>2050</c:v>
                </c:pt>
                <c:pt idx="29">
                  <c:v>2051</c:v>
                </c:pt>
                <c:pt idx="30">
                  <c:v>2052</c:v>
                </c:pt>
                <c:pt idx="31">
                  <c:v>2053</c:v>
                </c:pt>
                <c:pt idx="32">
                  <c:v>2054</c:v>
                </c:pt>
                <c:pt idx="33">
                  <c:v>2055</c:v>
                </c:pt>
                <c:pt idx="34">
                  <c:v>2056</c:v>
                </c:pt>
                <c:pt idx="35">
                  <c:v>2057</c:v>
                </c:pt>
                <c:pt idx="36">
                  <c:v>2058</c:v>
                </c:pt>
                <c:pt idx="37">
                  <c:v>2059</c:v>
                </c:pt>
                <c:pt idx="38">
                  <c:v>2060</c:v>
                </c:pt>
                <c:pt idx="39">
                  <c:v>2061</c:v>
                </c:pt>
                <c:pt idx="40">
                  <c:v>2062</c:v>
                </c:pt>
                <c:pt idx="41">
                  <c:v>2063</c:v>
                </c:pt>
                <c:pt idx="42">
                  <c:v>2064</c:v>
                </c:pt>
                <c:pt idx="43">
                  <c:v>2065</c:v>
                </c:pt>
                <c:pt idx="44">
                  <c:v>2066</c:v>
                </c:pt>
                <c:pt idx="45">
                  <c:v>2067</c:v>
                </c:pt>
                <c:pt idx="46">
                  <c:v>2068</c:v>
                </c:pt>
                <c:pt idx="47">
                  <c:v>2069</c:v>
                </c:pt>
              </c:numCache>
            </c:numRef>
          </c:xVal>
          <c:yVal>
            <c:numRef>
              <c:f>'LPCumDep_forCSV (2)'!$H$124:$H$171</c:f>
              <c:numCache>
                <c:formatCode>General</c:formatCode>
                <c:ptCount val="48"/>
                <c:pt idx="0" formatCode="0.00">
                  <c:v>-15.983333333333183</c:v>
                </c:pt>
                <c:pt idx="1">
                  <c:v>-3.4627986666665151</c:v>
                </c:pt>
                <c:pt idx="2">
                  <c:v>-6.9261319999998463</c:v>
                </c:pt>
                <c:pt idx="3">
                  <c:v>-3.959465333333176</c:v>
                </c:pt>
                <c:pt idx="4">
                  <c:v>-7.7027986666665065</c:v>
                </c:pt>
                <c:pt idx="5">
                  <c:v>-0.81613199999983799</c:v>
                </c:pt>
                <c:pt idx="6">
                  <c:v>4.8605346666668297</c:v>
                </c:pt>
                <c:pt idx="7">
                  <c:v>1.7172013333334988</c:v>
                </c:pt>
                <c:pt idx="8">
                  <c:v>-1.5261319999998317</c:v>
                </c:pt>
                <c:pt idx="9">
                  <c:v>15.660534666666836</c:v>
                </c:pt>
                <c:pt idx="10">
                  <c:v>12.607201333333505</c:v>
                </c:pt>
                <c:pt idx="11">
                  <c:v>18.413868000000175</c:v>
                </c:pt>
                <c:pt idx="12">
                  <c:v>22.070534666666845</c:v>
                </c:pt>
                <c:pt idx="13">
                  <c:v>19.387201333333515</c:v>
                </c:pt>
                <c:pt idx="14">
                  <c:v>14.013868000000183</c:v>
                </c:pt>
                <c:pt idx="15">
                  <c:v>10.120534666666853</c:v>
                </c:pt>
                <c:pt idx="16">
                  <c:v>1.0372013333335204</c:v>
                </c:pt>
                <c:pt idx="17">
                  <c:v>-7.2961319999998118</c:v>
                </c:pt>
                <c:pt idx="18">
                  <c:v>-10.019465333333143</c:v>
                </c:pt>
                <c:pt idx="19">
                  <c:v>-17.462798666666473</c:v>
                </c:pt>
                <c:pt idx="20">
                  <c:v>-7.206131999999803</c:v>
                </c:pt>
                <c:pt idx="21">
                  <c:v>-12.179465333333134</c:v>
                </c:pt>
                <c:pt idx="22">
                  <c:v>-11.402798666666465</c:v>
                </c:pt>
                <c:pt idx="23">
                  <c:v>-14.726131999999795</c:v>
                </c:pt>
                <c:pt idx="24">
                  <c:v>-14.899465333333128</c:v>
                </c:pt>
                <c:pt idx="25">
                  <c:v>-19.232798666666458</c:v>
                </c:pt>
                <c:pt idx="26">
                  <c:v>-6.116131999999789</c:v>
                </c:pt>
                <c:pt idx="27">
                  <c:v>-15.379465333333121</c:v>
                </c:pt>
                <c:pt idx="28">
                  <c:v>-21.462798666666451</c:v>
                </c:pt>
                <c:pt idx="29">
                  <c:v>-30.026131999999784</c:v>
                </c:pt>
                <c:pt idx="30">
                  <c:v>-22.129465333333115</c:v>
                </c:pt>
                <c:pt idx="31">
                  <c:v>-23.432798666666447</c:v>
                </c:pt>
                <c:pt idx="32">
                  <c:v>-29.566131999999776</c:v>
                </c:pt>
                <c:pt idx="33">
                  <c:v>-29.959465333333107</c:v>
                </c:pt>
                <c:pt idx="34">
                  <c:v>-29.932798666666436</c:v>
                </c:pt>
                <c:pt idx="35">
                  <c:v>-24.806131999999764</c:v>
                </c:pt>
                <c:pt idx="36">
                  <c:v>-25.039465333333094</c:v>
                </c:pt>
                <c:pt idx="37">
                  <c:v>-15.442798666666425</c:v>
                </c:pt>
                <c:pt idx="38">
                  <c:v>-19.206131999999755</c:v>
                </c:pt>
                <c:pt idx="39">
                  <c:v>-23.179465333333084</c:v>
                </c:pt>
                <c:pt idx="40">
                  <c:v>-31.122798666666416</c:v>
                </c:pt>
                <c:pt idx="41">
                  <c:v>-25.046071999999747</c:v>
                </c:pt>
                <c:pt idx="42">
                  <c:v>-25.766385333333076</c:v>
                </c:pt>
                <c:pt idx="43">
                  <c:v>-24.41012266666641</c:v>
                </c:pt>
                <c:pt idx="44">
                  <c:v>-28.320227999999741</c:v>
                </c:pt>
                <c:pt idx="45">
                  <c:v>-32.690605333333068</c:v>
                </c:pt>
                <c:pt idx="46">
                  <c:v>-20.170070666666398</c:v>
                </c:pt>
                <c:pt idx="47">
                  <c:v>-14.40375999999973</c:v>
                </c:pt>
              </c:numCache>
            </c:numRef>
          </c:yVal>
          <c:smooth val="0"/>
          <c:extLst>
            <c:ext xmlns:c16="http://schemas.microsoft.com/office/drawing/2014/chart" uri="{C3380CC4-5D6E-409C-BE32-E72D297353CC}">
              <c16:uniqueId val="{00000001-1AFD-4E72-B7F1-AD8711D9C9DA}"/>
            </c:ext>
          </c:extLst>
        </c:ser>
        <c:ser>
          <c:idx val="1"/>
          <c:order val="2"/>
          <c:tx>
            <c:v>GSP (2019)</c:v>
          </c:tx>
          <c:spPr>
            <a:ln w="28575" cap="rnd">
              <a:solidFill>
                <a:srgbClr val="FFFFFF">
                  <a:lumMod val="50000"/>
                  <a:alpha val="50000"/>
                </a:srgbClr>
              </a:solidFill>
              <a:round/>
            </a:ln>
            <a:effectLst/>
          </c:spPr>
          <c:marker>
            <c:symbol val="none"/>
          </c:marker>
          <c:xVal>
            <c:numRef>
              <c:f>'LPCumDep_forCSV (2)'!$A$124:$A$171</c:f>
              <c:numCache>
                <c:formatCode>General</c:formatCode>
                <c:ptCount val="48"/>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pt idx="20">
                  <c:v>2042</c:v>
                </c:pt>
                <c:pt idx="21">
                  <c:v>2043</c:v>
                </c:pt>
                <c:pt idx="22">
                  <c:v>2044</c:v>
                </c:pt>
                <c:pt idx="23">
                  <c:v>2045</c:v>
                </c:pt>
                <c:pt idx="24">
                  <c:v>2046</c:v>
                </c:pt>
                <c:pt idx="25">
                  <c:v>2047</c:v>
                </c:pt>
                <c:pt idx="26">
                  <c:v>2048</c:v>
                </c:pt>
                <c:pt idx="27">
                  <c:v>2049</c:v>
                </c:pt>
                <c:pt idx="28">
                  <c:v>2050</c:v>
                </c:pt>
                <c:pt idx="29">
                  <c:v>2051</c:v>
                </c:pt>
                <c:pt idx="30">
                  <c:v>2052</c:v>
                </c:pt>
                <c:pt idx="31">
                  <c:v>2053</c:v>
                </c:pt>
                <c:pt idx="32">
                  <c:v>2054</c:v>
                </c:pt>
                <c:pt idx="33">
                  <c:v>2055</c:v>
                </c:pt>
                <c:pt idx="34">
                  <c:v>2056</c:v>
                </c:pt>
                <c:pt idx="35">
                  <c:v>2057</c:v>
                </c:pt>
                <c:pt idx="36">
                  <c:v>2058</c:v>
                </c:pt>
                <c:pt idx="37">
                  <c:v>2059</c:v>
                </c:pt>
                <c:pt idx="38">
                  <c:v>2060</c:v>
                </c:pt>
                <c:pt idx="39">
                  <c:v>2061</c:v>
                </c:pt>
                <c:pt idx="40">
                  <c:v>2062</c:v>
                </c:pt>
                <c:pt idx="41">
                  <c:v>2063</c:v>
                </c:pt>
                <c:pt idx="42">
                  <c:v>2064</c:v>
                </c:pt>
                <c:pt idx="43">
                  <c:v>2065</c:v>
                </c:pt>
                <c:pt idx="44">
                  <c:v>2066</c:v>
                </c:pt>
                <c:pt idx="45">
                  <c:v>2067</c:v>
                </c:pt>
                <c:pt idx="46">
                  <c:v>2068</c:v>
                </c:pt>
                <c:pt idx="47">
                  <c:v>2069</c:v>
                </c:pt>
              </c:numCache>
            </c:numRef>
          </c:xVal>
          <c:yVal>
            <c:numRef>
              <c:f>'LPCumDep_forCSV (2)'!$D$124:$D$171</c:f>
              <c:numCache>
                <c:formatCode>General</c:formatCode>
                <c:ptCount val="48"/>
                <c:pt idx="0">
                  <c:v>-15.983333333333183</c:v>
                </c:pt>
                <c:pt idx="1">
                  <c:v>-22.266666666666517</c:v>
                </c:pt>
                <c:pt idx="2">
                  <c:v>-25.729999999999848</c:v>
                </c:pt>
                <c:pt idx="3">
                  <c:v>-22.763333333333179</c:v>
                </c:pt>
                <c:pt idx="4">
                  <c:v>-26.506666666666511</c:v>
                </c:pt>
                <c:pt idx="5">
                  <c:v>-19.619999999999841</c:v>
                </c:pt>
                <c:pt idx="6">
                  <c:v>-13.943333333333173</c:v>
                </c:pt>
                <c:pt idx="7">
                  <c:v>-17.086666666666503</c:v>
                </c:pt>
                <c:pt idx="8">
                  <c:v>-20.329999999999835</c:v>
                </c:pt>
                <c:pt idx="9">
                  <c:v>-3.1433333333331674</c:v>
                </c:pt>
                <c:pt idx="10">
                  <c:v>-6.1966666666664985</c:v>
                </c:pt>
                <c:pt idx="11">
                  <c:v>-0.38999999999982826</c:v>
                </c:pt>
                <c:pt idx="12">
                  <c:v>3.2666666666668398</c:v>
                </c:pt>
                <c:pt idx="13">
                  <c:v>0.58333333333350801</c:v>
                </c:pt>
                <c:pt idx="14">
                  <c:v>-4.7899999999998233</c:v>
                </c:pt>
                <c:pt idx="15">
                  <c:v>-8.6833333333331542</c:v>
                </c:pt>
                <c:pt idx="16">
                  <c:v>-17.766666666666488</c:v>
                </c:pt>
                <c:pt idx="17">
                  <c:v>-26.09999999999982</c:v>
                </c:pt>
                <c:pt idx="18">
                  <c:v>-28.823333333333153</c:v>
                </c:pt>
                <c:pt idx="19">
                  <c:v>-36.266666666666481</c:v>
                </c:pt>
                <c:pt idx="20">
                  <c:v>-26.009999999999813</c:v>
                </c:pt>
                <c:pt idx="21">
                  <c:v>-30.983333333333142</c:v>
                </c:pt>
                <c:pt idx="22">
                  <c:v>-30.206666666666472</c:v>
                </c:pt>
                <c:pt idx="23">
                  <c:v>-33.529999999999802</c:v>
                </c:pt>
                <c:pt idx="24">
                  <c:v>-33.703333333333134</c:v>
                </c:pt>
                <c:pt idx="25">
                  <c:v>-38.036666666666463</c:v>
                </c:pt>
                <c:pt idx="26">
                  <c:v>-24.919999999999796</c:v>
                </c:pt>
                <c:pt idx="27">
                  <c:v>-34.183333333333124</c:v>
                </c:pt>
                <c:pt idx="28">
                  <c:v>-40.266666666666453</c:v>
                </c:pt>
                <c:pt idx="29">
                  <c:v>-48.829999999999785</c:v>
                </c:pt>
                <c:pt idx="30">
                  <c:v>-40.933333333333117</c:v>
                </c:pt>
                <c:pt idx="31">
                  <c:v>-42.236666666666451</c:v>
                </c:pt>
                <c:pt idx="32">
                  <c:v>-48.369999999999784</c:v>
                </c:pt>
                <c:pt idx="33">
                  <c:v>-48.763333333333115</c:v>
                </c:pt>
                <c:pt idx="34">
                  <c:v>-48.736666666666444</c:v>
                </c:pt>
                <c:pt idx="35">
                  <c:v>-43.609999999999772</c:v>
                </c:pt>
                <c:pt idx="36">
                  <c:v>-43.843333333333106</c:v>
                </c:pt>
                <c:pt idx="37">
                  <c:v>-34.246666666666435</c:v>
                </c:pt>
                <c:pt idx="38">
                  <c:v>-38.009999999999764</c:v>
                </c:pt>
                <c:pt idx="39">
                  <c:v>-41.983333333333093</c:v>
                </c:pt>
                <c:pt idx="40">
                  <c:v>-49.926666666666421</c:v>
                </c:pt>
                <c:pt idx="41">
                  <c:v>-43.849939999999755</c:v>
                </c:pt>
                <c:pt idx="42">
                  <c:v>-44.570253333333085</c:v>
                </c:pt>
                <c:pt idx="43">
                  <c:v>-43.213990666666419</c:v>
                </c:pt>
                <c:pt idx="44">
                  <c:v>-47.124095999999753</c:v>
                </c:pt>
                <c:pt idx="45">
                  <c:v>-51.494473333333083</c:v>
                </c:pt>
                <c:pt idx="46">
                  <c:v>-38.973938666666413</c:v>
                </c:pt>
                <c:pt idx="47">
                  <c:v>-33.207627999999744</c:v>
                </c:pt>
              </c:numCache>
            </c:numRef>
          </c:yVal>
          <c:smooth val="0"/>
          <c:extLst>
            <c:ext xmlns:c16="http://schemas.microsoft.com/office/drawing/2014/chart" uri="{C3380CC4-5D6E-409C-BE32-E72D297353CC}">
              <c16:uniqueId val="{00000002-1AFD-4E72-B7F1-AD8711D9C9DA}"/>
            </c:ext>
          </c:extLst>
        </c:ser>
        <c:dLbls>
          <c:showLegendKey val="0"/>
          <c:showVal val="0"/>
          <c:showCatName val="0"/>
          <c:showSerName val="0"/>
          <c:showPercent val="0"/>
          <c:showBubbleSize val="0"/>
        </c:dLbls>
        <c:axId val="696056480"/>
        <c:axId val="696056808"/>
      </c:scatterChart>
      <c:valAx>
        <c:axId val="696056480"/>
        <c:scaling>
          <c:orientation val="minMax"/>
          <c:max val="207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6056808"/>
        <c:crosses val="autoZero"/>
        <c:crossBetween val="midCat"/>
        <c:majorUnit val="5"/>
      </c:valAx>
      <c:valAx>
        <c:axId val="696056808"/>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Cumulative Departure from Mean Precipitation (in.)</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6056480"/>
        <c:crossesAt val="1"/>
        <c:crossBetween val="midCat"/>
      </c:valAx>
      <c:spPr>
        <a:noFill/>
        <a:ln>
          <a:solidFill>
            <a:schemeClr val="bg1">
              <a:lumMod val="50000"/>
            </a:schemeClr>
          </a:solidFill>
        </a:ln>
        <a:effectLst/>
      </c:spPr>
    </c:plotArea>
    <c:plotVisOnly val="1"/>
    <c:dispBlanksAs val="gap"/>
    <c:showDLblsOverMax val="0"/>
  </c:chart>
  <c:spPr>
    <a:noFill/>
    <a:ln w="9525" cap="flat" cmpd="sng" algn="ctr">
      <a:noFill/>
      <a:round/>
    </a:ln>
    <a:effectLst/>
  </c:spPr>
  <c:txPr>
    <a:bodyPr/>
    <a:lstStyle/>
    <a:p>
      <a:pPr>
        <a:defRPr sz="1600" baseline="0"/>
      </a:pPr>
      <a:endParaRPr lang="en-US"/>
    </a:p>
  </c:txPr>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23403324584426"/>
          <c:y val="5.4645669291338586E-2"/>
          <c:w val="0.80631601832560984"/>
          <c:h val="0.79723498898078571"/>
        </c:manualLayout>
      </c:layout>
      <c:barChart>
        <c:barDir val="col"/>
        <c:grouping val="clustered"/>
        <c:varyColors val="0"/>
        <c:ser>
          <c:idx val="3"/>
          <c:order val="3"/>
          <c:tx>
            <c:v>Groundwater Extraction</c:v>
          </c:tx>
          <c:spPr>
            <a:solidFill>
              <a:schemeClr val="tx2">
                <a:lumMod val="60000"/>
                <a:lumOff val="40000"/>
              </a:schemeClr>
            </a:solidFill>
            <a:ln>
              <a:solidFill>
                <a:schemeClr val="tx1"/>
              </a:solidFill>
            </a:ln>
            <a:effectLst/>
          </c:spPr>
          <c:invertIfNegative val="0"/>
          <c:cat>
            <c:numRef>
              <c:f>DATA!$A$51:$A$88</c:f>
              <c:numCache>
                <c:formatCode>General</c:formatCode>
                <c:ptCount val="38"/>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pt idx="37">
                  <c:v>2022</c:v>
                </c:pt>
              </c:numCache>
              <c:extLst xmlns:c15="http://schemas.microsoft.com/office/drawing/2012/chart"/>
            </c:numRef>
          </c:cat>
          <c:val>
            <c:numRef>
              <c:f>DATA!$P$51:$P$88</c:f>
              <c:numCache>
                <c:formatCode>#,##0</c:formatCode>
                <c:ptCount val="38"/>
                <c:pt idx="0">
                  <c:v>29628.981999999996</c:v>
                </c:pt>
                <c:pt idx="1">
                  <c:v>28138.221000000005</c:v>
                </c:pt>
                <c:pt idx="2">
                  <c:v>33330.656999999999</c:v>
                </c:pt>
                <c:pt idx="3">
                  <c:v>35212.678000000007</c:v>
                </c:pt>
                <c:pt idx="4">
                  <c:v>39649.062000000005</c:v>
                </c:pt>
                <c:pt idx="5">
                  <c:v>43296.455000000002</c:v>
                </c:pt>
                <c:pt idx="6">
                  <c:v>32555.709999999992</c:v>
                </c:pt>
                <c:pt idx="7">
                  <c:v>27609.304000000004</c:v>
                </c:pt>
                <c:pt idx="8">
                  <c:v>28991.084000000006</c:v>
                </c:pt>
                <c:pt idx="9">
                  <c:v>31831.064700000014</c:v>
                </c:pt>
                <c:pt idx="10">
                  <c:v>26321.7719</c:v>
                </c:pt>
                <c:pt idx="11">
                  <c:v>23218.415499999999</c:v>
                </c:pt>
                <c:pt idx="12">
                  <c:v>30603.291800000003</c:v>
                </c:pt>
                <c:pt idx="13">
                  <c:v>25578.782499999994</c:v>
                </c:pt>
                <c:pt idx="14">
                  <c:v>32147.190899999994</c:v>
                </c:pt>
                <c:pt idx="15">
                  <c:v>30509.781999999999</c:v>
                </c:pt>
                <c:pt idx="16">
                  <c:v>22939.580300000001</c:v>
                </c:pt>
                <c:pt idx="17">
                  <c:v>32543.889599999999</c:v>
                </c:pt>
                <c:pt idx="18">
                  <c:v>26864.95375996564</c:v>
                </c:pt>
                <c:pt idx="19">
                  <c:v>29468.73799999999</c:v>
                </c:pt>
                <c:pt idx="20">
                  <c:v>24551.098614000002</c:v>
                </c:pt>
                <c:pt idx="21">
                  <c:v>28155.024999999994</c:v>
                </c:pt>
                <c:pt idx="22">
                  <c:v>36864.582699999984</c:v>
                </c:pt>
                <c:pt idx="23">
                  <c:v>39233.682863600014</c:v>
                </c:pt>
                <c:pt idx="24">
                  <c:v>45153.453599999993</c:v>
                </c:pt>
                <c:pt idx="25">
                  <c:v>40012.698000000004</c:v>
                </c:pt>
                <c:pt idx="26">
                  <c:v>34508.682000000001</c:v>
                </c:pt>
                <c:pt idx="27">
                  <c:v>39960.490999999995</c:v>
                </c:pt>
                <c:pt idx="28">
                  <c:v>43571.11</c:v>
                </c:pt>
                <c:pt idx="29">
                  <c:v>40533.341999999982</c:v>
                </c:pt>
                <c:pt idx="30">
                  <c:v>37971.304000000011</c:v>
                </c:pt>
                <c:pt idx="31">
                  <c:v>36552.035324730416</c:v>
                </c:pt>
                <c:pt idx="32">
                  <c:v>38506.838424170885</c:v>
                </c:pt>
                <c:pt idx="33">
                  <c:v>36746.967799999999</c:v>
                </c:pt>
                <c:pt idx="34">
                  <c:v>33697.278767452735</c:v>
                </c:pt>
                <c:pt idx="35">
                  <c:v>38776.146975849144</c:v>
                </c:pt>
                <c:pt idx="37">
                  <c:v>39608.374910043422</c:v>
                </c:pt>
              </c:numCache>
            </c:numRef>
          </c:val>
          <c:extLst>
            <c:ext xmlns:c16="http://schemas.microsoft.com/office/drawing/2014/chart" uri="{C3380CC4-5D6E-409C-BE32-E72D297353CC}">
              <c16:uniqueId val="{00000000-D2EE-47E6-8BF7-31FAF203AE65}"/>
            </c:ext>
          </c:extLst>
        </c:ser>
        <c:dLbls>
          <c:showLegendKey val="0"/>
          <c:showVal val="0"/>
          <c:showCatName val="0"/>
          <c:showSerName val="0"/>
          <c:showPercent val="0"/>
          <c:showBubbleSize val="0"/>
        </c:dLbls>
        <c:gapWidth val="150"/>
        <c:axId val="1369204191"/>
        <c:axId val="908961119"/>
        <c:extLst>
          <c:ext xmlns:c15="http://schemas.microsoft.com/office/drawing/2012/chart" uri="{02D57815-91ED-43cb-92C2-25804820EDAC}">
            <c15:filteredBarSeries>
              <c15:ser>
                <c:idx val="0"/>
                <c:order val="0"/>
                <c:tx>
                  <c:strRef>
                    <c:extLst>
                      <c:ext uri="{02D57815-91ED-43cb-92C2-25804820EDAC}">
                        <c15:formulaRef>
                          <c15:sqref>DATA!$L$49</c15:sqref>
                        </c15:formulaRef>
                      </c:ext>
                    </c:extLst>
                    <c:strCache>
                      <c:ptCount val="1"/>
                      <c:pt idx="0">
                        <c:v>Oxnard</c:v>
                      </c:pt>
                    </c:strCache>
                  </c:strRef>
                </c:tx>
                <c:spPr>
                  <a:solidFill>
                    <a:schemeClr val="tx2">
                      <a:lumMod val="40000"/>
                      <a:lumOff val="60000"/>
                    </a:schemeClr>
                  </a:solidFill>
                  <a:ln>
                    <a:solidFill>
                      <a:schemeClr val="tx1"/>
                    </a:solidFill>
                  </a:ln>
                  <a:effectLst/>
                </c:spPr>
                <c:invertIfNegative val="0"/>
                <c:cat>
                  <c:numRef>
                    <c:extLst>
                      <c:ext uri="{02D57815-91ED-43cb-92C2-25804820EDAC}">
                        <c15:formulaRef>
                          <c15:sqref>DATA!$A$51:$A$88</c15:sqref>
                        </c15:formulaRef>
                      </c:ext>
                    </c:extLst>
                    <c:numCache>
                      <c:formatCode>General</c:formatCode>
                      <c:ptCount val="38"/>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pt idx="37">
                        <c:v>2022</c:v>
                      </c:pt>
                    </c:numCache>
                  </c:numRef>
                </c:cat>
                <c:val>
                  <c:numRef>
                    <c:extLst>
                      <c:ext uri="{02D57815-91ED-43cb-92C2-25804820EDAC}">
                        <c15:formulaRef>
                          <c15:sqref>DATA!$L$50:$L$88</c15:sqref>
                        </c15:formulaRef>
                      </c:ext>
                    </c:extLst>
                    <c:numCache>
                      <c:formatCode>#,##0</c:formatCode>
                      <c:ptCount val="39"/>
                      <c:pt idx="1">
                        <c:v>111327.13699999999</c:v>
                      </c:pt>
                      <c:pt idx="2">
                        <c:v>95534.724000000104</c:v>
                      </c:pt>
                      <c:pt idx="3">
                        <c:v>108749.96000000008</c:v>
                      </c:pt>
                      <c:pt idx="4">
                        <c:v>103025.32699999995</c:v>
                      </c:pt>
                      <c:pt idx="5">
                        <c:v>110485.48199999993</c:v>
                      </c:pt>
                      <c:pt idx="6">
                        <c:v>106007.30999999991</c:v>
                      </c:pt>
                      <c:pt idx="7">
                        <c:v>87722.536999999968</c:v>
                      </c:pt>
                      <c:pt idx="8">
                        <c:v>70045.048000000024</c:v>
                      </c:pt>
                      <c:pt idx="9">
                        <c:v>74156.854000000021</c:v>
                      </c:pt>
                      <c:pt idx="10">
                        <c:v>88366.464199999959</c:v>
                      </c:pt>
                      <c:pt idx="11">
                        <c:v>64206.42659999997</c:v>
                      </c:pt>
                      <c:pt idx="12">
                        <c:v>63027.940181600003</c:v>
                      </c:pt>
                      <c:pt idx="13">
                        <c:v>82139.18220000001</c:v>
                      </c:pt>
                      <c:pt idx="14">
                        <c:v>66007.215430000011</c:v>
                      </c:pt>
                      <c:pt idx="15">
                        <c:v>77679.059399999926</c:v>
                      </c:pt>
                      <c:pt idx="16">
                        <c:v>73749.004440000019</c:v>
                      </c:pt>
                      <c:pt idx="17">
                        <c:v>62946.628400000009</c:v>
                      </c:pt>
                      <c:pt idx="18">
                        <c:v>77607.774899999989</c:v>
                      </c:pt>
                      <c:pt idx="19">
                        <c:v>70126.219671855142</c:v>
                      </c:pt>
                      <c:pt idx="20">
                        <c:v>79640.438424799999</c:v>
                      </c:pt>
                      <c:pt idx="21">
                        <c:v>69202.72239999997</c:v>
                      </c:pt>
                      <c:pt idx="22">
                        <c:v>71899.702266999957</c:v>
                      </c:pt>
                      <c:pt idx="23">
                        <c:v>82610.556000000041</c:v>
                      </c:pt>
                      <c:pt idx="24">
                        <c:v>83998.095000000001</c:v>
                      </c:pt>
                      <c:pt idx="25">
                        <c:v>84508.10199999997</c:v>
                      </c:pt>
                      <c:pt idx="26">
                        <c:v>72428.062735999978</c:v>
                      </c:pt>
                      <c:pt idx="27">
                        <c:v>72988.657000000007</c:v>
                      </c:pt>
                      <c:pt idx="28">
                        <c:v>78760.748999999953</c:v>
                      </c:pt>
                      <c:pt idx="29">
                        <c:v>88218.491999999984</c:v>
                      </c:pt>
                      <c:pt idx="30">
                        <c:v>86646.361000000019</c:v>
                      </c:pt>
                      <c:pt idx="31">
                        <c:v>83040.789000000048</c:v>
                      </c:pt>
                      <c:pt idx="32">
                        <c:v>81116.106118746553</c:v>
                      </c:pt>
                      <c:pt idx="33">
                        <c:v>80659.227551179079</c:v>
                      </c:pt>
                      <c:pt idx="34">
                        <c:v>76648.920621324825</c:v>
                      </c:pt>
                      <c:pt idx="35">
                        <c:v>70537.763317450735</c:v>
                      </c:pt>
                      <c:pt idx="37">
                        <c:v>76601.490659877454</c:v>
                      </c:pt>
                      <c:pt idx="38">
                        <c:v>74794.182268389239</c:v>
                      </c:pt>
                    </c:numCache>
                  </c:numRef>
                </c:val>
                <c:extLst>
                  <c:ext xmlns:c16="http://schemas.microsoft.com/office/drawing/2014/chart" uri="{C3380CC4-5D6E-409C-BE32-E72D297353CC}">
                    <c16:uniqueId val="{00000004-D2EE-47E6-8BF7-31FAF203AE65}"/>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DATA!$M$49</c15:sqref>
                        </c15:formulaRef>
                      </c:ext>
                    </c:extLst>
                    <c:strCache>
                      <c:ptCount val="1"/>
                      <c:pt idx="0">
                        <c:v>PV</c:v>
                      </c:pt>
                    </c:strCache>
                  </c:strRef>
                </c:tx>
                <c:spPr>
                  <a:solidFill>
                    <a:schemeClr val="tx2">
                      <a:lumMod val="40000"/>
                      <a:lumOff val="60000"/>
                    </a:schemeClr>
                  </a:solidFill>
                  <a:ln>
                    <a:solidFill>
                      <a:schemeClr val="tx1"/>
                    </a:solidFill>
                  </a:ln>
                  <a:effectLst/>
                </c:spPr>
                <c:invertIfNegative val="0"/>
                <c:cat>
                  <c:numRef>
                    <c:extLst xmlns:c15="http://schemas.microsoft.com/office/drawing/2012/chart">
                      <c:ext xmlns:c15="http://schemas.microsoft.com/office/drawing/2012/chart" uri="{02D57815-91ED-43cb-92C2-25804820EDAC}">
                        <c15:formulaRef>
                          <c15:sqref>DATA!$A$51:$A$88</c15:sqref>
                        </c15:formulaRef>
                      </c:ext>
                    </c:extLst>
                    <c:numCache>
                      <c:formatCode>General</c:formatCode>
                      <c:ptCount val="38"/>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pt idx="37">
                        <c:v>2022</c:v>
                      </c:pt>
                    </c:numCache>
                  </c:numRef>
                </c:cat>
                <c:val>
                  <c:numRef>
                    <c:extLst xmlns:c15="http://schemas.microsoft.com/office/drawing/2012/chart">
                      <c:ext xmlns:c15="http://schemas.microsoft.com/office/drawing/2012/chart" uri="{02D57815-91ED-43cb-92C2-25804820EDAC}">
                        <c15:formulaRef>
                          <c15:sqref>DATA!$M$51:$M$88</c15:sqref>
                        </c15:formulaRef>
                      </c:ext>
                    </c:extLst>
                    <c:numCache>
                      <c:formatCode>#,##0</c:formatCode>
                      <c:ptCount val="38"/>
                      <c:pt idx="0">
                        <c:v>20821.044000000005</c:v>
                      </c:pt>
                      <c:pt idx="1">
                        <c:v>17322.277999999995</c:v>
                      </c:pt>
                      <c:pt idx="2">
                        <c:v>22357.099000000002</c:v>
                      </c:pt>
                      <c:pt idx="3">
                        <c:v>21895.324000000004</c:v>
                      </c:pt>
                      <c:pt idx="4">
                        <c:v>27283.074000000008</c:v>
                      </c:pt>
                      <c:pt idx="5">
                        <c:v>27747.450999999997</c:v>
                      </c:pt>
                      <c:pt idx="6">
                        <c:v>23207.624</c:v>
                      </c:pt>
                      <c:pt idx="7">
                        <c:v>16441.563999999998</c:v>
                      </c:pt>
                      <c:pt idx="8">
                        <c:v>14374.194999999996</c:v>
                      </c:pt>
                      <c:pt idx="9">
                        <c:v>16552.244999999995</c:v>
                      </c:pt>
                      <c:pt idx="10">
                        <c:v>11968.144999999997</c:v>
                      </c:pt>
                      <c:pt idx="11">
                        <c:v>15936.654000000002</c:v>
                      </c:pt>
                      <c:pt idx="12">
                        <c:v>18920.665000000001</c:v>
                      </c:pt>
                      <c:pt idx="13">
                        <c:v>13095.355999999996</c:v>
                      </c:pt>
                      <c:pt idx="14">
                        <c:v>19389.88900000001</c:v>
                      </c:pt>
                      <c:pt idx="15">
                        <c:v>17631.162000000008</c:v>
                      </c:pt>
                      <c:pt idx="16">
                        <c:v>15223.781000000004</c:v>
                      </c:pt>
                      <c:pt idx="17">
                        <c:v>20852.924000000006</c:v>
                      </c:pt>
                      <c:pt idx="18">
                        <c:v>17596.021837004409</c:v>
                      </c:pt>
                      <c:pt idx="19">
                        <c:v>19488.169279999995</c:v>
                      </c:pt>
                      <c:pt idx="20">
                        <c:v>11874.056000000002</c:v>
                      </c:pt>
                      <c:pt idx="21">
                        <c:v>12142.406300000001</c:v>
                      </c:pt>
                      <c:pt idx="22">
                        <c:v>16237.977000000003</c:v>
                      </c:pt>
                      <c:pt idx="23">
                        <c:v>15668.302999999998</c:v>
                      </c:pt>
                      <c:pt idx="24">
                        <c:v>14663.454000000003</c:v>
                      </c:pt>
                      <c:pt idx="25">
                        <c:v>12383.736999999999</c:v>
                      </c:pt>
                      <c:pt idx="26">
                        <c:v>11316.104000000003</c:v>
                      </c:pt>
                      <c:pt idx="27">
                        <c:v>14785.097</c:v>
                      </c:pt>
                      <c:pt idx="28">
                        <c:v>20299.274999999998</c:v>
                      </c:pt>
                      <c:pt idx="29">
                        <c:v>22117.379000000001</c:v>
                      </c:pt>
                      <c:pt idx="30">
                        <c:v>20104.756999999998</c:v>
                      </c:pt>
                      <c:pt idx="31">
                        <c:v>16631.108747647046</c:v>
                      </c:pt>
                      <c:pt idx="32">
                        <c:v>16629.640889769955</c:v>
                      </c:pt>
                      <c:pt idx="33">
                        <c:v>14308.099583268242</c:v>
                      </c:pt>
                      <c:pt idx="34">
                        <c:v>11712.391204353838</c:v>
                      </c:pt>
                      <c:pt idx="36">
                        <c:v>15564.246685169794</c:v>
                      </c:pt>
                      <c:pt idx="37">
                        <c:v>15611.46792327909</c:v>
                      </c:pt>
                    </c:numCache>
                  </c:numRef>
                </c:val>
                <c:extLst xmlns:c15="http://schemas.microsoft.com/office/drawing/2012/chart">
                  <c:ext xmlns:c16="http://schemas.microsoft.com/office/drawing/2014/chart" uri="{C3380CC4-5D6E-409C-BE32-E72D297353CC}">
                    <c16:uniqueId val="{00000005-D2EE-47E6-8BF7-31FAF203AE65}"/>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DATA!$N$49</c15:sqref>
                        </c15:formulaRef>
                      </c:ext>
                    </c:extLst>
                    <c:strCache>
                      <c:ptCount val="1"/>
                      <c:pt idx="0">
                        <c:v>WLP</c:v>
                      </c:pt>
                    </c:strCache>
                  </c:strRef>
                </c:tx>
                <c:spPr>
                  <a:solidFill>
                    <a:schemeClr val="tx2">
                      <a:lumMod val="40000"/>
                      <a:lumOff val="60000"/>
                    </a:schemeClr>
                  </a:solidFill>
                  <a:ln>
                    <a:solidFill>
                      <a:schemeClr val="tx1"/>
                    </a:solidFill>
                  </a:ln>
                  <a:effectLst/>
                </c:spPr>
                <c:invertIfNegative val="0"/>
                <c:cat>
                  <c:numRef>
                    <c:extLst xmlns:c15="http://schemas.microsoft.com/office/drawing/2012/chart">
                      <c:ext xmlns:c15="http://schemas.microsoft.com/office/drawing/2012/chart" uri="{02D57815-91ED-43cb-92C2-25804820EDAC}">
                        <c15:formulaRef>
                          <c15:sqref>DATA!$A$51:$A$88</c15:sqref>
                        </c15:formulaRef>
                      </c:ext>
                    </c:extLst>
                    <c:numCache>
                      <c:formatCode>General</c:formatCode>
                      <c:ptCount val="38"/>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pt idx="37">
                        <c:v>2022</c:v>
                      </c:pt>
                    </c:numCache>
                  </c:numRef>
                </c:cat>
                <c:val>
                  <c:numRef>
                    <c:extLst xmlns:c15="http://schemas.microsoft.com/office/drawing/2012/chart">
                      <c:ext xmlns:c15="http://schemas.microsoft.com/office/drawing/2012/chart" uri="{02D57815-91ED-43cb-92C2-25804820EDAC}">
                        <c15:formulaRef>
                          <c15:sqref>DATA!$N$51:$N$88</c15:sqref>
                        </c15:formulaRef>
                      </c:ext>
                    </c:extLst>
                    <c:numCache>
                      <c:formatCode>#,##0</c:formatCode>
                      <c:ptCount val="38"/>
                      <c:pt idx="0">
                        <c:v>10525.394999999999</c:v>
                      </c:pt>
                      <c:pt idx="1">
                        <c:v>10923.752999999999</c:v>
                      </c:pt>
                      <c:pt idx="2">
                        <c:v>13644.859999999999</c:v>
                      </c:pt>
                      <c:pt idx="3">
                        <c:v>13918.710000000003</c:v>
                      </c:pt>
                      <c:pt idx="4">
                        <c:v>15539.053</c:v>
                      </c:pt>
                      <c:pt idx="5">
                        <c:v>20209.485000000001</c:v>
                      </c:pt>
                      <c:pt idx="6">
                        <c:v>13346.351999999997</c:v>
                      </c:pt>
                      <c:pt idx="7">
                        <c:v>12297.048000000004</c:v>
                      </c:pt>
                      <c:pt idx="8">
                        <c:v>12686.642000000005</c:v>
                      </c:pt>
                      <c:pt idx="9">
                        <c:v>13146.687000000005</c:v>
                      </c:pt>
                      <c:pt idx="10">
                        <c:v>10929.773000000001</c:v>
                      </c:pt>
                      <c:pt idx="11">
                        <c:v>10662.399000000003</c:v>
                      </c:pt>
                      <c:pt idx="12">
                        <c:v>12955.485000000004</c:v>
                      </c:pt>
                      <c:pt idx="13">
                        <c:v>9516.4879999999976</c:v>
                      </c:pt>
                      <c:pt idx="14">
                        <c:v>11664.299799999995</c:v>
                      </c:pt>
                      <c:pt idx="15">
                        <c:v>11843.788</c:v>
                      </c:pt>
                      <c:pt idx="16">
                        <c:v>8757.6355000000021</c:v>
                      </c:pt>
                      <c:pt idx="17">
                        <c:v>12023.939000000006</c:v>
                      </c:pt>
                      <c:pt idx="18">
                        <c:v>9914.8523471074423</c:v>
                      </c:pt>
                      <c:pt idx="19">
                        <c:v>10537.715999999995</c:v>
                      </c:pt>
                      <c:pt idx="20">
                        <c:v>10075.109</c:v>
                      </c:pt>
                      <c:pt idx="21">
                        <c:v>9207.6429999999982</c:v>
                      </c:pt>
                      <c:pt idx="22">
                        <c:v>12911.321</c:v>
                      </c:pt>
                      <c:pt idx="23">
                        <c:v>13243.8139636</c:v>
                      </c:pt>
                      <c:pt idx="24">
                        <c:v>13293.180999999988</c:v>
                      </c:pt>
                      <c:pt idx="25">
                        <c:v>10931.443999999998</c:v>
                      </c:pt>
                      <c:pt idx="26">
                        <c:v>12145.531999999997</c:v>
                      </c:pt>
                      <c:pt idx="27">
                        <c:v>13756.839999999998</c:v>
                      </c:pt>
                      <c:pt idx="28">
                        <c:v>15456.830999999996</c:v>
                      </c:pt>
                      <c:pt idx="29">
                        <c:v>13555.206999999997</c:v>
                      </c:pt>
                      <c:pt idx="30">
                        <c:v>13080.412000000004</c:v>
                      </c:pt>
                      <c:pt idx="31">
                        <c:v>13308.615324730396</c:v>
                      </c:pt>
                      <c:pt idx="32">
                        <c:v>13782.0194241709</c:v>
                      </c:pt>
                      <c:pt idx="33">
                        <c:v>12740.399999999991</c:v>
                      </c:pt>
                      <c:pt idx="34">
                        <c:v>13190.050050613716</c:v>
                      </c:pt>
                      <c:pt idx="35">
                        <c:v>14886.393225849137</c:v>
                      </c:pt>
                      <c:pt idx="37">
                        <c:v>14115.83088742466</c:v>
                      </c:pt>
                    </c:numCache>
                  </c:numRef>
                </c:val>
                <c:extLst xmlns:c15="http://schemas.microsoft.com/office/drawing/2012/chart">
                  <c:ext xmlns:c16="http://schemas.microsoft.com/office/drawing/2014/chart" uri="{C3380CC4-5D6E-409C-BE32-E72D297353CC}">
                    <c16:uniqueId val="{00000006-D2EE-47E6-8BF7-31FAF203AE65}"/>
                  </c:ext>
                </c:extLst>
              </c15:ser>
            </c15:filteredBarSeries>
          </c:ext>
        </c:extLst>
      </c:barChart>
      <c:scatterChart>
        <c:scatterStyle val="lineMarker"/>
        <c:varyColors val="0"/>
        <c:ser>
          <c:idx val="5"/>
          <c:order val="4"/>
          <c:tx>
            <c:v>1985-2015</c:v>
          </c:tx>
          <c:spPr>
            <a:ln w="19050" cap="rnd">
              <a:solidFill>
                <a:schemeClr val="tx1"/>
              </a:solidFill>
              <a:prstDash val="lgDash"/>
              <a:round/>
            </a:ln>
            <a:effectLst/>
          </c:spPr>
          <c:marker>
            <c:symbol val="none"/>
          </c:marker>
          <c:xVal>
            <c:numRef>
              <c:f>DATA!$V$51:$V$52</c:f>
              <c:numCache>
                <c:formatCode>General</c:formatCode>
                <c:ptCount val="2"/>
                <c:pt idx="0">
                  <c:v>1985</c:v>
                </c:pt>
                <c:pt idx="1">
                  <c:v>2022</c:v>
                </c:pt>
              </c:numCache>
            </c:numRef>
          </c:xVal>
          <c:yVal>
            <c:numRef>
              <c:f>DATA!$W$71:$W$72</c:f>
              <c:numCache>
                <c:formatCode>#,##0</c:formatCode>
                <c:ptCount val="2"/>
                <c:pt idx="0">
                  <c:v>33644.397998373301</c:v>
                </c:pt>
                <c:pt idx="1">
                  <c:v>33644.397998373301</c:v>
                </c:pt>
              </c:numCache>
            </c:numRef>
          </c:yVal>
          <c:smooth val="0"/>
          <c:extLst>
            <c:ext xmlns:c16="http://schemas.microsoft.com/office/drawing/2014/chart" uri="{C3380CC4-5D6E-409C-BE32-E72D297353CC}">
              <c16:uniqueId val="{00000001-D2EE-47E6-8BF7-31FAF203AE65}"/>
            </c:ext>
          </c:extLst>
        </c:ser>
        <c:ser>
          <c:idx val="8"/>
          <c:order val="6"/>
          <c:tx>
            <c:v>2016-2022</c:v>
          </c:tx>
          <c:spPr>
            <a:ln w="19050" cap="rnd">
              <a:solidFill>
                <a:srgbClr val="7030A0"/>
              </a:solidFill>
              <a:round/>
            </a:ln>
            <a:effectLst/>
          </c:spPr>
          <c:marker>
            <c:symbol val="none"/>
          </c:marker>
          <c:xVal>
            <c:numRef>
              <c:f>DATA!$V$51:$V$52</c:f>
              <c:numCache>
                <c:formatCode>General</c:formatCode>
                <c:ptCount val="2"/>
                <c:pt idx="0">
                  <c:v>1985</c:v>
                </c:pt>
                <c:pt idx="1">
                  <c:v>2022</c:v>
                </c:pt>
              </c:numCache>
            </c:numRef>
          </c:xVal>
          <c:yVal>
            <c:numRef>
              <c:f>DATA!$Z$71:$Z$72</c:f>
              <c:numCache>
                <c:formatCode>#,##0</c:formatCode>
                <c:ptCount val="2"/>
                <c:pt idx="0">
                  <c:v>37314.607033707769</c:v>
                </c:pt>
                <c:pt idx="1">
                  <c:v>37314.607033707769</c:v>
                </c:pt>
              </c:numCache>
            </c:numRef>
          </c:yVal>
          <c:smooth val="0"/>
          <c:extLst>
            <c:ext xmlns:c16="http://schemas.microsoft.com/office/drawing/2014/chart" uri="{C3380CC4-5D6E-409C-BE32-E72D297353CC}">
              <c16:uniqueId val="{00000003-D2EE-47E6-8BF7-31FAF203AE65}"/>
            </c:ext>
          </c:extLst>
        </c:ser>
        <c:dLbls>
          <c:showLegendKey val="0"/>
          <c:showVal val="0"/>
          <c:showCatName val="0"/>
          <c:showSerName val="0"/>
          <c:showPercent val="0"/>
          <c:showBubbleSize val="0"/>
        </c:dLbls>
        <c:axId val="1346122031"/>
        <c:axId val="908969279"/>
        <c:extLst>
          <c:ext xmlns:c15="http://schemas.microsoft.com/office/drawing/2012/chart" uri="{02D57815-91ED-43cb-92C2-25804820EDAC}">
            <c15:filteredScatterSeries>
              <c15:ser>
                <c:idx val="6"/>
                <c:order val="5"/>
                <c:tx>
                  <c:v>2012-2022</c:v>
                </c:tx>
                <c:spPr>
                  <a:ln w="19050" cap="rnd">
                    <a:solidFill>
                      <a:schemeClr val="accent2"/>
                    </a:solidFill>
                    <a:round/>
                  </a:ln>
                  <a:effectLst/>
                </c:spPr>
                <c:marker>
                  <c:symbol val="none"/>
                </c:marker>
                <c:xVal>
                  <c:numRef>
                    <c:extLst>
                      <c:ext uri="{02D57815-91ED-43cb-92C2-25804820EDAC}">
                        <c15:formulaRef>
                          <c15:sqref>DATA!$V$51:$V$52</c15:sqref>
                        </c15:formulaRef>
                      </c:ext>
                    </c:extLst>
                    <c:numCache>
                      <c:formatCode>General</c:formatCode>
                      <c:ptCount val="2"/>
                      <c:pt idx="0">
                        <c:v>1985</c:v>
                      </c:pt>
                      <c:pt idx="1">
                        <c:v>2022</c:v>
                      </c:pt>
                    </c:numCache>
                  </c:numRef>
                </c:xVal>
                <c:yVal>
                  <c:numRef>
                    <c:extLst>
                      <c:ext uri="{02D57815-91ED-43cb-92C2-25804820EDAC}">
                        <c15:formulaRef>
                          <c15:sqref>DATA!$Y$66:$Y$67</c15:sqref>
                        </c15:formulaRef>
                      </c:ext>
                    </c:extLst>
                    <c:numCache>
                      <c:formatCode>#,##0</c:formatCode>
                      <c:ptCount val="2"/>
                      <c:pt idx="0">
                        <c:v>24805.129028945779</c:v>
                      </c:pt>
                      <c:pt idx="1">
                        <c:v>24805.129028945779</c:v>
                      </c:pt>
                    </c:numCache>
                  </c:numRef>
                </c:yVal>
                <c:smooth val="0"/>
                <c:extLst>
                  <c:ext xmlns:c16="http://schemas.microsoft.com/office/drawing/2014/chart" uri="{C3380CC4-5D6E-409C-BE32-E72D297353CC}">
                    <c16:uniqueId val="{00000007-D2EE-47E6-8BF7-31FAF203AE65}"/>
                  </c:ext>
                </c:extLst>
              </c15:ser>
            </c15:filteredScatterSeries>
            <c15:filteredScatterSeries>
              <c15:ser>
                <c:idx val="7"/>
                <c:order val="7"/>
                <c:tx>
                  <c:v>Allocation</c:v>
                </c:tx>
                <c:spPr>
                  <a:ln w="28575" cap="rnd">
                    <a:solidFill>
                      <a:srgbClr val="7030A0"/>
                    </a:solidFill>
                    <a:prstDash val="dash"/>
                    <a:round/>
                  </a:ln>
                  <a:effectLst/>
                </c:spPr>
                <c:marker>
                  <c:symbol val="none"/>
                </c:marker>
                <c:xVal>
                  <c:numRef>
                    <c:extLst xmlns:c15="http://schemas.microsoft.com/office/drawing/2012/chart">
                      <c:ext xmlns:c15="http://schemas.microsoft.com/office/drawing/2012/chart" uri="{02D57815-91ED-43cb-92C2-25804820EDAC}">
                        <c15:formulaRef>
                          <c15:sqref>DATA!$V$56:$V$57</c15:sqref>
                        </c15:formulaRef>
                      </c:ext>
                    </c:extLst>
                    <c:numCache>
                      <c:formatCode>General</c:formatCode>
                      <c:ptCount val="2"/>
                      <c:pt idx="0">
                        <c:v>1985</c:v>
                      </c:pt>
                      <c:pt idx="1">
                        <c:v>2022</c:v>
                      </c:pt>
                    </c:numCache>
                  </c:numRef>
                </c:xVal>
                <c:yVal>
                  <c:numRef>
                    <c:extLst xmlns:c15="http://schemas.microsoft.com/office/drawing/2012/chart">
                      <c:ext xmlns:c15="http://schemas.microsoft.com/office/drawing/2012/chart" uri="{02D57815-91ED-43cb-92C2-25804820EDAC}">
                        <c15:formulaRef>
                          <c15:sqref>DATA!$AA$66:$AA$67</c15:sqref>
                        </c15:formulaRef>
                      </c:ext>
                    </c:extLst>
                    <c:numCache>
                      <c:formatCode>#,##0</c:formatCode>
                      <c:ptCount val="2"/>
                      <c:pt idx="0" formatCode="General">
                        <c:v>24050</c:v>
                      </c:pt>
                      <c:pt idx="1">
                        <c:v>24050</c:v>
                      </c:pt>
                    </c:numCache>
                  </c:numRef>
                </c:yVal>
                <c:smooth val="0"/>
                <c:extLst xmlns:c15="http://schemas.microsoft.com/office/drawing/2012/chart">
                  <c:ext xmlns:c16="http://schemas.microsoft.com/office/drawing/2014/chart" uri="{C3380CC4-5D6E-409C-BE32-E72D297353CC}">
                    <c16:uniqueId val="{00000008-D2EE-47E6-8BF7-31FAF203AE65}"/>
                  </c:ext>
                </c:extLst>
              </c15:ser>
            </c15:filteredScatterSeries>
          </c:ext>
        </c:extLst>
      </c:scatterChart>
      <c:catAx>
        <c:axId val="136920419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08961119"/>
        <c:crosses val="autoZero"/>
        <c:auto val="1"/>
        <c:lblAlgn val="ctr"/>
        <c:lblOffset val="100"/>
        <c:tickLblSkip val="1"/>
        <c:tickMarkSkip val="1"/>
        <c:noMultiLvlLbl val="0"/>
      </c:catAx>
      <c:valAx>
        <c:axId val="9089611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Extraction (Acre-Feet)</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69204191"/>
        <c:crosses val="autoZero"/>
        <c:crossBetween val="between"/>
      </c:valAx>
      <c:valAx>
        <c:axId val="908969279"/>
        <c:scaling>
          <c:orientation val="minMax"/>
          <c:max val="35000"/>
          <c:min val="0"/>
        </c:scaling>
        <c:delete val="1"/>
        <c:axPos val="r"/>
        <c:numFmt formatCode="#,##0" sourceLinked="1"/>
        <c:majorTickMark val="out"/>
        <c:minorTickMark val="none"/>
        <c:tickLblPos val="nextTo"/>
        <c:crossAx val="1346122031"/>
        <c:crosses val="max"/>
        <c:crossBetween val="midCat"/>
      </c:valAx>
      <c:valAx>
        <c:axId val="1346122031"/>
        <c:scaling>
          <c:orientation val="minMax"/>
          <c:max val="2022"/>
          <c:min val="1985"/>
        </c:scaling>
        <c:delete val="0"/>
        <c:axPos val="t"/>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08969279"/>
        <c:crosses val="max"/>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aseline="0"/>
      </a:pPr>
      <a:endParaRPr lang="en-US"/>
    </a:p>
  </c:txPr>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763408161665841E-2"/>
          <c:y val="0.10629377374771327"/>
          <c:w val="0.87338650001263884"/>
          <c:h val="0.69872519417991108"/>
        </c:manualLayout>
      </c:layout>
      <c:scatterChart>
        <c:scatterStyle val="lineMarker"/>
        <c:varyColors val="0"/>
        <c:ser>
          <c:idx val="0"/>
          <c:order val="0"/>
          <c:tx>
            <c:v>Historical</c:v>
          </c:tx>
          <c:spPr>
            <a:ln w="19050" cap="rnd">
              <a:solidFill>
                <a:schemeClr val="tx1"/>
              </a:solidFill>
              <a:round/>
            </a:ln>
            <a:effectLst/>
          </c:spPr>
          <c:marker>
            <c:symbol val="none"/>
          </c:marker>
          <c:xVal>
            <c:numRef>
              <c:f>'02N20W08F01'!$C$2:$C$499</c:f>
              <c:numCache>
                <c:formatCode>m/d/yyyy</c:formatCode>
                <c:ptCount val="498"/>
                <c:pt idx="0">
                  <c:v>21824</c:v>
                </c:pt>
                <c:pt idx="1">
                  <c:v>27550</c:v>
                </c:pt>
                <c:pt idx="2">
                  <c:v>27684</c:v>
                </c:pt>
                <c:pt idx="3">
                  <c:v>27857</c:v>
                </c:pt>
                <c:pt idx="4">
                  <c:v>27968</c:v>
                </c:pt>
                <c:pt idx="5">
                  <c:v>28037</c:v>
                </c:pt>
                <c:pt idx="6">
                  <c:v>28156</c:v>
                </c:pt>
                <c:pt idx="7">
                  <c:v>28416</c:v>
                </c:pt>
                <c:pt idx="8">
                  <c:v>28460</c:v>
                </c:pt>
                <c:pt idx="9">
                  <c:v>28542</c:v>
                </c:pt>
                <c:pt idx="10">
                  <c:v>28646</c:v>
                </c:pt>
                <c:pt idx="11">
                  <c:v>28704</c:v>
                </c:pt>
                <c:pt idx="12">
                  <c:v>28762</c:v>
                </c:pt>
                <c:pt idx="13">
                  <c:v>28894</c:v>
                </c:pt>
                <c:pt idx="14">
                  <c:v>28951</c:v>
                </c:pt>
                <c:pt idx="15">
                  <c:v>29005</c:v>
                </c:pt>
                <c:pt idx="16">
                  <c:v>29069</c:v>
                </c:pt>
                <c:pt idx="17">
                  <c:v>29143</c:v>
                </c:pt>
                <c:pt idx="18">
                  <c:v>29375</c:v>
                </c:pt>
                <c:pt idx="19">
                  <c:v>29495</c:v>
                </c:pt>
                <c:pt idx="20">
                  <c:v>29621</c:v>
                </c:pt>
                <c:pt idx="21">
                  <c:v>29678</c:v>
                </c:pt>
                <c:pt idx="22">
                  <c:v>29866</c:v>
                </c:pt>
                <c:pt idx="23">
                  <c:v>29929</c:v>
                </c:pt>
                <c:pt idx="24">
                  <c:v>29994</c:v>
                </c:pt>
                <c:pt idx="25">
                  <c:v>30049</c:v>
                </c:pt>
                <c:pt idx="26">
                  <c:v>30097</c:v>
                </c:pt>
                <c:pt idx="27">
                  <c:v>30419</c:v>
                </c:pt>
                <c:pt idx="28">
                  <c:v>30539</c:v>
                </c:pt>
                <c:pt idx="29">
                  <c:v>30658</c:v>
                </c:pt>
                <c:pt idx="30">
                  <c:v>30778</c:v>
                </c:pt>
                <c:pt idx="31">
                  <c:v>30824</c:v>
                </c:pt>
                <c:pt idx="32">
                  <c:v>30910</c:v>
                </c:pt>
                <c:pt idx="33">
                  <c:v>30958</c:v>
                </c:pt>
                <c:pt idx="34">
                  <c:v>31028</c:v>
                </c:pt>
                <c:pt idx="35">
                  <c:v>31085</c:v>
                </c:pt>
                <c:pt idx="36">
                  <c:v>31199</c:v>
                </c:pt>
                <c:pt idx="37">
                  <c:v>31204</c:v>
                </c:pt>
                <c:pt idx="38">
                  <c:v>31268</c:v>
                </c:pt>
                <c:pt idx="39">
                  <c:v>31338</c:v>
                </c:pt>
                <c:pt idx="40">
                  <c:v>31398</c:v>
                </c:pt>
                <c:pt idx="41">
                  <c:v>31455</c:v>
                </c:pt>
                <c:pt idx="42">
                  <c:v>31511</c:v>
                </c:pt>
                <c:pt idx="43">
                  <c:v>31940</c:v>
                </c:pt>
                <c:pt idx="44">
                  <c:v>32002</c:v>
                </c:pt>
                <c:pt idx="45">
                  <c:v>32049</c:v>
                </c:pt>
                <c:pt idx="46">
                  <c:v>32112</c:v>
                </c:pt>
                <c:pt idx="47">
                  <c:v>32176</c:v>
                </c:pt>
                <c:pt idx="48">
                  <c:v>32246</c:v>
                </c:pt>
                <c:pt idx="49">
                  <c:v>32288</c:v>
                </c:pt>
                <c:pt idx="50">
                  <c:v>32356</c:v>
                </c:pt>
                <c:pt idx="51">
                  <c:v>32417</c:v>
                </c:pt>
                <c:pt idx="52">
                  <c:v>32477</c:v>
                </c:pt>
                <c:pt idx="53">
                  <c:v>32541</c:v>
                </c:pt>
                <c:pt idx="54">
                  <c:v>32603</c:v>
                </c:pt>
                <c:pt idx="55">
                  <c:v>32646</c:v>
                </c:pt>
                <c:pt idx="56">
                  <c:v>32723</c:v>
                </c:pt>
                <c:pt idx="57">
                  <c:v>32782</c:v>
                </c:pt>
                <c:pt idx="58">
                  <c:v>32794</c:v>
                </c:pt>
                <c:pt idx="59">
                  <c:v>32850</c:v>
                </c:pt>
                <c:pt idx="60">
                  <c:v>32969</c:v>
                </c:pt>
                <c:pt idx="61">
                  <c:v>33031</c:v>
                </c:pt>
                <c:pt idx="62">
                  <c:v>33095</c:v>
                </c:pt>
                <c:pt idx="63">
                  <c:v>33178</c:v>
                </c:pt>
                <c:pt idx="64">
                  <c:v>33219</c:v>
                </c:pt>
                <c:pt idx="65">
                  <c:v>33277</c:v>
                </c:pt>
                <c:pt idx="66">
                  <c:v>33458</c:v>
                </c:pt>
                <c:pt idx="67">
                  <c:v>33604</c:v>
                </c:pt>
                <c:pt idx="68">
                  <c:v>33695</c:v>
                </c:pt>
                <c:pt idx="69">
                  <c:v>33885</c:v>
                </c:pt>
                <c:pt idx="70">
                  <c:v>33953</c:v>
                </c:pt>
                <c:pt idx="71">
                  <c:v>33996</c:v>
                </c:pt>
                <c:pt idx="72">
                  <c:v>34001</c:v>
                </c:pt>
                <c:pt idx="73">
                  <c:v>34057</c:v>
                </c:pt>
                <c:pt idx="74">
                  <c:v>34126</c:v>
                </c:pt>
                <c:pt idx="75">
                  <c:v>34170</c:v>
                </c:pt>
                <c:pt idx="76">
                  <c:v>34256</c:v>
                </c:pt>
                <c:pt idx="77">
                  <c:v>34357</c:v>
                </c:pt>
                <c:pt idx="78">
                  <c:v>34366</c:v>
                </c:pt>
                <c:pt idx="79">
                  <c:v>34549</c:v>
                </c:pt>
                <c:pt idx="80">
                  <c:v>34718</c:v>
                </c:pt>
                <c:pt idx="81">
                  <c:v>34778</c:v>
                </c:pt>
                <c:pt idx="82">
                  <c:v>34851</c:v>
                </c:pt>
                <c:pt idx="83">
                  <c:v>35038</c:v>
                </c:pt>
                <c:pt idx="84">
                  <c:v>35101</c:v>
                </c:pt>
                <c:pt idx="85">
                  <c:v>35157</c:v>
                </c:pt>
                <c:pt idx="86">
                  <c:v>35186</c:v>
                </c:pt>
                <c:pt idx="87">
                  <c:v>35269</c:v>
                </c:pt>
                <c:pt idx="88">
                  <c:v>35460</c:v>
                </c:pt>
                <c:pt idx="89">
                  <c:v>35521</c:v>
                </c:pt>
                <c:pt idx="90">
                  <c:v>35522</c:v>
                </c:pt>
                <c:pt idx="91">
                  <c:v>35641</c:v>
                </c:pt>
                <c:pt idx="92">
                  <c:v>35712</c:v>
                </c:pt>
                <c:pt idx="93">
                  <c:v>35762</c:v>
                </c:pt>
                <c:pt idx="94">
                  <c:v>35839</c:v>
                </c:pt>
                <c:pt idx="95">
                  <c:v>36039</c:v>
                </c:pt>
                <c:pt idx="96">
                  <c:v>36194</c:v>
                </c:pt>
                <c:pt idx="97">
                  <c:v>36258</c:v>
                </c:pt>
                <c:pt idx="98">
                  <c:v>36281</c:v>
                </c:pt>
                <c:pt idx="99">
                  <c:v>36446</c:v>
                </c:pt>
                <c:pt idx="100">
                  <c:v>36490</c:v>
                </c:pt>
                <c:pt idx="101">
                  <c:v>36617</c:v>
                </c:pt>
                <c:pt idx="102">
                  <c:v>36622</c:v>
                </c:pt>
                <c:pt idx="103">
                  <c:v>36747</c:v>
                </c:pt>
                <c:pt idx="104">
                  <c:v>36991</c:v>
                </c:pt>
                <c:pt idx="105">
                  <c:v>37026</c:v>
                </c:pt>
                <c:pt idx="106">
                  <c:v>37118</c:v>
                </c:pt>
                <c:pt idx="107">
                  <c:v>37356</c:v>
                </c:pt>
                <c:pt idx="108">
                  <c:v>37361</c:v>
                </c:pt>
                <c:pt idx="109">
                  <c:v>37414</c:v>
                </c:pt>
                <c:pt idx="110">
                  <c:v>37476</c:v>
                </c:pt>
                <c:pt idx="111">
                  <c:v>37657</c:v>
                </c:pt>
                <c:pt idx="112">
                  <c:v>37904</c:v>
                </c:pt>
                <c:pt idx="113">
                  <c:v>37909</c:v>
                </c:pt>
                <c:pt idx="114">
                  <c:v>38023</c:v>
                </c:pt>
                <c:pt idx="115">
                  <c:v>38086</c:v>
                </c:pt>
                <c:pt idx="116">
                  <c:v>38146</c:v>
                </c:pt>
                <c:pt idx="117">
                  <c:v>38205</c:v>
                </c:pt>
                <c:pt idx="118">
                  <c:v>38271</c:v>
                </c:pt>
                <c:pt idx="119">
                  <c:v>38512</c:v>
                </c:pt>
                <c:pt idx="120">
                  <c:v>38569</c:v>
                </c:pt>
                <c:pt idx="121">
                  <c:v>38671</c:v>
                </c:pt>
                <c:pt idx="122">
                  <c:v>38694</c:v>
                </c:pt>
                <c:pt idx="123">
                  <c:v>38992</c:v>
                </c:pt>
                <c:pt idx="124">
                  <c:v>39066</c:v>
                </c:pt>
                <c:pt idx="125">
                  <c:v>39119</c:v>
                </c:pt>
                <c:pt idx="126">
                  <c:v>39421</c:v>
                </c:pt>
                <c:pt idx="127">
                  <c:v>39486</c:v>
                </c:pt>
                <c:pt idx="128">
                  <c:v>39540</c:v>
                </c:pt>
                <c:pt idx="129">
                  <c:v>39604</c:v>
                </c:pt>
                <c:pt idx="130">
                  <c:v>39672</c:v>
                </c:pt>
                <c:pt idx="131">
                  <c:v>39723</c:v>
                </c:pt>
                <c:pt idx="132">
                  <c:v>39854</c:v>
                </c:pt>
                <c:pt idx="133">
                  <c:v>39972</c:v>
                </c:pt>
                <c:pt idx="134">
                  <c:v>40220</c:v>
                </c:pt>
                <c:pt idx="135">
                  <c:v>40374</c:v>
                </c:pt>
                <c:pt idx="136">
                  <c:v>40605</c:v>
                </c:pt>
                <c:pt idx="137">
                  <c:v>40840</c:v>
                </c:pt>
                <c:pt idx="138">
                  <c:v>41255</c:v>
                </c:pt>
                <c:pt idx="139">
                  <c:v>41821</c:v>
                </c:pt>
                <c:pt idx="140">
                  <c:v>42522</c:v>
                </c:pt>
                <c:pt idx="141">
                  <c:v>42522</c:v>
                </c:pt>
                <c:pt idx="142">
                  <c:v>42826</c:v>
                </c:pt>
                <c:pt idx="143" formatCode="mm/dd/yy">
                  <c:v>44650</c:v>
                </c:pt>
                <c:pt idx="144">
                  <c:v>45013</c:v>
                </c:pt>
                <c:pt idx="145">
                  <c:v>45093</c:v>
                </c:pt>
                <c:pt idx="146" formatCode="mm/dd/yy">
                  <c:v>44845</c:v>
                </c:pt>
              </c:numCache>
            </c:numRef>
          </c:xVal>
          <c:yVal>
            <c:numRef>
              <c:f>'02N20W08F01'!$F$2:$F$499</c:f>
              <c:numCache>
                <c:formatCode>General</c:formatCode>
                <c:ptCount val="498"/>
                <c:pt idx="0">
                  <c:v>70.66</c:v>
                </c:pt>
                <c:pt idx="1">
                  <c:v>-45.83</c:v>
                </c:pt>
                <c:pt idx="2">
                  <c:v>-51.83</c:v>
                </c:pt>
                <c:pt idx="3">
                  <c:v>-59.83</c:v>
                </c:pt>
                <c:pt idx="4">
                  <c:v>-71.83</c:v>
                </c:pt>
                <c:pt idx="5">
                  <c:v>-61.83</c:v>
                </c:pt>
                <c:pt idx="6">
                  <c:v>-64.83</c:v>
                </c:pt>
                <c:pt idx="7">
                  <c:v>-77.83</c:v>
                </c:pt>
                <c:pt idx="8">
                  <c:v>-81.83</c:v>
                </c:pt>
                <c:pt idx="9">
                  <c:v>-77.83</c:v>
                </c:pt>
                <c:pt idx="10">
                  <c:v>-77.83</c:v>
                </c:pt>
                <c:pt idx="11">
                  <c:v>-76.83</c:v>
                </c:pt>
                <c:pt idx="12">
                  <c:v>-84.83</c:v>
                </c:pt>
                <c:pt idx="13">
                  <c:v>-75.83</c:v>
                </c:pt>
                <c:pt idx="14">
                  <c:v>-71.83</c:v>
                </c:pt>
                <c:pt idx="15">
                  <c:v>-79.83</c:v>
                </c:pt>
                <c:pt idx="16">
                  <c:v>-83.83</c:v>
                </c:pt>
                <c:pt idx="17">
                  <c:v>-82.83</c:v>
                </c:pt>
                <c:pt idx="18">
                  <c:v>-75.83</c:v>
                </c:pt>
                <c:pt idx="19">
                  <c:v>-90.83</c:v>
                </c:pt>
                <c:pt idx="20">
                  <c:v>-90.83</c:v>
                </c:pt>
                <c:pt idx="21">
                  <c:v>-82.23</c:v>
                </c:pt>
                <c:pt idx="22">
                  <c:v>-93.83</c:v>
                </c:pt>
                <c:pt idx="23">
                  <c:v>-93.83</c:v>
                </c:pt>
                <c:pt idx="24">
                  <c:v>-93.83</c:v>
                </c:pt>
                <c:pt idx="25">
                  <c:v>-90.83</c:v>
                </c:pt>
                <c:pt idx="26">
                  <c:v>-95.83</c:v>
                </c:pt>
                <c:pt idx="27">
                  <c:v>-86.83</c:v>
                </c:pt>
                <c:pt idx="28">
                  <c:v>-101.83</c:v>
                </c:pt>
                <c:pt idx="29">
                  <c:v>-91.83</c:v>
                </c:pt>
                <c:pt idx="30">
                  <c:v>-95.83</c:v>
                </c:pt>
                <c:pt idx="31">
                  <c:v>-113.83</c:v>
                </c:pt>
                <c:pt idx="32">
                  <c:v>-117.73</c:v>
                </c:pt>
                <c:pt idx="33">
                  <c:v>-119.63</c:v>
                </c:pt>
                <c:pt idx="34">
                  <c:v>-112.43</c:v>
                </c:pt>
                <c:pt idx="35">
                  <c:v>-99.93</c:v>
                </c:pt>
                <c:pt idx="36">
                  <c:v>-134.83000000000001</c:v>
                </c:pt>
                <c:pt idx="37">
                  <c:v>-121.63</c:v>
                </c:pt>
                <c:pt idx="38">
                  <c:v>-126.83</c:v>
                </c:pt>
                <c:pt idx="39">
                  <c:v>-125.43</c:v>
                </c:pt>
                <c:pt idx="40">
                  <c:v>-117.93</c:v>
                </c:pt>
                <c:pt idx="41">
                  <c:v>-122.43</c:v>
                </c:pt>
                <c:pt idx="42">
                  <c:v>-101.43</c:v>
                </c:pt>
                <c:pt idx="43">
                  <c:v>-140.83000000000001</c:v>
                </c:pt>
                <c:pt idx="44">
                  <c:v>-150.33000000000001</c:v>
                </c:pt>
                <c:pt idx="45">
                  <c:v>-151.72999999999999</c:v>
                </c:pt>
                <c:pt idx="46">
                  <c:v>-143.53</c:v>
                </c:pt>
                <c:pt idx="47">
                  <c:v>-131.22999999999999</c:v>
                </c:pt>
                <c:pt idx="48">
                  <c:v>-158.22999999999999</c:v>
                </c:pt>
                <c:pt idx="49">
                  <c:v>-150.22999999999999</c:v>
                </c:pt>
                <c:pt idx="50">
                  <c:v>-164.23</c:v>
                </c:pt>
                <c:pt idx="51">
                  <c:v>-160.02000000000001</c:v>
                </c:pt>
                <c:pt idx="52">
                  <c:v>-153.22999999999999</c:v>
                </c:pt>
                <c:pt idx="53">
                  <c:v>-153.22999999999999</c:v>
                </c:pt>
                <c:pt idx="54">
                  <c:v>-154.22999999999999</c:v>
                </c:pt>
                <c:pt idx="55">
                  <c:v>-166.23</c:v>
                </c:pt>
                <c:pt idx="56">
                  <c:v>-159.93</c:v>
                </c:pt>
                <c:pt idx="57">
                  <c:v>-165.02</c:v>
                </c:pt>
                <c:pt idx="58">
                  <c:v>-165.93</c:v>
                </c:pt>
                <c:pt idx="59">
                  <c:v>-170.13</c:v>
                </c:pt>
                <c:pt idx="60">
                  <c:v>-167.43</c:v>
                </c:pt>
                <c:pt idx="61">
                  <c:v>-169.53</c:v>
                </c:pt>
                <c:pt idx="62">
                  <c:v>-172.23</c:v>
                </c:pt>
                <c:pt idx="63">
                  <c:v>-182.92</c:v>
                </c:pt>
                <c:pt idx="64">
                  <c:v>-173.23</c:v>
                </c:pt>
                <c:pt idx="65">
                  <c:v>-180.53</c:v>
                </c:pt>
                <c:pt idx="66">
                  <c:v>-177.03</c:v>
                </c:pt>
                <c:pt idx="67">
                  <c:v>-178.83</c:v>
                </c:pt>
                <c:pt idx="68">
                  <c:v>-165.83</c:v>
                </c:pt>
                <c:pt idx="69">
                  <c:v>-195.83</c:v>
                </c:pt>
                <c:pt idx="70">
                  <c:v>-226.63</c:v>
                </c:pt>
                <c:pt idx="71">
                  <c:v>-174.83</c:v>
                </c:pt>
                <c:pt idx="72">
                  <c:v>-174.33</c:v>
                </c:pt>
                <c:pt idx="73">
                  <c:v>-203.83</c:v>
                </c:pt>
                <c:pt idx="74">
                  <c:v>-217.83</c:v>
                </c:pt>
                <c:pt idx="75">
                  <c:v>-218.23</c:v>
                </c:pt>
                <c:pt idx="76">
                  <c:v>-230.83</c:v>
                </c:pt>
                <c:pt idx="77">
                  <c:v>-214.83</c:v>
                </c:pt>
                <c:pt idx="78">
                  <c:v>-185.42</c:v>
                </c:pt>
                <c:pt idx="79">
                  <c:v>-223.83</c:v>
                </c:pt>
                <c:pt idx="80">
                  <c:v>-167.03</c:v>
                </c:pt>
                <c:pt idx="81">
                  <c:v>-205.63</c:v>
                </c:pt>
                <c:pt idx="82">
                  <c:v>-174.42</c:v>
                </c:pt>
                <c:pt idx="83">
                  <c:v>-228.73</c:v>
                </c:pt>
                <c:pt idx="84">
                  <c:v>-162.13</c:v>
                </c:pt>
                <c:pt idx="85">
                  <c:v>-155.63</c:v>
                </c:pt>
                <c:pt idx="86">
                  <c:v>-178.33</c:v>
                </c:pt>
                <c:pt idx="87">
                  <c:v>-217.53</c:v>
                </c:pt>
                <c:pt idx="88">
                  <c:v>-205.93</c:v>
                </c:pt>
                <c:pt idx="89">
                  <c:v>-170.83</c:v>
                </c:pt>
                <c:pt idx="90">
                  <c:v>-201.33</c:v>
                </c:pt>
                <c:pt idx="91">
                  <c:v>-167.83</c:v>
                </c:pt>
                <c:pt idx="92">
                  <c:v>-171.83</c:v>
                </c:pt>
                <c:pt idx="93">
                  <c:v>-162.83000000000001</c:v>
                </c:pt>
                <c:pt idx="94">
                  <c:v>-192.83</c:v>
                </c:pt>
                <c:pt idx="95">
                  <c:v>-171.83</c:v>
                </c:pt>
                <c:pt idx="96">
                  <c:v>-189.03</c:v>
                </c:pt>
                <c:pt idx="97">
                  <c:v>-183.33</c:v>
                </c:pt>
                <c:pt idx="98">
                  <c:v>-154.41999999999999</c:v>
                </c:pt>
                <c:pt idx="99">
                  <c:v>-151.83000000000001</c:v>
                </c:pt>
                <c:pt idx="100">
                  <c:v>-140.33000000000001</c:v>
                </c:pt>
                <c:pt idx="101">
                  <c:v>-153.63</c:v>
                </c:pt>
                <c:pt idx="102">
                  <c:v>-138.93</c:v>
                </c:pt>
                <c:pt idx="103">
                  <c:v>-191.63</c:v>
                </c:pt>
                <c:pt idx="104">
                  <c:v>-180.83</c:v>
                </c:pt>
                <c:pt idx="105">
                  <c:v>-138.62</c:v>
                </c:pt>
                <c:pt idx="106">
                  <c:v>-157.83000000000001</c:v>
                </c:pt>
                <c:pt idx="107">
                  <c:v>-167.83</c:v>
                </c:pt>
                <c:pt idx="108">
                  <c:v>-138.33000000000001</c:v>
                </c:pt>
                <c:pt idx="109">
                  <c:v>-168.83</c:v>
                </c:pt>
                <c:pt idx="110">
                  <c:v>-174.83</c:v>
                </c:pt>
                <c:pt idx="111">
                  <c:v>-163.83000000000001</c:v>
                </c:pt>
                <c:pt idx="112">
                  <c:v>-161.83000000000001</c:v>
                </c:pt>
                <c:pt idx="113">
                  <c:v>-140.03</c:v>
                </c:pt>
                <c:pt idx="114">
                  <c:v>-145.83000000000001</c:v>
                </c:pt>
                <c:pt idx="115">
                  <c:v>-101.83</c:v>
                </c:pt>
                <c:pt idx="116">
                  <c:v>-153.83000000000001</c:v>
                </c:pt>
                <c:pt idx="117">
                  <c:v>-109.83</c:v>
                </c:pt>
                <c:pt idx="118">
                  <c:v>-146.83000000000001</c:v>
                </c:pt>
                <c:pt idx="119">
                  <c:v>-139.83000000000001</c:v>
                </c:pt>
                <c:pt idx="120">
                  <c:v>-98.83</c:v>
                </c:pt>
                <c:pt idx="121">
                  <c:v>-126.63</c:v>
                </c:pt>
                <c:pt idx="122">
                  <c:v>-136.83000000000001</c:v>
                </c:pt>
                <c:pt idx="123">
                  <c:v>-127.83</c:v>
                </c:pt>
                <c:pt idx="124">
                  <c:v>-116.33</c:v>
                </c:pt>
                <c:pt idx="125">
                  <c:v>-90.83</c:v>
                </c:pt>
                <c:pt idx="126">
                  <c:v>-139.83000000000001</c:v>
                </c:pt>
                <c:pt idx="127">
                  <c:v>-124.83</c:v>
                </c:pt>
                <c:pt idx="128">
                  <c:v>-133.83000000000001</c:v>
                </c:pt>
                <c:pt idx="129">
                  <c:v>-135.83000000000001</c:v>
                </c:pt>
                <c:pt idx="130">
                  <c:v>-145.83000000000001</c:v>
                </c:pt>
                <c:pt idx="131">
                  <c:v>-148.83000000000001</c:v>
                </c:pt>
                <c:pt idx="132">
                  <c:v>-141.83000000000001</c:v>
                </c:pt>
                <c:pt idx="133">
                  <c:v>-145.83000000000001</c:v>
                </c:pt>
                <c:pt idx="134">
                  <c:v>-133.83000000000001</c:v>
                </c:pt>
                <c:pt idx="135">
                  <c:v>-108.53</c:v>
                </c:pt>
                <c:pt idx="136">
                  <c:v>-103.53</c:v>
                </c:pt>
                <c:pt idx="137">
                  <c:v>-110.33</c:v>
                </c:pt>
                <c:pt idx="138">
                  <c:v>-107.93</c:v>
                </c:pt>
                <c:pt idx="139">
                  <c:v>-121.03</c:v>
                </c:pt>
                <c:pt idx="140">
                  <c:v>-131.13</c:v>
                </c:pt>
                <c:pt idx="141">
                  <c:v>-131.12999999999994</c:v>
                </c:pt>
                <c:pt idx="142">
                  <c:v>-141.22999999999996</c:v>
                </c:pt>
                <c:pt idx="143" formatCode="0.0">
                  <c:v>-229.79999999999995</c:v>
                </c:pt>
                <c:pt idx="144" formatCode="#,##0.00">
                  <c:v>-164.89999999999998</c:v>
                </c:pt>
              </c:numCache>
            </c:numRef>
          </c:yVal>
          <c:smooth val="0"/>
          <c:extLst>
            <c:ext xmlns:c16="http://schemas.microsoft.com/office/drawing/2014/chart" uri="{C3380CC4-5D6E-409C-BE32-E72D297353CC}">
              <c16:uniqueId val="{00000000-6D0A-4DA2-933A-2874B2D726B5}"/>
            </c:ext>
          </c:extLst>
        </c:ser>
        <c:ser>
          <c:idx val="1"/>
          <c:order val="1"/>
          <c:tx>
            <c:v>MO</c:v>
          </c:tx>
          <c:spPr>
            <a:ln w="19050" cap="rnd">
              <a:solidFill>
                <a:schemeClr val="accent5">
                  <a:lumMod val="50000"/>
                </a:schemeClr>
              </a:solidFill>
              <a:round/>
            </a:ln>
            <a:effectLst/>
          </c:spPr>
          <c:marker>
            <c:symbol val="none"/>
          </c:marker>
          <c:xVal>
            <c:numRef>
              <c:f>'02N20W08F01'!$Q$2:$Q$3</c:f>
              <c:numCache>
                <c:formatCode>m/d/yyyy</c:formatCode>
                <c:ptCount val="2"/>
                <c:pt idx="0">
                  <c:v>14611</c:v>
                </c:pt>
                <c:pt idx="1">
                  <c:v>65746</c:v>
                </c:pt>
              </c:numCache>
            </c:numRef>
          </c:xVal>
          <c:yVal>
            <c:numRef>
              <c:f>'02N20W08F01'!$R$2:$R$3</c:f>
              <c:numCache>
                <c:formatCode>General</c:formatCode>
                <c:ptCount val="2"/>
                <c:pt idx="0">
                  <c:v>-150</c:v>
                </c:pt>
                <c:pt idx="1">
                  <c:v>-150</c:v>
                </c:pt>
              </c:numCache>
            </c:numRef>
          </c:yVal>
          <c:smooth val="0"/>
          <c:extLst>
            <c:ext xmlns:c16="http://schemas.microsoft.com/office/drawing/2014/chart" uri="{C3380CC4-5D6E-409C-BE32-E72D297353CC}">
              <c16:uniqueId val="{00000001-6D0A-4DA2-933A-2874B2D726B5}"/>
            </c:ext>
          </c:extLst>
        </c:ser>
        <c:ser>
          <c:idx val="2"/>
          <c:order val="2"/>
          <c:tx>
            <c:v>MT</c:v>
          </c:tx>
          <c:spPr>
            <a:ln w="19050" cap="rnd">
              <a:solidFill>
                <a:srgbClr val="FF0000"/>
              </a:solidFill>
              <a:round/>
            </a:ln>
            <a:effectLst/>
          </c:spPr>
          <c:marker>
            <c:symbol val="none"/>
          </c:marker>
          <c:xVal>
            <c:numRef>
              <c:f>'02N20W08F01'!$Q$2:$Q$3</c:f>
              <c:numCache>
                <c:formatCode>m/d/yyyy</c:formatCode>
                <c:ptCount val="2"/>
                <c:pt idx="0">
                  <c:v>14611</c:v>
                </c:pt>
                <c:pt idx="1">
                  <c:v>65746</c:v>
                </c:pt>
              </c:numCache>
            </c:numRef>
          </c:xVal>
          <c:yVal>
            <c:numRef>
              <c:f>'02N20W08F01'!$S$2:$S$3</c:f>
              <c:numCache>
                <c:formatCode>General</c:formatCode>
                <c:ptCount val="2"/>
                <c:pt idx="0">
                  <c:v>-195</c:v>
                </c:pt>
                <c:pt idx="1">
                  <c:v>-195</c:v>
                </c:pt>
              </c:numCache>
            </c:numRef>
          </c:yVal>
          <c:smooth val="0"/>
          <c:extLst>
            <c:ext xmlns:c16="http://schemas.microsoft.com/office/drawing/2014/chart" uri="{C3380CC4-5D6E-409C-BE32-E72D297353CC}">
              <c16:uniqueId val="{00000002-6D0A-4DA2-933A-2874B2D726B5}"/>
            </c:ext>
          </c:extLst>
        </c:ser>
        <c:ser>
          <c:idx val="5"/>
          <c:order val="5"/>
          <c:tx>
            <c:v>GSP</c:v>
          </c:tx>
          <c:spPr>
            <a:ln w="19050" cap="rnd">
              <a:solidFill>
                <a:srgbClr val="FFFFFF">
                  <a:lumMod val="65000"/>
                </a:srgbClr>
              </a:solidFill>
              <a:round/>
            </a:ln>
            <a:effectLst/>
          </c:spPr>
          <c:marker>
            <c:symbol val="none"/>
          </c:marker>
          <c:xVal>
            <c:numRef>
              <c:f>'02N20W08F01'!$V$35:$V$598</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'02N20W08F01'!$W$35:$W$598</c:f>
              <c:numCache>
                <c:formatCode>General</c:formatCode>
                <c:ptCount val="564"/>
                <c:pt idx="0">
                  <c:v>-133.04499999999999</c:v>
                </c:pt>
                <c:pt idx="1">
                  <c:v>-133.52099999999999</c:v>
                </c:pt>
                <c:pt idx="2">
                  <c:v>-134.29900000000001</c:v>
                </c:pt>
                <c:pt idx="3">
                  <c:v>-133.07400000000001</c:v>
                </c:pt>
                <c:pt idx="4">
                  <c:v>-134.06100000000001</c:v>
                </c:pt>
                <c:pt idx="5">
                  <c:v>-133.49100000000001</c:v>
                </c:pt>
                <c:pt idx="6">
                  <c:v>-133.708</c:v>
                </c:pt>
                <c:pt idx="7">
                  <c:v>-133.535</c:v>
                </c:pt>
                <c:pt idx="8">
                  <c:v>-133.946</c:v>
                </c:pt>
                <c:pt idx="9">
                  <c:v>-133.89099999999999</c:v>
                </c:pt>
                <c:pt idx="10">
                  <c:v>-133.977</c:v>
                </c:pt>
                <c:pt idx="11">
                  <c:v>-134.535</c:v>
                </c:pt>
                <c:pt idx="12">
                  <c:v>-134.58099999999999</c:v>
                </c:pt>
                <c:pt idx="13">
                  <c:v>-135.143</c:v>
                </c:pt>
                <c:pt idx="14">
                  <c:v>-134.28899999999999</c:v>
                </c:pt>
                <c:pt idx="15">
                  <c:v>-131.886</c:v>
                </c:pt>
                <c:pt idx="16">
                  <c:v>-133.48500000000001</c:v>
                </c:pt>
                <c:pt idx="17">
                  <c:v>-133.495</c:v>
                </c:pt>
                <c:pt idx="18">
                  <c:v>-134.04599999999999</c:v>
                </c:pt>
                <c:pt idx="19">
                  <c:v>-134.10300000000001</c:v>
                </c:pt>
                <c:pt idx="20">
                  <c:v>-134.68700000000001</c:v>
                </c:pt>
                <c:pt idx="21">
                  <c:v>-134.76599999999999</c:v>
                </c:pt>
                <c:pt idx="22">
                  <c:v>-134.96199999999999</c:v>
                </c:pt>
                <c:pt idx="23">
                  <c:v>-135.61699999999999</c:v>
                </c:pt>
                <c:pt idx="24">
                  <c:v>-133.35</c:v>
                </c:pt>
                <c:pt idx="25">
                  <c:v>-136.56800000000001</c:v>
                </c:pt>
                <c:pt idx="26">
                  <c:v>-135.45599999999999</c:v>
                </c:pt>
                <c:pt idx="27">
                  <c:v>-133.88499999999999</c:v>
                </c:pt>
                <c:pt idx="28">
                  <c:v>-136.108</c:v>
                </c:pt>
                <c:pt idx="29">
                  <c:v>-134.87899999999999</c:v>
                </c:pt>
                <c:pt idx="30">
                  <c:v>-134.166</c:v>
                </c:pt>
                <c:pt idx="31">
                  <c:v>-134.17500000000001</c:v>
                </c:pt>
                <c:pt idx="32">
                  <c:v>-134.66</c:v>
                </c:pt>
                <c:pt idx="33">
                  <c:v>-134.64699999999999</c:v>
                </c:pt>
                <c:pt idx="34">
                  <c:v>-134.76300000000001</c:v>
                </c:pt>
                <c:pt idx="35">
                  <c:v>-135.34200000000001</c:v>
                </c:pt>
                <c:pt idx="36">
                  <c:v>-135.405</c:v>
                </c:pt>
                <c:pt idx="37">
                  <c:v>-136.14500000000001</c:v>
                </c:pt>
                <c:pt idx="38">
                  <c:v>-135.851</c:v>
                </c:pt>
                <c:pt idx="39">
                  <c:v>-136.08699999999999</c:v>
                </c:pt>
                <c:pt idx="40">
                  <c:v>-134.76599999999999</c:v>
                </c:pt>
                <c:pt idx="41">
                  <c:v>-137.483</c:v>
                </c:pt>
                <c:pt idx="42">
                  <c:v>-134.738</c:v>
                </c:pt>
                <c:pt idx="43">
                  <c:v>-135.233</c:v>
                </c:pt>
                <c:pt idx="44">
                  <c:v>-135.95500000000001</c:v>
                </c:pt>
                <c:pt idx="45">
                  <c:v>-136.089</c:v>
                </c:pt>
                <c:pt idx="46">
                  <c:v>-136.30799999999999</c:v>
                </c:pt>
                <c:pt idx="47">
                  <c:v>-136.96799999999999</c:v>
                </c:pt>
                <c:pt idx="48">
                  <c:v>-136.33699999999999</c:v>
                </c:pt>
                <c:pt idx="49">
                  <c:v>-137.06800000000001</c:v>
                </c:pt>
                <c:pt idx="50">
                  <c:v>-135.39099999999999</c:v>
                </c:pt>
                <c:pt idx="51">
                  <c:v>-133.607</c:v>
                </c:pt>
                <c:pt idx="52">
                  <c:v>-134.965</c:v>
                </c:pt>
                <c:pt idx="53">
                  <c:v>-133.03899999999999</c:v>
                </c:pt>
                <c:pt idx="54">
                  <c:v>-133.79300000000001</c:v>
                </c:pt>
                <c:pt idx="55">
                  <c:v>-133.88200000000001</c:v>
                </c:pt>
                <c:pt idx="56">
                  <c:v>-134.441</c:v>
                </c:pt>
                <c:pt idx="57">
                  <c:v>-134.47800000000001</c:v>
                </c:pt>
                <c:pt idx="58">
                  <c:v>-134.62299999999999</c:v>
                </c:pt>
                <c:pt idx="59">
                  <c:v>-135.221</c:v>
                </c:pt>
                <c:pt idx="60">
                  <c:v>-135.291</c:v>
                </c:pt>
                <c:pt idx="61">
                  <c:v>-135.87</c:v>
                </c:pt>
                <c:pt idx="62">
                  <c:v>-134.38499999999999</c:v>
                </c:pt>
                <c:pt idx="63">
                  <c:v>-133.95599999999999</c:v>
                </c:pt>
                <c:pt idx="64">
                  <c:v>-132.71899999999999</c:v>
                </c:pt>
                <c:pt idx="65">
                  <c:v>-130.64400000000001</c:v>
                </c:pt>
                <c:pt idx="66">
                  <c:v>-131.59800000000001</c:v>
                </c:pt>
                <c:pt idx="67">
                  <c:v>-131.75899999999999</c:v>
                </c:pt>
                <c:pt idx="68">
                  <c:v>-132.339</c:v>
                </c:pt>
                <c:pt idx="69">
                  <c:v>-132.374</c:v>
                </c:pt>
                <c:pt idx="70">
                  <c:v>-132.501</c:v>
                </c:pt>
                <c:pt idx="71">
                  <c:v>-133.072</c:v>
                </c:pt>
                <c:pt idx="72">
                  <c:v>-133.108</c:v>
                </c:pt>
                <c:pt idx="73">
                  <c:v>-133.65199999999999</c:v>
                </c:pt>
                <c:pt idx="74">
                  <c:v>-134.364</c:v>
                </c:pt>
                <c:pt idx="75">
                  <c:v>-133.726</c:v>
                </c:pt>
                <c:pt idx="76">
                  <c:v>-137.11099999999999</c:v>
                </c:pt>
                <c:pt idx="77">
                  <c:v>-132.58000000000001</c:v>
                </c:pt>
                <c:pt idx="78">
                  <c:v>-133.05699999999999</c:v>
                </c:pt>
                <c:pt idx="79">
                  <c:v>-132.90100000000001</c:v>
                </c:pt>
                <c:pt idx="80">
                  <c:v>-133.25299999999999</c:v>
                </c:pt>
                <c:pt idx="81">
                  <c:v>-133.12200000000001</c:v>
                </c:pt>
                <c:pt idx="82">
                  <c:v>-133.12700000000001</c:v>
                </c:pt>
                <c:pt idx="83">
                  <c:v>-136.89500000000001</c:v>
                </c:pt>
                <c:pt idx="84">
                  <c:v>-135.30199999999999</c:v>
                </c:pt>
                <c:pt idx="85">
                  <c:v>-135.06399999999999</c:v>
                </c:pt>
                <c:pt idx="86">
                  <c:v>-135.12799999999999</c:v>
                </c:pt>
                <c:pt idx="87">
                  <c:v>-134.08199999999999</c:v>
                </c:pt>
                <c:pt idx="88">
                  <c:v>-135.34</c:v>
                </c:pt>
                <c:pt idx="89">
                  <c:v>-134.364</c:v>
                </c:pt>
                <c:pt idx="90">
                  <c:v>-134.55500000000001</c:v>
                </c:pt>
                <c:pt idx="91">
                  <c:v>-134.005</c:v>
                </c:pt>
                <c:pt idx="92">
                  <c:v>-134.18100000000001</c:v>
                </c:pt>
                <c:pt idx="93">
                  <c:v>-133.941</c:v>
                </c:pt>
                <c:pt idx="94">
                  <c:v>-133.87700000000001</c:v>
                </c:pt>
                <c:pt idx="95">
                  <c:v>-134.31200000000001</c:v>
                </c:pt>
                <c:pt idx="96">
                  <c:v>-132.78899999999999</c:v>
                </c:pt>
                <c:pt idx="97">
                  <c:v>-133.727</c:v>
                </c:pt>
                <c:pt idx="98">
                  <c:v>-135.59800000000001</c:v>
                </c:pt>
                <c:pt idx="99">
                  <c:v>-133.40100000000001</c:v>
                </c:pt>
                <c:pt idx="100">
                  <c:v>-132.99199999999999</c:v>
                </c:pt>
                <c:pt idx="101">
                  <c:v>-129.739</c:v>
                </c:pt>
                <c:pt idx="102">
                  <c:v>-128.44399999999999</c:v>
                </c:pt>
                <c:pt idx="103">
                  <c:v>-130.66499999999999</c:v>
                </c:pt>
                <c:pt idx="104">
                  <c:v>-129.946</c:v>
                </c:pt>
                <c:pt idx="105">
                  <c:v>-129.215</c:v>
                </c:pt>
                <c:pt idx="106">
                  <c:v>-128.816</c:v>
                </c:pt>
                <c:pt idx="107">
                  <c:v>-128.98599999999999</c:v>
                </c:pt>
                <c:pt idx="108">
                  <c:v>-127.111</c:v>
                </c:pt>
                <c:pt idx="109">
                  <c:v>-127.89</c:v>
                </c:pt>
                <c:pt idx="110">
                  <c:v>-126.642</c:v>
                </c:pt>
                <c:pt idx="111">
                  <c:v>-126.25700000000001</c:v>
                </c:pt>
                <c:pt idx="112">
                  <c:v>-127.58799999999999</c:v>
                </c:pt>
                <c:pt idx="113">
                  <c:v>-126.7</c:v>
                </c:pt>
                <c:pt idx="114">
                  <c:v>-126.91500000000001</c:v>
                </c:pt>
                <c:pt idx="115">
                  <c:v>-126.57599999999999</c:v>
                </c:pt>
                <c:pt idx="116">
                  <c:v>-126.819</c:v>
                </c:pt>
                <c:pt idx="117">
                  <c:v>-126.59</c:v>
                </c:pt>
                <c:pt idx="118">
                  <c:v>-126.498</c:v>
                </c:pt>
                <c:pt idx="119">
                  <c:v>-126.877</c:v>
                </c:pt>
                <c:pt idx="120">
                  <c:v>-126.76</c:v>
                </c:pt>
                <c:pt idx="121">
                  <c:v>-127.133</c:v>
                </c:pt>
                <c:pt idx="122">
                  <c:v>-129.559</c:v>
                </c:pt>
                <c:pt idx="123">
                  <c:v>-125.634</c:v>
                </c:pt>
                <c:pt idx="124">
                  <c:v>-124.658</c:v>
                </c:pt>
                <c:pt idx="125">
                  <c:v>-124.316</c:v>
                </c:pt>
                <c:pt idx="126">
                  <c:v>-123.649</c:v>
                </c:pt>
                <c:pt idx="127">
                  <c:v>-123.629</c:v>
                </c:pt>
                <c:pt idx="128">
                  <c:v>-124.01900000000001</c:v>
                </c:pt>
                <c:pt idx="129">
                  <c:v>-123.866</c:v>
                </c:pt>
                <c:pt idx="130">
                  <c:v>-123.824</c:v>
                </c:pt>
                <c:pt idx="131">
                  <c:v>-124.245</c:v>
                </c:pt>
                <c:pt idx="132">
                  <c:v>-124.13500000000001</c:v>
                </c:pt>
                <c:pt idx="133">
                  <c:v>-124.54600000000001</c:v>
                </c:pt>
                <c:pt idx="134">
                  <c:v>-126.182</c:v>
                </c:pt>
                <c:pt idx="135">
                  <c:v>-124.42400000000001</c:v>
                </c:pt>
                <c:pt idx="136">
                  <c:v>-123.896</c:v>
                </c:pt>
                <c:pt idx="137">
                  <c:v>-121.878</c:v>
                </c:pt>
                <c:pt idx="138">
                  <c:v>-122.199</c:v>
                </c:pt>
                <c:pt idx="139">
                  <c:v>-121.741</c:v>
                </c:pt>
                <c:pt idx="140">
                  <c:v>-121.896</c:v>
                </c:pt>
                <c:pt idx="141">
                  <c:v>-121.59</c:v>
                </c:pt>
                <c:pt idx="142">
                  <c:v>-121.434</c:v>
                </c:pt>
                <c:pt idx="143">
                  <c:v>-121.765</c:v>
                </c:pt>
                <c:pt idx="144">
                  <c:v>-121.58199999999999</c:v>
                </c:pt>
                <c:pt idx="145">
                  <c:v>-120.57599999999999</c:v>
                </c:pt>
                <c:pt idx="146">
                  <c:v>-120.651</c:v>
                </c:pt>
                <c:pt idx="147">
                  <c:v>-120.708</c:v>
                </c:pt>
                <c:pt idx="148">
                  <c:v>-118.622</c:v>
                </c:pt>
                <c:pt idx="149">
                  <c:v>-118.273</c:v>
                </c:pt>
                <c:pt idx="150">
                  <c:v>-118.895</c:v>
                </c:pt>
                <c:pt idx="151">
                  <c:v>-118.845</c:v>
                </c:pt>
                <c:pt idx="152">
                  <c:v>-119.262</c:v>
                </c:pt>
                <c:pt idx="153">
                  <c:v>-119.15</c:v>
                </c:pt>
                <c:pt idx="154">
                  <c:v>-119.149</c:v>
                </c:pt>
                <c:pt idx="155">
                  <c:v>-119.61</c:v>
                </c:pt>
                <c:pt idx="156">
                  <c:v>-119.544</c:v>
                </c:pt>
                <c:pt idx="157">
                  <c:v>-119.994</c:v>
                </c:pt>
                <c:pt idx="158">
                  <c:v>-117.85599999999999</c:v>
                </c:pt>
                <c:pt idx="159">
                  <c:v>-118.4</c:v>
                </c:pt>
                <c:pt idx="160">
                  <c:v>-117.47499999999999</c:v>
                </c:pt>
                <c:pt idx="161">
                  <c:v>-116.404</c:v>
                </c:pt>
                <c:pt idx="162">
                  <c:v>-117.58499999999999</c:v>
                </c:pt>
                <c:pt idx="163">
                  <c:v>-117.887</c:v>
                </c:pt>
                <c:pt idx="164">
                  <c:v>-118.565</c:v>
                </c:pt>
                <c:pt idx="165">
                  <c:v>-118.66800000000001</c:v>
                </c:pt>
                <c:pt idx="166">
                  <c:v>-118.84699999999999</c:v>
                </c:pt>
                <c:pt idx="167">
                  <c:v>-119.46599999999999</c:v>
                </c:pt>
                <c:pt idx="168">
                  <c:v>-119.539</c:v>
                </c:pt>
                <c:pt idx="169">
                  <c:v>-119.251</c:v>
                </c:pt>
                <c:pt idx="170">
                  <c:v>-117.00700000000001</c:v>
                </c:pt>
                <c:pt idx="171">
                  <c:v>-117.39400000000001</c:v>
                </c:pt>
                <c:pt idx="172">
                  <c:v>-118.858</c:v>
                </c:pt>
                <c:pt idx="173">
                  <c:v>-117.081</c:v>
                </c:pt>
                <c:pt idx="174">
                  <c:v>-117.94799999999999</c:v>
                </c:pt>
                <c:pt idx="175">
                  <c:v>-118.089</c:v>
                </c:pt>
                <c:pt idx="176">
                  <c:v>-118.66800000000001</c:v>
                </c:pt>
                <c:pt idx="177">
                  <c:v>-118.70699999999999</c:v>
                </c:pt>
                <c:pt idx="178">
                  <c:v>-118.843</c:v>
                </c:pt>
                <c:pt idx="179">
                  <c:v>-119.43</c:v>
                </c:pt>
                <c:pt idx="180">
                  <c:v>-119.483</c:v>
                </c:pt>
                <c:pt idx="181">
                  <c:v>-120.045</c:v>
                </c:pt>
                <c:pt idx="182">
                  <c:v>-119.14400000000001</c:v>
                </c:pt>
                <c:pt idx="183">
                  <c:v>-119.654</c:v>
                </c:pt>
                <c:pt idx="184">
                  <c:v>-119.303</c:v>
                </c:pt>
                <c:pt idx="185">
                  <c:v>-118.038</c:v>
                </c:pt>
                <c:pt idx="186">
                  <c:v>-119.52200000000001</c:v>
                </c:pt>
                <c:pt idx="187">
                  <c:v>-119.797</c:v>
                </c:pt>
                <c:pt idx="188">
                  <c:v>-120.499</c:v>
                </c:pt>
                <c:pt idx="189">
                  <c:v>-120.651</c:v>
                </c:pt>
                <c:pt idx="190">
                  <c:v>-120.89</c:v>
                </c:pt>
                <c:pt idx="191">
                  <c:v>-121.56699999999999</c:v>
                </c:pt>
                <c:pt idx="192">
                  <c:v>-121.705</c:v>
                </c:pt>
                <c:pt idx="193">
                  <c:v>-122.34699999999999</c:v>
                </c:pt>
                <c:pt idx="194">
                  <c:v>-121.88800000000001</c:v>
                </c:pt>
                <c:pt idx="195">
                  <c:v>-120.681</c:v>
                </c:pt>
                <c:pt idx="196">
                  <c:v>-124.17400000000001</c:v>
                </c:pt>
                <c:pt idx="197">
                  <c:v>-121.63200000000001</c:v>
                </c:pt>
                <c:pt idx="198">
                  <c:v>-122.77500000000001</c:v>
                </c:pt>
                <c:pt idx="199">
                  <c:v>-121.77500000000001</c:v>
                </c:pt>
                <c:pt idx="200">
                  <c:v>-123.05500000000001</c:v>
                </c:pt>
                <c:pt idx="201">
                  <c:v>-123.504</c:v>
                </c:pt>
                <c:pt idx="202">
                  <c:v>-123.94</c:v>
                </c:pt>
                <c:pt idx="203">
                  <c:v>-124.783</c:v>
                </c:pt>
                <c:pt idx="204">
                  <c:v>-125.059</c:v>
                </c:pt>
                <c:pt idx="205">
                  <c:v>-123.038</c:v>
                </c:pt>
                <c:pt idx="206">
                  <c:v>-124.199</c:v>
                </c:pt>
                <c:pt idx="207">
                  <c:v>-123.387</c:v>
                </c:pt>
                <c:pt idx="208">
                  <c:v>-123.351</c:v>
                </c:pt>
                <c:pt idx="209">
                  <c:v>-121.627</c:v>
                </c:pt>
                <c:pt idx="210">
                  <c:v>-123.151</c:v>
                </c:pt>
                <c:pt idx="211">
                  <c:v>-123.646</c:v>
                </c:pt>
                <c:pt idx="212">
                  <c:v>-124.482</c:v>
                </c:pt>
                <c:pt idx="213">
                  <c:v>-124.73699999999999</c:v>
                </c:pt>
                <c:pt idx="214">
                  <c:v>-125.065</c:v>
                </c:pt>
                <c:pt idx="215">
                  <c:v>-125.82299999999999</c:v>
                </c:pt>
                <c:pt idx="216">
                  <c:v>-126.036</c:v>
                </c:pt>
                <c:pt idx="217">
                  <c:v>-126.51</c:v>
                </c:pt>
                <c:pt idx="218">
                  <c:v>-126.783</c:v>
                </c:pt>
                <c:pt idx="219">
                  <c:v>-127.048</c:v>
                </c:pt>
                <c:pt idx="220">
                  <c:v>-128.90899999999999</c:v>
                </c:pt>
                <c:pt idx="221">
                  <c:v>-126.751</c:v>
                </c:pt>
                <c:pt idx="222">
                  <c:v>-129.99299999999999</c:v>
                </c:pt>
                <c:pt idx="223">
                  <c:v>-129.41</c:v>
                </c:pt>
                <c:pt idx="224">
                  <c:v>-129.74799999999999</c:v>
                </c:pt>
                <c:pt idx="225">
                  <c:v>-129.72800000000001</c:v>
                </c:pt>
                <c:pt idx="226">
                  <c:v>-129.89599999999999</c:v>
                </c:pt>
                <c:pt idx="227">
                  <c:v>-130.56299999999999</c:v>
                </c:pt>
                <c:pt idx="228">
                  <c:v>-130.72300000000001</c:v>
                </c:pt>
                <c:pt idx="229">
                  <c:v>-128.61799999999999</c:v>
                </c:pt>
                <c:pt idx="230">
                  <c:v>-128.94499999999999</c:v>
                </c:pt>
                <c:pt idx="231">
                  <c:v>-126.846</c:v>
                </c:pt>
                <c:pt idx="232">
                  <c:v>-128.45699999999999</c:v>
                </c:pt>
                <c:pt idx="233">
                  <c:v>-125.694</c:v>
                </c:pt>
                <c:pt idx="234">
                  <c:v>-128.36600000000001</c:v>
                </c:pt>
                <c:pt idx="235">
                  <c:v>-127.69499999999999</c:v>
                </c:pt>
                <c:pt idx="236">
                  <c:v>-127.88800000000001</c:v>
                </c:pt>
                <c:pt idx="237">
                  <c:v>-127.718</c:v>
                </c:pt>
                <c:pt idx="238">
                  <c:v>-127.732</c:v>
                </c:pt>
                <c:pt idx="239">
                  <c:v>-128.23699999999999</c:v>
                </c:pt>
                <c:pt idx="240">
                  <c:v>-128.24100000000001</c:v>
                </c:pt>
                <c:pt idx="241">
                  <c:v>-128.32599999999999</c:v>
                </c:pt>
                <c:pt idx="242">
                  <c:v>-126.759</c:v>
                </c:pt>
                <c:pt idx="243">
                  <c:v>-125.682</c:v>
                </c:pt>
                <c:pt idx="244">
                  <c:v>-127.756</c:v>
                </c:pt>
                <c:pt idx="245">
                  <c:v>-127.816</c:v>
                </c:pt>
                <c:pt idx="246">
                  <c:v>-127.953</c:v>
                </c:pt>
                <c:pt idx="247">
                  <c:v>-128.20099999999999</c:v>
                </c:pt>
                <c:pt idx="248">
                  <c:v>-128.87200000000001</c:v>
                </c:pt>
                <c:pt idx="249">
                  <c:v>-129.00299999999999</c:v>
                </c:pt>
                <c:pt idx="250">
                  <c:v>-129.232</c:v>
                </c:pt>
                <c:pt idx="251">
                  <c:v>-129.90700000000001</c:v>
                </c:pt>
                <c:pt idx="252">
                  <c:v>-130.053</c:v>
                </c:pt>
                <c:pt idx="253">
                  <c:v>-130.06700000000001</c:v>
                </c:pt>
                <c:pt idx="254">
                  <c:v>-130.39400000000001</c:v>
                </c:pt>
                <c:pt idx="255">
                  <c:v>-128.732</c:v>
                </c:pt>
                <c:pt idx="256">
                  <c:v>-129.297</c:v>
                </c:pt>
                <c:pt idx="257">
                  <c:v>-128.262</c:v>
                </c:pt>
                <c:pt idx="258">
                  <c:v>-128.999</c:v>
                </c:pt>
                <c:pt idx="259">
                  <c:v>-129.114</c:v>
                </c:pt>
                <c:pt idx="260">
                  <c:v>-129.708</c:v>
                </c:pt>
                <c:pt idx="261">
                  <c:v>-129.78899999999999</c:v>
                </c:pt>
                <c:pt idx="262">
                  <c:v>-129.97999999999999</c:v>
                </c:pt>
                <c:pt idx="263">
                  <c:v>-130.624</c:v>
                </c:pt>
                <c:pt idx="264">
                  <c:v>-130.74700000000001</c:v>
                </c:pt>
                <c:pt idx="265">
                  <c:v>-131.691</c:v>
                </c:pt>
                <c:pt idx="266">
                  <c:v>-131.20599999999999</c:v>
                </c:pt>
                <c:pt idx="267">
                  <c:v>-130.31700000000001</c:v>
                </c:pt>
                <c:pt idx="268">
                  <c:v>-131.80799999999999</c:v>
                </c:pt>
                <c:pt idx="269">
                  <c:v>-131.41</c:v>
                </c:pt>
                <c:pt idx="270">
                  <c:v>-133.74799999999999</c:v>
                </c:pt>
                <c:pt idx="271">
                  <c:v>-132.286</c:v>
                </c:pt>
                <c:pt idx="272">
                  <c:v>-132.453</c:v>
                </c:pt>
                <c:pt idx="273">
                  <c:v>-132.274</c:v>
                </c:pt>
                <c:pt idx="274">
                  <c:v>-132.286</c:v>
                </c:pt>
                <c:pt idx="275">
                  <c:v>-132.79499999999999</c:v>
                </c:pt>
                <c:pt idx="276">
                  <c:v>-132.815</c:v>
                </c:pt>
                <c:pt idx="277">
                  <c:v>-134.37899999999999</c:v>
                </c:pt>
                <c:pt idx="278">
                  <c:v>-133.488</c:v>
                </c:pt>
                <c:pt idx="279">
                  <c:v>-133.30600000000001</c:v>
                </c:pt>
                <c:pt idx="280">
                  <c:v>-135.49299999999999</c:v>
                </c:pt>
                <c:pt idx="281">
                  <c:v>-134.477</c:v>
                </c:pt>
                <c:pt idx="282">
                  <c:v>-134.28800000000001</c:v>
                </c:pt>
                <c:pt idx="283">
                  <c:v>-133.97200000000001</c:v>
                </c:pt>
                <c:pt idx="284">
                  <c:v>-134.33799999999999</c:v>
                </c:pt>
                <c:pt idx="285">
                  <c:v>-134.25</c:v>
                </c:pt>
                <c:pt idx="286">
                  <c:v>-134.31</c:v>
                </c:pt>
                <c:pt idx="287">
                  <c:v>-134.84700000000001</c:v>
                </c:pt>
                <c:pt idx="288">
                  <c:v>-134.876</c:v>
                </c:pt>
                <c:pt idx="289">
                  <c:v>-135.41900000000001</c:v>
                </c:pt>
                <c:pt idx="290">
                  <c:v>-135.46600000000001</c:v>
                </c:pt>
                <c:pt idx="291">
                  <c:v>-134.25200000000001</c:v>
                </c:pt>
                <c:pt idx="292">
                  <c:v>-134.934</c:v>
                </c:pt>
                <c:pt idx="293">
                  <c:v>-134.73699999999999</c:v>
                </c:pt>
                <c:pt idx="294">
                  <c:v>-134.726</c:v>
                </c:pt>
                <c:pt idx="295">
                  <c:v>-135.55500000000001</c:v>
                </c:pt>
                <c:pt idx="296">
                  <c:v>-136.57900000000001</c:v>
                </c:pt>
                <c:pt idx="297">
                  <c:v>-136.946</c:v>
                </c:pt>
                <c:pt idx="298">
                  <c:v>-137.36099999999999</c:v>
                </c:pt>
                <c:pt idx="299">
                  <c:v>-138.20099999999999</c:v>
                </c:pt>
                <c:pt idx="300">
                  <c:v>-133.517</c:v>
                </c:pt>
                <c:pt idx="301">
                  <c:v>-136.05099999999999</c:v>
                </c:pt>
                <c:pt idx="302">
                  <c:v>-134.57</c:v>
                </c:pt>
                <c:pt idx="303">
                  <c:v>-132.91499999999999</c:v>
                </c:pt>
                <c:pt idx="304">
                  <c:v>-132.59899999999999</c:v>
                </c:pt>
                <c:pt idx="305">
                  <c:v>-131.19</c:v>
                </c:pt>
                <c:pt idx="306">
                  <c:v>-130.52699999999999</c:v>
                </c:pt>
                <c:pt idx="307">
                  <c:v>-131.178</c:v>
                </c:pt>
                <c:pt idx="308">
                  <c:v>-131.96899999999999</c:v>
                </c:pt>
                <c:pt idx="309">
                  <c:v>-132.11500000000001</c:v>
                </c:pt>
                <c:pt idx="310">
                  <c:v>-132.30799999999999</c:v>
                </c:pt>
                <c:pt idx="311">
                  <c:v>-132.91900000000001</c:v>
                </c:pt>
                <c:pt idx="312">
                  <c:v>-132.97800000000001</c:v>
                </c:pt>
                <c:pt idx="313">
                  <c:v>-133.53299999999999</c:v>
                </c:pt>
                <c:pt idx="314">
                  <c:v>-133.56700000000001</c:v>
                </c:pt>
                <c:pt idx="315">
                  <c:v>-130.52099999999999</c:v>
                </c:pt>
                <c:pt idx="316">
                  <c:v>-130.369</c:v>
                </c:pt>
                <c:pt idx="317">
                  <c:v>-131.12299999999999</c:v>
                </c:pt>
                <c:pt idx="318">
                  <c:v>-131.96100000000001</c:v>
                </c:pt>
                <c:pt idx="319">
                  <c:v>-132.14400000000001</c:v>
                </c:pt>
                <c:pt idx="320">
                  <c:v>-132.77000000000001</c:v>
                </c:pt>
                <c:pt idx="321">
                  <c:v>-132.85400000000001</c:v>
                </c:pt>
                <c:pt idx="322">
                  <c:v>-133.02699999999999</c:v>
                </c:pt>
                <c:pt idx="323">
                  <c:v>-133.64099999999999</c:v>
                </c:pt>
                <c:pt idx="324">
                  <c:v>-133.72200000000001</c:v>
                </c:pt>
                <c:pt idx="325">
                  <c:v>-134.30500000000001</c:v>
                </c:pt>
                <c:pt idx="326">
                  <c:v>-135.624</c:v>
                </c:pt>
                <c:pt idx="327">
                  <c:v>-134.203</c:v>
                </c:pt>
                <c:pt idx="328">
                  <c:v>-135.78</c:v>
                </c:pt>
                <c:pt idx="329">
                  <c:v>-133.101</c:v>
                </c:pt>
                <c:pt idx="330">
                  <c:v>-134.55000000000001</c:v>
                </c:pt>
                <c:pt idx="331">
                  <c:v>-134.577</c:v>
                </c:pt>
                <c:pt idx="332">
                  <c:v>-135.113</c:v>
                </c:pt>
                <c:pt idx="333">
                  <c:v>-135.149</c:v>
                </c:pt>
                <c:pt idx="334">
                  <c:v>-135.30600000000001</c:v>
                </c:pt>
                <c:pt idx="335">
                  <c:v>-135.92400000000001</c:v>
                </c:pt>
                <c:pt idx="336">
                  <c:v>-136.01400000000001</c:v>
                </c:pt>
                <c:pt idx="337">
                  <c:v>-136.86099999999999</c:v>
                </c:pt>
                <c:pt idx="338">
                  <c:v>-136.578</c:v>
                </c:pt>
                <c:pt idx="339">
                  <c:v>-135.666</c:v>
                </c:pt>
                <c:pt idx="340">
                  <c:v>-137.34899999999999</c:v>
                </c:pt>
                <c:pt idx="341">
                  <c:v>-138.29300000000001</c:v>
                </c:pt>
                <c:pt idx="342">
                  <c:v>-138.38399999999999</c:v>
                </c:pt>
                <c:pt idx="343">
                  <c:v>-138.22900000000001</c:v>
                </c:pt>
                <c:pt idx="344">
                  <c:v>-138.70699999999999</c:v>
                </c:pt>
                <c:pt idx="345">
                  <c:v>-138.72200000000001</c:v>
                </c:pt>
                <c:pt idx="346">
                  <c:v>-138.881</c:v>
                </c:pt>
                <c:pt idx="347">
                  <c:v>-139.51499999999999</c:v>
                </c:pt>
                <c:pt idx="348">
                  <c:v>-139.63</c:v>
                </c:pt>
                <c:pt idx="349">
                  <c:v>-138.61199999999999</c:v>
                </c:pt>
                <c:pt idx="350">
                  <c:v>-136.267</c:v>
                </c:pt>
                <c:pt idx="351">
                  <c:v>-136.697</c:v>
                </c:pt>
                <c:pt idx="352">
                  <c:v>-136.29300000000001</c:v>
                </c:pt>
                <c:pt idx="353">
                  <c:v>-134.68899999999999</c:v>
                </c:pt>
                <c:pt idx="354">
                  <c:v>-135.63300000000001</c:v>
                </c:pt>
                <c:pt idx="355">
                  <c:v>-135.82</c:v>
                </c:pt>
                <c:pt idx="356">
                  <c:v>-136.43100000000001</c:v>
                </c:pt>
                <c:pt idx="357">
                  <c:v>-136.495</c:v>
                </c:pt>
                <c:pt idx="358">
                  <c:v>-136.65299999999999</c:v>
                </c:pt>
                <c:pt idx="359">
                  <c:v>-137.25800000000001</c:v>
                </c:pt>
                <c:pt idx="360">
                  <c:v>-137.33000000000001</c:v>
                </c:pt>
                <c:pt idx="361">
                  <c:v>-137.90899999999999</c:v>
                </c:pt>
                <c:pt idx="362">
                  <c:v>-137.97800000000001</c:v>
                </c:pt>
                <c:pt idx="363">
                  <c:v>-138.15700000000001</c:v>
                </c:pt>
                <c:pt idx="364">
                  <c:v>-138.07599999999999</c:v>
                </c:pt>
                <c:pt idx="365">
                  <c:v>-136.41499999999999</c:v>
                </c:pt>
                <c:pt idx="366">
                  <c:v>-136.6</c:v>
                </c:pt>
                <c:pt idx="367">
                  <c:v>-136.99799999999999</c:v>
                </c:pt>
                <c:pt idx="368">
                  <c:v>-137.768</c:v>
                </c:pt>
                <c:pt idx="369">
                  <c:v>-137.87899999999999</c:v>
                </c:pt>
                <c:pt idx="370">
                  <c:v>-138.08500000000001</c:v>
                </c:pt>
                <c:pt idx="371">
                  <c:v>-139.755</c:v>
                </c:pt>
                <c:pt idx="372">
                  <c:v>-139.38</c:v>
                </c:pt>
                <c:pt idx="373">
                  <c:v>-138.709</c:v>
                </c:pt>
                <c:pt idx="374">
                  <c:v>-138.95500000000001</c:v>
                </c:pt>
                <c:pt idx="375">
                  <c:v>-136.47499999999999</c:v>
                </c:pt>
                <c:pt idx="376">
                  <c:v>-138.85400000000001</c:v>
                </c:pt>
                <c:pt idx="377">
                  <c:v>-136.97200000000001</c:v>
                </c:pt>
                <c:pt idx="378">
                  <c:v>-137.33199999999999</c:v>
                </c:pt>
                <c:pt idx="379">
                  <c:v>-138.154</c:v>
                </c:pt>
                <c:pt idx="380">
                  <c:v>-139.126</c:v>
                </c:pt>
                <c:pt idx="381">
                  <c:v>-139.446</c:v>
                </c:pt>
                <c:pt idx="382">
                  <c:v>-139.80799999999999</c:v>
                </c:pt>
                <c:pt idx="383">
                  <c:v>-140.583</c:v>
                </c:pt>
                <c:pt idx="384">
                  <c:v>-140.80099999999999</c:v>
                </c:pt>
                <c:pt idx="385">
                  <c:v>-141.11600000000001</c:v>
                </c:pt>
                <c:pt idx="386">
                  <c:v>-141.68100000000001</c:v>
                </c:pt>
                <c:pt idx="387">
                  <c:v>-142.06899999999999</c:v>
                </c:pt>
                <c:pt idx="388">
                  <c:v>-143.10900000000001</c:v>
                </c:pt>
                <c:pt idx="389">
                  <c:v>-142.047</c:v>
                </c:pt>
                <c:pt idx="390">
                  <c:v>-141.70699999999999</c:v>
                </c:pt>
                <c:pt idx="391">
                  <c:v>-141.69900000000001</c:v>
                </c:pt>
                <c:pt idx="392">
                  <c:v>-142.203</c:v>
                </c:pt>
                <c:pt idx="393">
                  <c:v>-142.21899999999999</c:v>
                </c:pt>
                <c:pt idx="394">
                  <c:v>-142.36699999999999</c:v>
                </c:pt>
                <c:pt idx="395">
                  <c:v>-142.983</c:v>
                </c:pt>
                <c:pt idx="396">
                  <c:v>-143.07900000000001</c:v>
                </c:pt>
                <c:pt idx="397">
                  <c:v>-140.81399999999999</c:v>
                </c:pt>
                <c:pt idx="398">
                  <c:v>-137.98699999999999</c:v>
                </c:pt>
                <c:pt idx="399">
                  <c:v>-138.44499999999999</c:v>
                </c:pt>
                <c:pt idx="400">
                  <c:v>-139.52099999999999</c:v>
                </c:pt>
                <c:pt idx="401">
                  <c:v>-139.983</c:v>
                </c:pt>
                <c:pt idx="402">
                  <c:v>-140.774</c:v>
                </c:pt>
                <c:pt idx="403">
                  <c:v>-140.97499999999999</c:v>
                </c:pt>
                <c:pt idx="404">
                  <c:v>-141.649</c:v>
                </c:pt>
                <c:pt idx="405">
                  <c:v>-141.785</c:v>
                </c:pt>
                <c:pt idx="406">
                  <c:v>-142.01900000000001</c:v>
                </c:pt>
                <c:pt idx="407">
                  <c:v>-142.70099999999999</c:v>
                </c:pt>
                <c:pt idx="408">
                  <c:v>-142.845</c:v>
                </c:pt>
                <c:pt idx="409">
                  <c:v>-139.63399999999999</c:v>
                </c:pt>
                <c:pt idx="410">
                  <c:v>-137.12200000000001</c:v>
                </c:pt>
                <c:pt idx="411">
                  <c:v>-136.38900000000001</c:v>
                </c:pt>
                <c:pt idx="412">
                  <c:v>-139.19499999999999</c:v>
                </c:pt>
                <c:pt idx="413">
                  <c:v>-135.06200000000001</c:v>
                </c:pt>
                <c:pt idx="414">
                  <c:v>-135.89099999999999</c:v>
                </c:pt>
                <c:pt idx="415">
                  <c:v>-137.18</c:v>
                </c:pt>
                <c:pt idx="416">
                  <c:v>-138.37700000000001</c:v>
                </c:pt>
                <c:pt idx="417">
                  <c:v>-138.81899999999999</c:v>
                </c:pt>
                <c:pt idx="418">
                  <c:v>-139.24799999999999</c:v>
                </c:pt>
                <c:pt idx="419">
                  <c:v>-140.06100000000001</c:v>
                </c:pt>
                <c:pt idx="420">
                  <c:v>-140.292</c:v>
                </c:pt>
                <c:pt idx="421">
                  <c:v>-139.91999999999999</c:v>
                </c:pt>
                <c:pt idx="422">
                  <c:v>-139.596</c:v>
                </c:pt>
                <c:pt idx="423">
                  <c:v>-138.14500000000001</c:v>
                </c:pt>
                <c:pt idx="424">
                  <c:v>-140.41999999999999</c:v>
                </c:pt>
                <c:pt idx="425">
                  <c:v>-139.86199999999999</c:v>
                </c:pt>
                <c:pt idx="426">
                  <c:v>-140.17599999999999</c:v>
                </c:pt>
                <c:pt idx="427">
                  <c:v>-140.072</c:v>
                </c:pt>
                <c:pt idx="428">
                  <c:v>-140.54599999999999</c:v>
                </c:pt>
                <c:pt idx="429">
                  <c:v>-140.535</c:v>
                </c:pt>
                <c:pt idx="430">
                  <c:v>-140.65799999999999</c:v>
                </c:pt>
                <c:pt idx="431">
                  <c:v>-141.25399999999999</c:v>
                </c:pt>
                <c:pt idx="432">
                  <c:v>-141.32300000000001</c:v>
                </c:pt>
                <c:pt idx="433">
                  <c:v>-141.91200000000001</c:v>
                </c:pt>
                <c:pt idx="434">
                  <c:v>-139.41900000000001</c:v>
                </c:pt>
                <c:pt idx="435">
                  <c:v>-136.273</c:v>
                </c:pt>
                <c:pt idx="436">
                  <c:v>-134.423</c:v>
                </c:pt>
                <c:pt idx="437">
                  <c:v>-135.57</c:v>
                </c:pt>
                <c:pt idx="438">
                  <c:v>-135.18799999999999</c:v>
                </c:pt>
                <c:pt idx="439">
                  <c:v>-135.47999999999999</c:v>
                </c:pt>
                <c:pt idx="440">
                  <c:v>-136.066</c:v>
                </c:pt>
                <c:pt idx="441">
                  <c:v>-136.06800000000001</c:v>
                </c:pt>
                <c:pt idx="442">
                  <c:v>-136.149</c:v>
                </c:pt>
                <c:pt idx="443">
                  <c:v>-136.66399999999999</c:v>
                </c:pt>
                <c:pt idx="444">
                  <c:v>-136.64500000000001</c:v>
                </c:pt>
                <c:pt idx="445">
                  <c:v>-140.55699999999999</c:v>
                </c:pt>
                <c:pt idx="446">
                  <c:v>-139.18100000000001</c:v>
                </c:pt>
                <c:pt idx="447">
                  <c:v>-138.292</c:v>
                </c:pt>
                <c:pt idx="448">
                  <c:v>-137.04400000000001</c:v>
                </c:pt>
                <c:pt idx="449">
                  <c:v>-134.18100000000001</c:v>
                </c:pt>
                <c:pt idx="450">
                  <c:v>-135.44300000000001</c:v>
                </c:pt>
                <c:pt idx="451">
                  <c:v>-135.70699999999999</c:v>
                </c:pt>
                <c:pt idx="452">
                  <c:v>-136.31700000000001</c:v>
                </c:pt>
                <c:pt idx="453">
                  <c:v>-136.35300000000001</c:v>
                </c:pt>
                <c:pt idx="454">
                  <c:v>-136.47</c:v>
                </c:pt>
                <c:pt idx="455">
                  <c:v>-137.02799999999999</c:v>
                </c:pt>
                <c:pt idx="456">
                  <c:v>-137.04599999999999</c:v>
                </c:pt>
                <c:pt idx="457">
                  <c:v>-137.40799999999999</c:v>
                </c:pt>
                <c:pt idx="458">
                  <c:v>-135.96600000000001</c:v>
                </c:pt>
                <c:pt idx="459">
                  <c:v>-133.82900000000001</c:v>
                </c:pt>
                <c:pt idx="460">
                  <c:v>-135.89400000000001</c:v>
                </c:pt>
                <c:pt idx="461">
                  <c:v>-134.41900000000001</c:v>
                </c:pt>
                <c:pt idx="462">
                  <c:v>-135.458</c:v>
                </c:pt>
                <c:pt idx="463">
                  <c:v>-135.679</c:v>
                </c:pt>
                <c:pt idx="464">
                  <c:v>-136.31</c:v>
                </c:pt>
                <c:pt idx="465">
                  <c:v>-136.37799999999999</c:v>
                </c:pt>
                <c:pt idx="466">
                  <c:v>-136.53399999999999</c:v>
                </c:pt>
                <c:pt idx="467">
                  <c:v>-137.13499999999999</c:v>
                </c:pt>
                <c:pt idx="468">
                  <c:v>-137.191</c:v>
                </c:pt>
                <c:pt idx="469">
                  <c:v>-137.75700000000001</c:v>
                </c:pt>
                <c:pt idx="470">
                  <c:v>-136.738</c:v>
                </c:pt>
                <c:pt idx="471">
                  <c:v>-136.52699999999999</c:v>
                </c:pt>
                <c:pt idx="472">
                  <c:v>-137.721</c:v>
                </c:pt>
                <c:pt idx="473">
                  <c:v>-137.26400000000001</c:v>
                </c:pt>
                <c:pt idx="474">
                  <c:v>-137.54</c:v>
                </c:pt>
                <c:pt idx="475">
                  <c:v>-137.38900000000001</c:v>
                </c:pt>
                <c:pt idx="476">
                  <c:v>-137.80099999999999</c:v>
                </c:pt>
                <c:pt idx="477">
                  <c:v>-137.727</c:v>
                </c:pt>
                <c:pt idx="478">
                  <c:v>-137.78399999999999</c:v>
                </c:pt>
                <c:pt idx="479">
                  <c:v>-138.30799999999999</c:v>
                </c:pt>
                <c:pt idx="480">
                  <c:v>-138.31100000000001</c:v>
                </c:pt>
                <c:pt idx="481">
                  <c:v>-138.08600000000001</c:v>
                </c:pt>
                <c:pt idx="482">
                  <c:v>-137.57900000000001</c:v>
                </c:pt>
                <c:pt idx="483">
                  <c:v>-136.28200000000001</c:v>
                </c:pt>
                <c:pt idx="484">
                  <c:v>-135.09399999999999</c:v>
                </c:pt>
                <c:pt idx="485">
                  <c:v>-133.32900000000001</c:v>
                </c:pt>
                <c:pt idx="486">
                  <c:v>-134.44399999999999</c:v>
                </c:pt>
                <c:pt idx="487">
                  <c:v>-134.66</c:v>
                </c:pt>
                <c:pt idx="488">
                  <c:v>-135.25299999999999</c:v>
                </c:pt>
                <c:pt idx="489">
                  <c:v>-135.27600000000001</c:v>
                </c:pt>
                <c:pt idx="490">
                  <c:v>-135.386</c:v>
                </c:pt>
                <c:pt idx="491">
                  <c:v>-135.93899999999999</c:v>
                </c:pt>
                <c:pt idx="492">
                  <c:v>-135.94900000000001</c:v>
                </c:pt>
                <c:pt idx="493">
                  <c:v>-134.345</c:v>
                </c:pt>
                <c:pt idx="494">
                  <c:v>-135.83000000000001</c:v>
                </c:pt>
                <c:pt idx="495">
                  <c:v>-134.33799999999999</c:v>
                </c:pt>
                <c:pt idx="496">
                  <c:v>-135.19200000000001</c:v>
                </c:pt>
                <c:pt idx="497">
                  <c:v>-133.548</c:v>
                </c:pt>
                <c:pt idx="498">
                  <c:v>-134.167</c:v>
                </c:pt>
                <c:pt idx="499">
                  <c:v>-134.137</c:v>
                </c:pt>
                <c:pt idx="500">
                  <c:v>-134.58799999999999</c:v>
                </c:pt>
                <c:pt idx="501">
                  <c:v>-134.52099999999999</c:v>
                </c:pt>
                <c:pt idx="502">
                  <c:v>-134.56700000000001</c:v>
                </c:pt>
                <c:pt idx="503">
                  <c:v>-135.071</c:v>
                </c:pt>
                <c:pt idx="504">
                  <c:v>-135.04499999999999</c:v>
                </c:pt>
                <c:pt idx="505">
                  <c:v>-135.53100000000001</c:v>
                </c:pt>
                <c:pt idx="506">
                  <c:v>-132.745</c:v>
                </c:pt>
                <c:pt idx="507">
                  <c:v>-133.64099999999999</c:v>
                </c:pt>
                <c:pt idx="508">
                  <c:v>-133.67500000000001</c:v>
                </c:pt>
                <c:pt idx="509">
                  <c:v>-131.06700000000001</c:v>
                </c:pt>
                <c:pt idx="510">
                  <c:v>-130.00899999999999</c:v>
                </c:pt>
                <c:pt idx="511">
                  <c:v>-131.215</c:v>
                </c:pt>
                <c:pt idx="512">
                  <c:v>-132.26900000000001</c:v>
                </c:pt>
                <c:pt idx="513">
                  <c:v>-132.56299999999999</c:v>
                </c:pt>
                <c:pt idx="514">
                  <c:v>-132.852</c:v>
                </c:pt>
                <c:pt idx="515">
                  <c:v>-133.53299999999999</c:v>
                </c:pt>
                <c:pt idx="516">
                  <c:v>-133.643</c:v>
                </c:pt>
                <c:pt idx="517">
                  <c:v>-134.24100000000001</c:v>
                </c:pt>
                <c:pt idx="518">
                  <c:v>-134.30699999999999</c:v>
                </c:pt>
                <c:pt idx="519">
                  <c:v>-134.40600000000001</c:v>
                </c:pt>
                <c:pt idx="520">
                  <c:v>-134.33699999999999</c:v>
                </c:pt>
                <c:pt idx="521">
                  <c:v>-131.273</c:v>
                </c:pt>
                <c:pt idx="522">
                  <c:v>-132.26499999999999</c:v>
                </c:pt>
                <c:pt idx="523">
                  <c:v>-132.90100000000001</c:v>
                </c:pt>
                <c:pt idx="524">
                  <c:v>-133.73400000000001</c:v>
                </c:pt>
                <c:pt idx="525">
                  <c:v>-133.935</c:v>
                </c:pt>
                <c:pt idx="526">
                  <c:v>-134.18600000000001</c:v>
                </c:pt>
                <c:pt idx="527">
                  <c:v>-140.78800000000001</c:v>
                </c:pt>
                <c:pt idx="528">
                  <c:v>-138.21600000000001</c:v>
                </c:pt>
                <c:pt idx="529">
                  <c:v>-137.584</c:v>
                </c:pt>
                <c:pt idx="530">
                  <c:v>-136.96199999999999</c:v>
                </c:pt>
                <c:pt idx="531">
                  <c:v>-134.32599999999999</c:v>
                </c:pt>
                <c:pt idx="532">
                  <c:v>-135.958</c:v>
                </c:pt>
                <c:pt idx="533">
                  <c:v>-135.14699999999999</c:v>
                </c:pt>
                <c:pt idx="534">
                  <c:v>-135.57300000000001</c:v>
                </c:pt>
                <c:pt idx="535">
                  <c:v>-132.893</c:v>
                </c:pt>
                <c:pt idx="536">
                  <c:v>-134.18899999999999</c:v>
                </c:pt>
                <c:pt idx="537">
                  <c:v>-134.52199999999999</c:v>
                </c:pt>
                <c:pt idx="538">
                  <c:v>-135.01599999999999</c:v>
                </c:pt>
                <c:pt idx="539">
                  <c:v>-135.536</c:v>
                </c:pt>
                <c:pt idx="540">
                  <c:v>-135.57</c:v>
                </c:pt>
                <c:pt idx="541">
                  <c:v>-136.126</c:v>
                </c:pt>
                <c:pt idx="542">
                  <c:v>-134.22999999999999</c:v>
                </c:pt>
                <c:pt idx="543">
                  <c:v>-132.91300000000001</c:v>
                </c:pt>
                <c:pt idx="544">
                  <c:v>-132.398</c:v>
                </c:pt>
                <c:pt idx="545">
                  <c:v>-129.26300000000001</c:v>
                </c:pt>
                <c:pt idx="546">
                  <c:v>-129.482</c:v>
                </c:pt>
                <c:pt idx="547">
                  <c:v>-129.267</c:v>
                </c:pt>
                <c:pt idx="548">
                  <c:v>-129.53299999999999</c:v>
                </c:pt>
                <c:pt idx="549">
                  <c:v>-129.298</c:v>
                </c:pt>
                <c:pt idx="550">
                  <c:v>-129.18799999999999</c:v>
                </c:pt>
                <c:pt idx="551">
                  <c:v>-134.18199999999999</c:v>
                </c:pt>
                <c:pt idx="552">
                  <c:v>-132.19999999999999</c:v>
                </c:pt>
                <c:pt idx="553">
                  <c:v>-130.94999999999999</c:v>
                </c:pt>
                <c:pt idx="554">
                  <c:v>-128.34299999999999</c:v>
                </c:pt>
                <c:pt idx="555">
                  <c:v>-128.06700000000001</c:v>
                </c:pt>
                <c:pt idx="556">
                  <c:v>-128.29</c:v>
                </c:pt>
                <c:pt idx="557">
                  <c:v>-126.285</c:v>
                </c:pt>
                <c:pt idx="558">
                  <c:v>-126.46599999999999</c:v>
                </c:pt>
                <c:pt idx="559">
                  <c:v>-126.10299999999999</c:v>
                </c:pt>
                <c:pt idx="560">
                  <c:v>-126.277</c:v>
                </c:pt>
                <c:pt idx="561">
                  <c:v>-125.967</c:v>
                </c:pt>
                <c:pt idx="562">
                  <c:v>-125.794</c:v>
                </c:pt>
                <c:pt idx="563">
                  <c:v>-126.099</c:v>
                </c:pt>
              </c:numCache>
            </c:numRef>
          </c:yVal>
          <c:smooth val="0"/>
          <c:extLst>
            <c:ext xmlns:c16="http://schemas.microsoft.com/office/drawing/2014/chart" uri="{C3380CC4-5D6E-409C-BE32-E72D297353CC}">
              <c16:uniqueId val="{00000003-6D0A-4DA2-933A-2874B2D726B5}"/>
            </c:ext>
          </c:extLst>
        </c:ser>
        <c:ser>
          <c:idx val="6"/>
          <c:order val="6"/>
          <c:tx>
            <c:v>5-year</c:v>
          </c:tx>
          <c:spPr>
            <a:ln w="19050" cap="rnd">
              <a:solidFill>
                <a:srgbClr val="008FBF"/>
              </a:solidFill>
              <a:round/>
            </a:ln>
            <a:effectLst/>
          </c:spPr>
          <c:marker>
            <c:symbol val="none"/>
          </c:marker>
          <c:xVal>
            <c:numRef>
              <c:f>'02N20W08F01'!$V$35:$V$598</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'02N20W08F01'!$X$35:$X$598</c:f>
              <c:numCache>
                <c:formatCode>General</c:formatCode>
                <c:ptCount val="564"/>
                <c:pt idx="0">
                  <c:v>-142.33099999999999</c:v>
                </c:pt>
                <c:pt idx="1">
                  <c:v>-142.66999999999999</c:v>
                </c:pt>
                <c:pt idx="2">
                  <c:v>-137.63200000000001</c:v>
                </c:pt>
                <c:pt idx="3">
                  <c:v>-135.22499999999999</c:v>
                </c:pt>
                <c:pt idx="4">
                  <c:v>-134.52600000000001</c:v>
                </c:pt>
                <c:pt idx="5">
                  <c:v>-132.624</c:v>
                </c:pt>
                <c:pt idx="6">
                  <c:v>-136.36099999999999</c:v>
                </c:pt>
                <c:pt idx="7">
                  <c:v>-137.27199999999999</c:v>
                </c:pt>
                <c:pt idx="8">
                  <c:v>-138.22</c:v>
                </c:pt>
                <c:pt idx="9">
                  <c:v>-138.351</c:v>
                </c:pt>
                <c:pt idx="10">
                  <c:v>-138.56200000000001</c:v>
                </c:pt>
                <c:pt idx="11">
                  <c:v>-139.191</c:v>
                </c:pt>
                <c:pt idx="12">
                  <c:v>-139.11099999999999</c:v>
                </c:pt>
                <c:pt idx="13">
                  <c:v>-139.58799999999999</c:v>
                </c:pt>
                <c:pt idx="14">
                  <c:v>-134.72999999999999</c:v>
                </c:pt>
                <c:pt idx="15">
                  <c:v>-132.47399999999999</c:v>
                </c:pt>
                <c:pt idx="16">
                  <c:v>-131.648</c:v>
                </c:pt>
                <c:pt idx="17">
                  <c:v>-130.333</c:v>
                </c:pt>
                <c:pt idx="18">
                  <c:v>-134.524</c:v>
                </c:pt>
                <c:pt idx="19">
                  <c:v>-135.80199999999999</c:v>
                </c:pt>
                <c:pt idx="20">
                  <c:v>-137.03200000000001</c:v>
                </c:pt>
                <c:pt idx="21">
                  <c:v>-137.387</c:v>
                </c:pt>
                <c:pt idx="22">
                  <c:v>-137.77000000000001</c:v>
                </c:pt>
                <c:pt idx="23">
                  <c:v>-138.47900000000001</c:v>
                </c:pt>
                <c:pt idx="24">
                  <c:v>-138.453</c:v>
                </c:pt>
                <c:pt idx="25">
                  <c:v>-138.922</c:v>
                </c:pt>
                <c:pt idx="26">
                  <c:v>-134.059</c:v>
                </c:pt>
                <c:pt idx="27">
                  <c:v>-131.84299999999999</c:v>
                </c:pt>
                <c:pt idx="28">
                  <c:v>-131.46199999999999</c:v>
                </c:pt>
                <c:pt idx="29">
                  <c:v>-129.97300000000001</c:v>
                </c:pt>
                <c:pt idx="30">
                  <c:v>-134.04499999999999</c:v>
                </c:pt>
                <c:pt idx="31">
                  <c:v>-135.249</c:v>
                </c:pt>
                <c:pt idx="32">
                  <c:v>-136.43899999999999</c:v>
                </c:pt>
                <c:pt idx="33">
                  <c:v>-136.77799999999999</c:v>
                </c:pt>
                <c:pt idx="34">
                  <c:v>-137.15299999999999</c:v>
                </c:pt>
                <c:pt idx="35">
                  <c:v>-137.916</c:v>
                </c:pt>
                <c:pt idx="36">
                  <c:v>-137.917</c:v>
                </c:pt>
                <c:pt idx="37">
                  <c:v>-138.512</c:v>
                </c:pt>
                <c:pt idx="38">
                  <c:v>-133.851</c:v>
                </c:pt>
                <c:pt idx="39">
                  <c:v>-131.929</c:v>
                </c:pt>
                <c:pt idx="40">
                  <c:v>-131.554</c:v>
                </c:pt>
                <c:pt idx="41">
                  <c:v>-130.13900000000001</c:v>
                </c:pt>
                <c:pt idx="42">
                  <c:v>-134.31700000000001</c:v>
                </c:pt>
                <c:pt idx="43">
                  <c:v>-135.59899999999999</c:v>
                </c:pt>
                <c:pt idx="44">
                  <c:v>-136.834</c:v>
                </c:pt>
                <c:pt idx="45">
                  <c:v>-137.19800000000001</c:v>
                </c:pt>
                <c:pt idx="46">
                  <c:v>-137.59200000000001</c:v>
                </c:pt>
                <c:pt idx="47">
                  <c:v>-138.34899999999999</c:v>
                </c:pt>
                <c:pt idx="48">
                  <c:v>-138.31299999999999</c:v>
                </c:pt>
                <c:pt idx="49">
                  <c:v>-138.833</c:v>
                </c:pt>
                <c:pt idx="50">
                  <c:v>-133.977</c:v>
                </c:pt>
                <c:pt idx="51">
                  <c:v>-131.761</c:v>
                </c:pt>
                <c:pt idx="52">
                  <c:v>-131.20699999999999</c:v>
                </c:pt>
                <c:pt idx="53">
                  <c:v>-129.51499999999999</c:v>
                </c:pt>
                <c:pt idx="54">
                  <c:v>-133.48599999999999</c:v>
                </c:pt>
                <c:pt idx="55">
                  <c:v>-134.61000000000001</c:v>
                </c:pt>
                <c:pt idx="56">
                  <c:v>-135.73500000000001</c:v>
                </c:pt>
                <c:pt idx="57">
                  <c:v>-136.00299999999999</c:v>
                </c:pt>
                <c:pt idx="58">
                  <c:v>-136.298</c:v>
                </c:pt>
                <c:pt idx="59">
                  <c:v>-136.947</c:v>
                </c:pt>
                <c:pt idx="60">
                  <c:v>-136.87700000000001</c:v>
                </c:pt>
                <c:pt idx="61">
                  <c:v>-137.42699999999999</c:v>
                </c:pt>
                <c:pt idx="62">
                  <c:v>-132.602</c:v>
                </c:pt>
                <c:pt idx="63">
                  <c:v>-130.495</c:v>
                </c:pt>
                <c:pt idx="64">
                  <c:v>-129.67699999999999</c:v>
                </c:pt>
                <c:pt idx="65">
                  <c:v>-128.09100000000001</c:v>
                </c:pt>
                <c:pt idx="66">
                  <c:v>-132.018</c:v>
                </c:pt>
                <c:pt idx="67">
                  <c:v>-133.08500000000001</c:v>
                </c:pt>
                <c:pt idx="68">
                  <c:v>-134.15700000000001</c:v>
                </c:pt>
                <c:pt idx="69">
                  <c:v>-134.38</c:v>
                </c:pt>
                <c:pt idx="70">
                  <c:v>-134.64599999999999</c:v>
                </c:pt>
                <c:pt idx="71">
                  <c:v>-135.309</c:v>
                </c:pt>
                <c:pt idx="72">
                  <c:v>-135.292</c:v>
                </c:pt>
                <c:pt idx="73">
                  <c:v>-135.79400000000001</c:v>
                </c:pt>
                <c:pt idx="74">
                  <c:v>-130.85900000000001</c:v>
                </c:pt>
                <c:pt idx="75">
                  <c:v>-128.59100000000001</c:v>
                </c:pt>
                <c:pt idx="76">
                  <c:v>-128.15799999999999</c:v>
                </c:pt>
                <c:pt idx="77">
                  <c:v>-126.61199999999999</c:v>
                </c:pt>
                <c:pt idx="78">
                  <c:v>-130.751</c:v>
                </c:pt>
                <c:pt idx="79">
                  <c:v>-132.00700000000001</c:v>
                </c:pt>
                <c:pt idx="80">
                  <c:v>-133.21899999999999</c:v>
                </c:pt>
                <c:pt idx="81">
                  <c:v>-133.53399999999999</c:v>
                </c:pt>
                <c:pt idx="82">
                  <c:v>-133.874</c:v>
                </c:pt>
                <c:pt idx="83">
                  <c:v>-134.44300000000001</c:v>
                </c:pt>
                <c:pt idx="84">
                  <c:v>-134.31399999999999</c:v>
                </c:pt>
                <c:pt idx="85">
                  <c:v>-134.74299999999999</c:v>
                </c:pt>
                <c:pt idx="86">
                  <c:v>-129.898</c:v>
                </c:pt>
                <c:pt idx="87">
                  <c:v>-127.587</c:v>
                </c:pt>
                <c:pt idx="88">
                  <c:v>-126.998</c:v>
                </c:pt>
                <c:pt idx="89">
                  <c:v>-125.428</c:v>
                </c:pt>
                <c:pt idx="90">
                  <c:v>-129.511</c:v>
                </c:pt>
                <c:pt idx="91">
                  <c:v>-130.74299999999999</c:v>
                </c:pt>
                <c:pt idx="92">
                  <c:v>-131.93899999999999</c:v>
                </c:pt>
                <c:pt idx="93">
                  <c:v>-132.255</c:v>
                </c:pt>
                <c:pt idx="94">
                  <c:v>-132.596</c:v>
                </c:pt>
                <c:pt idx="95">
                  <c:v>-133.297</c:v>
                </c:pt>
                <c:pt idx="96">
                  <c:v>-133.29599999999999</c:v>
                </c:pt>
                <c:pt idx="97">
                  <c:v>-133.83500000000001</c:v>
                </c:pt>
                <c:pt idx="98">
                  <c:v>-128.81800000000001</c:v>
                </c:pt>
                <c:pt idx="99">
                  <c:v>-126.399</c:v>
                </c:pt>
                <c:pt idx="100">
                  <c:v>-125.66500000000001</c:v>
                </c:pt>
                <c:pt idx="101">
                  <c:v>-123.714</c:v>
                </c:pt>
                <c:pt idx="102">
                  <c:v>-127.398</c:v>
                </c:pt>
                <c:pt idx="103">
                  <c:v>-128.28299999999999</c:v>
                </c:pt>
                <c:pt idx="104">
                  <c:v>-129.22800000000001</c:v>
                </c:pt>
                <c:pt idx="105">
                  <c:v>-129.36099999999999</c:v>
                </c:pt>
                <c:pt idx="106">
                  <c:v>-129.57</c:v>
                </c:pt>
                <c:pt idx="107">
                  <c:v>-130.131</c:v>
                </c:pt>
                <c:pt idx="108">
                  <c:v>-129.96299999999999</c:v>
                </c:pt>
                <c:pt idx="109">
                  <c:v>-130.41800000000001</c:v>
                </c:pt>
                <c:pt idx="110">
                  <c:v>-125.393</c:v>
                </c:pt>
                <c:pt idx="111">
                  <c:v>-123.163</c:v>
                </c:pt>
                <c:pt idx="112">
                  <c:v>-122.459</c:v>
                </c:pt>
                <c:pt idx="113">
                  <c:v>-121.197</c:v>
                </c:pt>
                <c:pt idx="114">
                  <c:v>-125.384</c:v>
                </c:pt>
                <c:pt idx="115">
                  <c:v>-126.652</c:v>
                </c:pt>
                <c:pt idx="116">
                  <c:v>-127.80500000000001</c:v>
                </c:pt>
                <c:pt idx="117">
                  <c:v>-128.09200000000001</c:v>
                </c:pt>
                <c:pt idx="118">
                  <c:v>-128.41399999999999</c:v>
                </c:pt>
                <c:pt idx="119">
                  <c:v>-129.12799999999999</c:v>
                </c:pt>
                <c:pt idx="120">
                  <c:v>-129.101</c:v>
                </c:pt>
                <c:pt idx="121">
                  <c:v>-129.601</c:v>
                </c:pt>
                <c:pt idx="122">
                  <c:v>-124.81100000000001</c:v>
                </c:pt>
                <c:pt idx="123">
                  <c:v>-122.398</c:v>
                </c:pt>
                <c:pt idx="124">
                  <c:v>-121.724</c:v>
                </c:pt>
                <c:pt idx="125">
                  <c:v>-119.929</c:v>
                </c:pt>
                <c:pt idx="126">
                  <c:v>-123.89</c:v>
                </c:pt>
                <c:pt idx="127">
                  <c:v>-125.015</c:v>
                </c:pt>
                <c:pt idx="128">
                  <c:v>-126.13200000000001</c:v>
                </c:pt>
                <c:pt idx="129">
                  <c:v>-126.386</c:v>
                </c:pt>
                <c:pt idx="130">
                  <c:v>-126.676</c:v>
                </c:pt>
                <c:pt idx="131">
                  <c:v>-127.30500000000001</c:v>
                </c:pt>
                <c:pt idx="132">
                  <c:v>-127.206</c:v>
                </c:pt>
                <c:pt idx="133">
                  <c:v>-127.645</c:v>
                </c:pt>
                <c:pt idx="134">
                  <c:v>-122.569</c:v>
                </c:pt>
                <c:pt idx="135">
                  <c:v>-120.246</c:v>
                </c:pt>
                <c:pt idx="136">
                  <c:v>-119.54600000000001</c:v>
                </c:pt>
                <c:pt idx="137">
                  <c:v>-117.746</c:v>
                </c:pt>
                <c:pt idx="138">
                  <c:v>-121.708</c:v>
                </c:pt>
                <c:pt idx="139">
                  <c:v>-122.82</c:v>
                </c:pt>
                <c:pt idx="140">
                  <c:v>-123.931</c:v>
                </c:pt>
                <c:pt idx="141">
                  <c:v>-124.193</c:v>
                </c:pt>
                <c:pt idx="142">
                  <c:v>-124.491</c:v>
                </c:pt>
                <c:pt idx="143">
                  <c:v>-125.13</c:v>
                </c:pt>
                <c:pt idx="144">
                  <c:v>-125.10299999999999</c:v>
                </c:pt>
                <c:pt idx="145">
                  <c:v>-125.50700000000001</c:v>
                </c:pt>
                <c:pt idx="146">
                  <c:v>-120.66200000000001</c:v>
                </c:pt>
                <c:pt idx="147">
                  <c:v>-118.50700000000001</c:v>
                </c:pt>
                <c:pt idx="148">
                  <c:v>-118.03700000000001</c:v>
                </c:pt>
                <c:pt idx="149">
                  <c:v>-116.383</c:v>
                </c:pt>
                <c:pt idx="150">
                  <c:v>-120.45699999999999</c:v>
                </c:pt>
                <c:pt idx="151">
                  <c:v>-121.673</c:v>
                </c:pt>
                <c:pt idx="152">
                  <c:v>-122.86</c:v>
                </c:pt>
                <c:pt idx="153">
                  <c:v>-123.175</c:v>
                </c:pt>
                <c:pt idx="154">
                  <c:v>-123.51600000000001</c:v>
                </c:pt>
                <c:pt idx="155">
                  <c:v>-124.245</c:v>
                </c:pt>
                <c:pt idx="156">
                  <c:v>-124.21299999999999</c:v>
                </c:pt>
                <c:pt idx="157">
                  <c:v>-124.717</c:v>
                </c:pt>
                <c:pt idx="158">
                  <c:v>-119.74</c:v>
                </c:pt>
                <c:pt idx="159">
                  <c:v>-117.569</c:v>
                </c:pt>
                <c:pt idx="160">
                  <c:v>-116.895</c:v>
                </c:pt>
                <c:pt idx="161">
                  <c:v>-115.571</c:v>
                </c:pt>
                <c:pt idx="162">
                  <c:v>-119.812</c:v>
                </c:pt>
                <c:pt idx="163">
                  <c:v>-121.133</c:v>
                </c:pt>
                <c:pt idx="164">
                  <c:v>-122.39400000000001</c:v>
                </c:pt>
                <c:pt idx="165">
                  <c:v>-122.77</c:v>
                </c:pt>
                <c:pt idx="166">
                  <c:v>-123.16500000000001</c:v>
                </c:pt>
                <c:pt idx="167">
                  <c:v>-123.89400000000001</c:v>
                </c:pt>
                <c:pt idx="168">
                  <c:v>-123.944</c:v>
                </c:pt>
                <c:pt idx="169">
                  <c:v>-124.31699999999999</c:v>
                </c:pt>
                <c:pt idx="170">
                  <c:v>-119.30500000000001</c:v>
                </c:pt>
                <c:pt idx="171">
                  <c:v>-117.117</c:v>
                </c:pt>
                <c:pt idx="172">
                  <c:v>-116.77500000000001</c:v>
                </c:pt>
                <c:pt idx="173">
                  <c:v>-115.38800000000001</c:v>
                </c:pt>
                <c:pt idx="174">
                  <c:v>-119.645</c:v>
                </c:pt>
                <c:pt idx="175">
                  <c:v>-120.98699999999999</c:v>
                </c:pt>
                <c:pt idx="176">
                  <c:v>-122.26900000000001</c:v>
                </c:pt>
                <c:pt idx="177">
                  <c:v>-122.666</c:v>
                </c:pt>
                <c:pt idx="178">
                  <c:v>-123.038</c:v>
                </c:pt>
                <c:pt idx="179">
                  <c:v>-123.806</c:v>
                </c:pt>
                <c:pt idx="180">
                  <c:v>-123.899</c:v>
                </c:pt>
                <c:pt idx="181">
                  <c:v>-124.54300000000001</c:v>
                </c:pt>
                <c:pt idx="182">
                  <c:v>-119.81699999999999</c:v>
                </c:pt>
                <c:pt idx="183">
                  <c:v>-117.822</c:v>
                </c:pt>
                <c:pt idx="184">
                  <c:v>-117.60899999999999</c:v>
                </c:pt>
                <c:pt idx="185">
                  <c:v>-116.239</c:v>
                </c:pt>
                <c:pt idx="186">
                  <c:v>-120.52</c:v>
                </c:pt>
                <c:pt idx="187">
                  <c:v>-121.901</c:v>
                </c:pt>
                <c:pt idx="188">
                  <c:v>-123.227</c:v>
                </c:pt>
                <c:pt idx="189">
                  <c:v>-123.672</c:v>
                </c:pt>
                <c:pt idx="190">
                  <c:v>-124.139</c:v>
                </c:pt>
                <c:pt idx="191">
                  <c:v>-124.94</c:v>
                </c:pt>
                <c:pt idx="192">
                  <c:v>-125.063</c:v>
                </c:pt>
                <c:pt idx="193">
                  <c:v>-125.76300000000001</c:v>
                </c:pt>
                <c:pt idx="194">
                  <c:v>-121.04300000000001</c:v>
                </c:pt>
                <c:pt idx="195">
                  <c:v>-118.976</c:v>
                </c:pt>
                <c:pt idx="196">
                  <c:v>-118.723</c:v>
                </c:pt>
                <c:pt idx="197">
                  <c:v>-117.422</c:v>
                </c:pt>
                <c:pt idx="198">
                  <c:v>-121.765</c:v>
                </c:pt>
                <c:pt idx="199">
                  <c:v>-123.19199999999999</c:v>
                </c:pt>
                <c:pt idx="200">
                  <c:v>-124.54900000000001</c:v>
                </c:pt>
                <c:pt idx="201">
                  <c:v>-125.017</c:v>
                </c:pt>
                <c:pt idx="202">
                  <c:v>-125.47799999999999</c:v>
                </c:pt>
                <c:pt idx="203">
                  <c:v>-126.30800000000001</c:v>
                </c:pt>
                <c:pt idx="204">
                  <c:v>-126.45399999999999</c:v>
                </c:pt>
                <c:pt idx="205">
                  <c:v>-127.16200000000001</c:v>
                </c:pt>
                <c:pt idx="206">
                  <c:v>-122.44199999999999</c:v>
                </c:pt>
                <c:pt idx="207">
                  <c:v>-120.32</c:v>
                </c:pt>
                <c:pt idx="208">
                  <c:v>-119.658</c:v>
                </c:pt>
                <c:pt idx="209">
                  <c:v>-118.47499999999999</c:v>
                </c:pt>
                <c:pt idx="210">
                  <c:v>-122.83</c:v>
                </c:pt>
                <c:pt idx="211">
                  <c:v>-124.264</c:v>
                </c:pt>
                <c:pt idx="212">
                  <c:v>-125.634</c:v>
                </c:pt>
                <c:pt idx="213">
                  <c:v>-126.12</c:v>
                </c:pt>
                <c:pt idx="214">
                  <c:v>-126.622</c:v>
                </c:pt>
                <c:pt idx="215">
                  <c:v>-127.503</c:v>
                </c:pt>
                <c:pt idx="216">
                  <c:v>-127.693</c:v>
                </c:pt>
                <c:pt idx="217">
                  <c:v>-128.44300000000001</c:v>
                </c:pt>
                <c:pt idx="218">
                  <c:v>-123.836</c:v>
                </c:pt>
                <c:pt idx="219">
                  <c:v>-121.816</c:v>
                </c:pt>
                <c:pt idx="220">
                  <c:v>-121.589</c:v>
                </c:pt>
                <c:pt idx="221">
                  <c:v>-120.328</c:v>
                </c:pt>
                <c:pt idx="222">
                  <c:v>-124.697</c:v>
                </c:pt>
                <c:pt idx="223">
                  <c:v>-126.182</c:v>
                </c:pt>
                <c:pt idx="224">
                  <c:v>-127.607</c:v>
                </c:pt>
                <c:pt idx="225">
                  <c:v>-128.154</c:v>
                </c:pt>
                <c:pt idx="226">
                  <c:v>-128.71600000000001</c:v>
                </c:pt>
                <c:pt idx="227">
                  <c:v>-129.649</c:v>
                </c:pt>
                <c:pt idx="228">
                  <c:v>-129.881</c:v>
                </c:pt>
                <c:pt idx="229">
                  <c:v>-130.65899999999999</c:v>
                </c:pt>
                <c:pt idx="230">
                  <c:v>-125.926</c:v>
                </c:pt>
                <c:pt idx="231">
                  <c:v>-123.66</c:v>
                </c:pt>
                <c:pt idx="232">
                  <c:v>-123.20699999999999</c:v>
                </c:pt>
                <c:pt idx="233">
                  <c:v>-121.55500000000001</c:v>
                </c:pt>
                <c:pt idx="234">
                  <c:v>-125.625</c:v>
                </c:pt>
                <c:pt idx="235">
                  <c:v>-126.85599999999999</c:v>
                </c:pt>
                <c:pt idx="236">
                  <c:v>-128.08099999999999</c:v>
                </c:pt>
                <c:pt idx="237">
                  <c:v>-128.45500000000001</c:v>
                </c:pt>
                <c:pt idx="238">
                  <c:v>-128.87</c:v>
                </c:pt>
                <c:pt idx="239">
                  <c:v>-129.67699999999999</c:v>
                </c:pt>
                <c:pt idx="240">
                  <c:v>-129.785</c:v>
                </c:pt>
                <c:pt idx="241">
                  <c:v>-130.386</c:v>
                </c:pt>
                <c:pt idx="242">
                  <c:v>-125.55</c:v>
                </c:pt>
                <c:pt idx="243">
                  <c:v>-123.422</c:v>
                </c:pt>
                <c:pt idx="244">
                  <c:v>-123.119</c:v>
                </c:pt>
                <c:pt idx="245">
                  <c:v>-121.78100000000001</c:v>
                </c:pt>
                <c:pt idx="246">
                  <c:v>-126.086</c:v>
                </c:pt>
                <c:pt idx="247">
                  <c:v>-127.501</c:v>
                </c:pt>
                <c:pt idx="248">
                  <c:v>-128.85499999999999</c:v>
                </c:pt>
                <c:pt idx="249">
                  <c:v>-129.32499999999999</c:v>
                </c:pt>
                <c:pt idx="250">
                  <c:v>-129.81100000000001</c:v>
                </c:pt>
                <c:pt idx="251">
                  <c:v>-130.67699999999999</c:v>
                </c:pt>
                <c:pt idx="252">
                  <c:v>-130.83699999999999</c:v>
                </c:pt>
                <c:pt idx="253">
                  <c:v>-131.53700000000001</c:v>
                </c:pt>
                <c:pt idx="254">
                  <c:v>-126.898</c:v>
                </c:pt>
                <c:pt idx="255">
                  <c:v>-124.786</c:v>
                </c:pt>
                <c:pt idx="256">
                  <c:v>-124.054</c:v>
                </c:pt>
                <c:pt idx="257">
                  <c:v>-122.70099999999999</c:v>
                </c:pt>
                <c:pt idx="258">
                  <c:v>-126.941</c:v>
                </c:pt>
                <c:pt idx="259">
                  <c:v>-128.29400000000001</c:v>
                </c:pt>
                <c:pt idx="260">
                  <c:v>-129.60300000000001</c:v>
                </c:pt>
                <c:pt idx="261">
                  <c:v>-130.03700000000001</c:v>
                </c:pt>
                <c:pt idx="262">
                  <c:v>-130.49600000000001</c:v>
                </c:pt>
                <c:pt idx="263">
                  <c:v>-131.31800000000001</c:v>
                </c:pt>
                <c:pt idx="264">
                  <c:v>-131.416</c:v>
                </c:pt>
                <c:pt idx="265">
                  <c:v>-132.08699999999999</c:v>
                </c:pt>
                <c:pt idx="266">
                  <c:v>-127.378</c:v>
                </c:pt>
                <c:pt idx="267">
                  <c:v>-125.22799999999999</c:v>
                </c:pt>
                <c:pt idx="268">
                  <c:v>-124.89</c:v>
                </c:pt>
                <c:pt idx="269">
                  <c:v>-123.53400000000001</c:v>
                </c:pt>
                <c:pt idx="270">
                  <c:v>-127.828</c:v>
                </c:pt>
                <c:pt idx="271">
                  <c:v>-129.16399999999999</c:v>
                </c:pt>
                <c:pt idx="272">
                  <c:v>-130.46700000000001</c:v>
                </c:pt>
                <c:pt idx="273">
                  <c:v>-130.90100000000001</c:v>
                </c:pt>
                <c:pt idx="274">
                  <c:v>-131.35400000000001</c:v>
                </c:pt>
                <c:pt idx="275">
                  <c:v>-132.17500000000001</c:v>
                </c:pt>
                <c:pt idx="276">
                  <c:v>-132.309</c:v>
                </c:pt>
                <c:pt idx="277">
                  <c:v>-133</c:v>
                </c:pt>
                <c:pt idx="278">
                  <c:v>-128.298</c:v>
                </c:pt>
                <c:pt idx="279">
                  <c:v>-126.098</c:v>
                </c:pt>
                <c:pt idx="280">
                  <c:v>-125.723</c:v>
                </c:pt>
                <c:pt idx="281">
                  <c:v>-124.339</c:v>
                </c:pt>
                <c:pt idx="282">
                  <c:v>-128.59100000000001</c:v>
                </c:pt>
                <c:pt idx="283">
                  <c:v>-129.97300000000001</c:v>
                </c:pt>
                <c:pt idx="284">
                  <c:v>-131.30699999999999</c:v>
                </c:pt>
                <c:pt idx="285">
                  <c:v>-131.76499999999999</c:v>
                </c:pt>
                <c:pt idx="286">
                  <c:v>-132.238</c:v>
                </c:pt>
                <c:pt idx="287">
                  <c:v>-133.09</c:v>
                </c:pt>
                <c:pt idx="288">
                  <c:v>-133.226</c:v>
                </c:pt>
                <c:pt idx="289">
                  <c:v>-133.91300000000001</c:v>
                </c:pt>
                <c:pt idx="290">
                  <c:v>-129.24799999999999</c:v>
                </c:pt>
                <c:pt idx="291">
                  <c:v>-127.131</c:v>
                </c:pt>
                <c:pt idx="292">
                  <c:v>-126.83</c:v>
                </c:pt>
                <c:pt idx="293">
                  <c:v>-125.45099999999999</c:v>
                </c:pt>
                <c:pt idx="294">
                  <c:v>-129.71799999999999</c:v>
                </c:pt>
                <c:pt idx="295">
                  <c:v>-131.10400000000001</c:v>
                </c:pt>
                <c:pt idx="296">
                  <c:v>-132.43700000000001</c:v>
                </c:pt>
                <c:pt idx="297">
                  <c:v>-132.892</c:v>
                </c:pt>
                <c:pt idx="298">
                  <c:v>-133.37</c:v>
                </c:pt>
                <c:pt idx="299">
                  <c:v>-134.233</c:v>
                </c:pt>
                <c:pt idx="300">
                  <c:v>-134.363</c:v>
                </c:pt>
                <c:pt idx="301">
                  <c:v>-135.06700000000001</c:v>
                </c:pt>
                <c:pt idx="302">
                  <c:v>-130.30000000000001</c:v>
                </c:pt>
                <c:pt idx="303">
                  <c:v>-128.18600000000001</c:v>
                </c:pt>
                <c:pt idx="304">
                  <c:v>-127.38500000000001</c:v>
                </c:pt>
                <c:pt idx="305">
                  <c:v>-125.91500000000001</c:v>
                </c:pt>
                <c:pt idx="306">
                  <c:v>-129.929</c:v>
                </c:pt>
                <c:pt idx="307">
                  <c:v>-131.08199999999999</c:v>
                </c:pt>
                <c:pt idx="308">
                  <c:v>-132.226</c:v>
                </c:pt>
                <c:pt idx="309">
                  <c:v>-132.51300000000001</c:v>
                </c:pt>
                <c:pt idx="310">
                  <c:v>-132.84399999999999</c:v>
                </c:pt>
                <c:pt idx="311">
                  <c:v>-133.57300000000001</c:v>
                </c:pt>
                <c:pt idx="312">
                  <c:v>-133.59399999999999</c:v>
                </c:pt>
                <c:pt idx="313">
                  <c:v>-134.19300000000001</c:v>
                </c:pt>
                <c:pt idx="314">
                  <c:v>-129.47200000000001</c:v>
                </c:pt>
                <c:pt idx="315">
                  <c:v>-127.393</c:v>
                </c:pt>
                <c:pt idx="316">
                  <c:v>-127.003</c:v>
                </c:pt>
                <c:pt idx="317">
                  <c:v>-125.596</c:v>
                </c:pt>
                <c:pt idx="318">
                  <c:v>-129.833</c:v>
                </c:pt>
                <c:pt idx="319">
                  <c:v>-131.17500000000001</c:v>
                </c:pt>
                <c:pt idx="320">
                  <c:v>-132.458</c:v>
                </c:pt>
                <c:pt idx="321">
                  <c:v>-132.85499999999999</c:v>
                </c:pt>
                <c:pt idx="322">
                  <c:v>-133.274</c:v>
                </c:pt>
                <c:pt idx="323">
                  <c:v>-134.077</c:v>
                </c:pt>
                <c:pt idx="324">
                  <c:v>-134.16499999999999</c:v>
                </c:pt>
                <c:pt idx="325">
                  <c:v>-134.821</c:v>
                </c:pt>
                <c:pt idx="326">
                  <c:v>-130.11799999999999</c:v>
                </c:pt>
                <c:pt idx="327">
                  <c:v>-128.001</c:v>
                </c:pt>
                <c:pt idx="328">
                  <c:v>-127.648</c:v>
                </c:pt>
                <c:pt idx="329">
                  <c:v>-126.27</c:v>
                </c:pt>
                <c:pt idx="330">
                  <c:v>-130.51900000000001</c:v>
                </c:pt>
                <c:pt idx="331">
                  <c:v>-131.87700000000001</c:v>
                </c:pt>
                <c:pt idx="332">
                  <c:v>-133.17699999999999</c:v>
                </c:pt>
                <c:pt idx="333">
                  <c:v>-133.59399999999999</c:v>
                </c:pt>
                <c:pt idx="334">
                  <c:v>-134.03100000000001</c:v>
                </c:pt>
                <c:pt idx="335">
                  <c:v>-134.833</c:v>
                </c:pt>
                <c:pt idx="336">
                  <c:v>-134.93600000000001</c:v>
                </c:pt>
                <c:pt idx="337">
                  <c:v>-135.49100000000001</c:v>
                </c:pt>
                <c:pt idx="338">
                  <c:v>-130.709</c:v>
                </c:pt>
                <c:pt idx="339">
                  <c:v>-128.63300000000001</c:v>
                </c:pt>
                <c:pt idx="340">
                  <c:v>-128.36099999999999</c:v>
                </c:pt>
                <c:pt idx="341">
                  <c:v>-127.05500000000001</c:v>
                </c:pt>
                <c:pt idx="342">
                  <c:v>-131.374</c:v>
                </c:pt>
                <c:pt idx="343">
                  <c:v>-132.79</c:v>
                </c:pt>
                <c:pt idx="344">
                  <c:v>-134.137</c:v>
                </c:pt>
                <c:pt idx="345">
                  <c:v>-134.595</c:v>
                </c:pt>
                <c:pt idx="346">
                  <c:v>-135.071</c:v>
                </c:pt>
                <c:pt idx="347">
                  <c:v>-135.92699999999999</c:v>
                </c:pt>
                <c:pt idx="348">
                  <c:v>-136.06299999999999</c:v>
                </c:pt>
                <c:pt idx="349">
                  <c:v>-136.68299999999999</c:v>
                </c:pt>
                <c:pt idx="350">
                  <c:v>-132.03700000000001</c:v>
                </c:pt>
                <c:pt idx="351">
                  <c:v>-129.97399999999999</c:v>
                </c:pt>
                <c:pt idx="352">
                  <c:v>-129.13</c:v>
                </c:pt>
                <c:pt idx="353">
                  <c:v>-127.691</c:v>
                </c:pt>
                <c:pt idx="354">
                  <c:v>-131.839</c:v>
                </c:pt>
                <c:pt idx="355">
                  <c:v>-133.09700000000001</c:v>
                </c:pt>
                <c:pt idx="356">
                  <c:v>-134.31399999999999</c:v>
                </c:pt>
                <c:pt idx="357">
                  <c:v>-134.65799999999999</c:v>
                </c:pt>
                <c:pt idx="358">
                  <c:v>-135.03200000000001</c:v>
                </c:pt>
                <c:pt idx="359">
                  <c:v>-135.79900000000001</c:v>
                </c:pt>
                <c:pt idx="360">
                  <c:v>-135.852</c:v>
                </c:pt>
                <c:pt idx="361">
                  <c:v>-136.46100000000001</c:v>
                </c:pt>
                <c:pt idx="362">
                  <c:v>-131.80799999999999</c:v>
                </c:pt>
                <c:pt idx="363">
                  <c:v>-129.83699999999999</c:v>
                </c:pt>
                <c:pt idx="364">
                  <c:v>-129.50299999999999</c:v>
                </c:pt>
                <c:pt idx="365">
                  <c:v>-128.095</c:v>
                </c:pt>
                <c:pt idx="366">
                  <c:v>-132.32300000000001</c:v>
                </c:pt>
                <c:pt idx="367">
                  <c:v>-133.66300000000001</c:v>
                </c:pt>
                <c:pt idx="368">
                  <c:v>-134.94900000000001</c:v>
                </c:pt>
                <c:pt idx="369">
                  <c:v>-135.35400000000001</c:v>
                </c:pt>
                <c:pt idx="370">
                  <c:v>-135.756</c:v>
                </c:pt>
                <c:pt idx="371">
                  <c:v>-136.50899999999999</c:v>
                </c:pt>
                <c:pt idx="372">
                  <c:v>-136.58600000000001</c:v>
                </c:pt>
                <c:pt idx="373">
                  <c:v>-137.196</c:v>
                </c:pt>
                <c:pt idx="374">
                  <c:v>-132.55699999999999</c:v>
                </c:pt>
                <c:pt idx="375">
                  <c:v>-130.56899999999999</c:v>
                </c:pt>
                <c:pt idx="376">
                  <c:v>-130.35400000000001</c:v>
                </c:pt>
                <c:pt idx="377">
                  <c:v>-129.00899999999999</c:v>
                </c:pt>
                <c:pt idx="378">
                  <c:v>-133.309</c:v>
                </c:pt>
                <c:pt idx="379">
                  <c:v>-134.702</c:v>
                </c:pt>
                <c:pt idx="380">
                  <c:v>-136.005</c:v>
                </c:pt>
                <c:pt idx="381">
                  <c:v>-136.42099999999999</c:v>
                </c:pt>
                <c:pt idx="382">
                  <c:v>-136.85599999999999</c:v>
                </c:pt>
                <c:pt idx="383">
                  <c:v>-137.66900000000001</c:v>
                </c:pt>
                <c:pt idx="384">
                  <c:v>-137.79</c:v>
                </c:pt>
                <c:pt idx="385">
                  <c:v>-138.43600000000001</c:v>
                </c:pt>
                <c:pt idx="386">
                  <c:v>-133.71</c:v>
                </c:pt>
                <c:pt idx="387">
                  <c:v>-131.73500000000001</c:v>
                </c:pt>
                <c:pt idx="388">
                  <c:v>-131.53100000000001</c:v>
                </c:pt>
                <c:pt idx="389">
                  <c:v>-130.27799999999999</c:v>
                </c:pt>
                <c:pt idx="390">
                  <c:v>-134.46299999999999</c:v>
                </c:pt>
                <c:pt idx="391">
                  <c:v>-135.75200000000001</c:v>
                </c:pt>
                <c:pt idx="392">
                  <c:v>-136.995</c:v>
                </c:pt>
                <c:pt idx="393">
                  <c:v>-137.369</c:v>
                </c:pt>
                <c:pt idx="394">
                  <c:v>-137.77799999999999</c:v>
                </c:pt>
                <c:pt idx="395">
                  <c:v>-138.57400000000001</c:v>
                </c:pt>
                <c:pt idx="396">
                  <c:v>-138.691</c:v>
                </c:pt>
                <c:pt idx="397">
                  <c:v>-139.19</c:v>
                </c:pt>
                <c:pt idx="398">
                  <c:v>-134.32</c:v>
                </c:pt>
                <c:pt idx="399">
                  <c:v>-132.16499999999999</c:v>
                </c:pt>
                <c:pt idx="400">
                  <c:v>-131.47900000000001</c:v>
                </c:pt>
                <c:pt idx="401">
                  <c:v>-130.26599999999999</c:v>
                </c:pt>
                <c:pt idx="402">
                  <c:v>-134.51900000000001</c:v>
                </c:pt>
                <c:pt idx="403">
                  <c:v>-135.83500000000001</c:v>
                </c:pt>
                <c:pt idx="404">
                  <c:v>-137.08199999999999</c:v>
                </c:pt>
                <c:pt idx="405">
                  <c:v>-137.447</c:v>
                </c:pt>
                <c:pt idx="406">
                  <c:v>-137.83600000000001</c:v>
                </c:pt>
                <c:pt idx="407">
                  <c:v>-138.608</c:v>
                </c:pt>
                <c:pt idx="408">
                  <c:v>-138.69399999999999</c:v>
                </c:pt>
                <c:pt idx="409">
                  <c:v>-139.26</c:v>
                </c:pt>
                <c:pt idx="410">
                  <c:v>-134.44999999999999</c:v>
                </c:pt>
                <c:pt idx="411">
                  <c:v>-132.27799999999999</c:v>
                </c:pt>
                <c:pt idx="412">
                  <c:v>-131.90899999999999</c:v>
                </c:pt>
                <c:pt idx="413">
                  <c:v>-130.488</c:v>
                </c:pt>
                <c:pt idx="414">
                  <c:v>-134.55600000000001</c:v>
                </c:pt>
                <c:pt idx="415">
                  <c:v>-135.738</c:v>
                </c:pt>
                <c:pt idx="416">
                  <c:v>-136.88200000000001</c:v>
                </c:pt>
                <c:pt idx="417">
                  <c:v>-137.15700000000001</c:v>
                </c:pt>
                <c:pt idx="418">
                  <c:v>-137.47</c:v>
                </c:pt>
                <c:pt idx="419">
                  <c:v>-138.16800000000001</c:v>
                </c:pt>
                <c:pt idx="420">
                  <c:v>-138.18700000000001</c:v>
                </c:pt>
                <c:pt idx="421">
                  <c:v>-138.63999999999999</c:v>
                </c:pt>
                <c:pt idx="422">
                  <c:v>-133.80199999999999</c:v>
                </c:pt>
                <c:pt idx="423">
                  <c:v>-131.69200000000001</c:v>
                </c:pt>
                <c:pt idx="424">
                  <c:v>-131.37</c:v>
                </c:pt>
                <c:pt idx="425">
                  <c:v>-129.911</c:v>
                </c:pt>
                <c:pt idx="426">
                  <c:v>-134.03399999999999</c:v>
                </c:pt>
                <c:pt idx="427">
                  <c:v>-135.25299999999999</c:v>
                </c:pt>
                <c:pt idx="428">
                  <c:v>-136.429</c:v>
                </c:pt>
                <c:pt idx="429">
                  <c:v>-136.73099999999999</c:v>
                </c:pt>
                <c:pt idx="430">
                  <c:v>-137.005</c:v>
                </c:pt>
                <c:pt idx="431">
                  <c:v>-137.63900000000001</c:v>
                </c:pt>
                <c:pt idx="432">
                  <c:v>-137.62100000000001</c:v>
                </c:pt>
                <c:pt idx="433">
                  <c:v>-138.197</c:v>
                </c:pt>
                <c:pt idx="434">
                  <c:v>-133.50899999999999</c:v>
                </c:pt>
                <c:pt idx="435">
                  <c:v>-131.21600000000001</c:v>
                </c:pt>
                <c:pt idx="436">
                  <c:v>-130.56100000000001</c:v>
                </c:pt>
                <c:pt idx="437">
                  <c:v>-128.857</c:v>
                </c:pt>
                <c:pt idx="438">
                  <c:v>-132.81399999999999</c:v>
                </c:pt>
                <c:pt idx="439">
                  <c:v>-133.892</c:v>
                </c:pt>
                <c:pt idx="440">
                  <c:v>-134.94200000000001</c:v>
                </c:pt>
                <c:pt idx="441">
                  <c:v>-135.12899999999999</c:v>
                </c:pt>
                <c:pt idx="442">
                  <c:v>-135.31700000000001</c:v>
                </c:pt>
                <c:pt idx="443">
                  <c:v>-135.87</c:v>
                </c:pt>
                <c:pt idx="444">
                  <c:v>-135.71899999999999</c:v>
                </c:pt>
                <c:pt idx="445">
                  <c:v>-136.17699999999999</c:v>
                </c:pt>
                <c:pt idx="446">
                  <c:v>-131.37200000000001</c:v>
                </c:pt>
                <c:pt idx="447">
                  <c:v>-129.19</c:v>
                </c:pt>
                <c:pt idx="448">
                  <c:v>-128.40799999999999</c:v>
                </c:pt>
                <c:pt idx="449">
                  <c:v>-126.887</c:v>
                </c:pt>
                <c:pt idx="450">
                  <c:v>-130.97900000000001</c:v>
                </c:pt>
                <c:pt idx="451">
                  <c:v>-132.196</c:v>
                </c:pt>
                <c:pt idx="452">
                  <c:v>-133.36799999999999</c:v>
                </c:pt>
                <c:pt idx="453">
                  <c:v>-133.65899999999999</c:v>
                </c:pt>
                <c:pt idx="454">
                  <c:v>-133.90600000000001</c:v>
                </c:pt>
                <c:pt idx="455">
                  <c:v>-134.54499999999999</c:v>
                </c:pt>
                <c:pt idx="456">
                  <c:v>-134.52000000000001</c:v>
                </c:pt>
                <c:pt idx="457">
                  <c:v>-134.89699999999999</c:v>
                </c:pt>
                <c:pt idx="458">
                  <c:v>-129.80699999999999</c:v>
                </c:pt>
                <c:pt idx="459">
                  <c:v>-127.511</c:v>
                </c:pt>
                <c:pt idx="460">
                  <c:v>-127.086</c:v>
                </c:pt>
                <c:pt idx="461">
                  <c:v>-125.636</c:v>
                </c:pt>
                <c:pt idx="462">
                  <c:v>-129.82499999999999</c:v>
                </c:pt>
                <c:pt idx="463">
                  <c:v>-131.10499999999999</c:v>
                </c:pt>
                <c:pt idx="464">
                  <c:v>-132.32</c:v>
                </c:pt>
                <c:pt idx="465">
                  <c:v>-132.64500000000001</c:v>
                </c:pt>
                <c:pt idx="466">
                  <c:v>-132.98699999999999</c:v>
                </c:pt>
                <c:pt idx="467">
                  <c:v>-133.71</c:v>
                </c:pt>
                <c:pt idx="468">
                  <c:v>-133.65700000000001</c:v>
                </c:pt>
                <c:pt idx="469">
                  <c:v>-134.12899999999999</c:v>
                </c:pt>
                <c:pt idx="470">
                  <c:v>-129.09</c:v>
                </c:pt>
                <c:pt idx="471">
                  <c:v>-126.854</c:v>
                </c:pt>
                <c:pt idx="472">
                  <c:v>-126.47199999999999</c:v>
                </c:pt>
                <c:pt idx="473">
                  <c:v>-125.07899999999999</c:v>
                </c:pt>
                <c:pt idx="474">
                  <c:v>-129.321</c:v>
                </c:pt>
                <c:pt idx="475">
                  <c:v>-130.64699999999999</c:v>
                </c:pt>
                <c:pt idx="476">
                  <c:v>-131.90199999999999</c:v>
                </c:pt>
                <c:pt idx="477">
                  <c:v>-132.261</c:v>
                </c:pt>
                <c:pt idx="478">
                  <c:v>-132.63399999999999</c:v>
                </c:pt>
                <c:pt idx="479">
                  <c:v>-133.38900000000001</c:v>
                </c:pt>
                <c:pt idx="480">
                  <c:v>-133.441</c:v>
                </c:pt>
                <c:pt idx="481">
                  <c:v>-133.93</c:v>
                </c:pt>
                <c:pt idx="482">
                  <c:v>-129.07400000000001</c:v>
                </c:pt>
                <c:pt idx="483">
                  <c:v>-126.774</c:v>
                </c:pt>
                <c:pt idx="484">
                  <c:v>-126.146</c:v>
                </c:pt>
                <c:pt idx="485">
                  <c:v>-124.434</c:v>
                </c:pt>
                <c:pt idx="486">
                  <c:v>-128.452</c:v>
                </c:pt>
                <c:pt idx="487">
                  <c:v>-129.626</c:v>
                </c:pt>
                <c:pt idx="488">
                  <c:v>-130.78200000000001</c:v>
                </c:pt>
                <c:pt idx="489">
                  <c:v>-131.06800000000001</c:v>
                </c:pt>
                <c:pt idx="490">
                  <c:v>-131.32499999999999</c:v>
                </c:pt>
                <c:pt idx="491">
                  <c:v>-131.93600000000001</c:v>
                </c:pt>
                <c:pt idx="492">
                  <c:v>-131.89400000000001</c:v>
                </c:pt>
                <c:pt idx="493">
                  <c:v>-132.44200000000001</c:v>
                </c:pt>
                <c:pt idx="494">
                  <c:v>-127.69</c:v>
                </c:pt>
                <c:pt idx="495">
                  <c:v>-125.36199999999999</c:v>
                </c:pt>
                <c:pt idx="496">
                  <c:v>-124.52800000000001</c:v>
                </c:pt>
                <c:pt idx="497">
                  <c:v>-123.11199999999999</c:v>
                </c:pt>
                <c:pt idx="498">
                  <c:v>-127.288</c:v>
                </c:pt>
                <c:pt idx="499">
                  <c:v>-128.565</c:v>
                </c:pt>
                <c:pt idx="500">
                  <c:v>-129.791</c:v>
                </c:pt>
                <c:pt idx="501">
                  <c:v>-130.12899999999999</c:v>
                </c:pt>
                <c:pt idx="502">
                  <c:v>-130.48599999999999</c:v>
                </c:pt>
                <c:pt idx="503">
                  <c:v>-131.172</c:v>
                </c:pt>
                <c:pt idx="504">
                  <c:v>-131.179</c:v>
                </c:pt>
                <c:pt idx="505">
                  <c:v>-131.77000000000001</c:v>
                </c:pt>
                <c:pt idx="506">
                  <c:v>-126.863</c:v>
                </c:pt>
                <c:pt idx="507">
                  <c:v>-124.714</c:v>
                </c:pt>
                <c:pt idx="508">
                  <c:v>-124.294</c:v>
                </c:pt>
                <c:pt idx="509">
                  <c:v>-122.687</c:v>
                </c:pt>
                <c:pt idx="510">
                  <c:v>-126.783</c:v>
                </c:pt>
                <c:pt idx="511">
                  <c:v>-128.01499999999999</c:v>
                </c:pt>
                <c:pt idx="512">
                  <c:v>-129.21700000000001</c:v>
                </c:pt>
                <c:pt idx="513">
                  <c:v>-129.54499999999999</c:v>
                </c:pt>
                <c:pt idx="514">
                  <c:v>-129.89099999999999</c:v>
                </c:pt>
                <c:pt idx="515">
                  <c:v>-130.62700000000001</c:v>
                </c:pt>
                <c:pt idx="516">
                  <c:v>-130.62700000000001</c:v>
                </c:pt>
                <c:pt idx="517">
                  <c:v>-131.14699999999999</c:v>
                </c:pt>
                <c:pt idx="518">
                  <c:v>-126.331</c:v>
                </c:pt>
                <c:pt idx="519">
                  <c:v>-124.27500000000001</c:v>
                </c:pt>
                <c:pt idx="520">
                  <c:v>-123.898</c:v>
                </c:pt>
                <c:pt idx="521">
                  <c:v>-122.48099999999999</c:v>
                </c:pt>
                <c:pt idx="522">
                  <c:v>-126.723</c:v>
                </c:pt>
                <c:pt idx="523">
                  <c:v>-128.06100000000001</c:v>
                </c:pt>
                <c:pt idx="524">
                  <c:v>-129.34299999999999</c:v>
                </c:pt>
                <c:pt idx="525">
                  <c:v>-129.738</c:v>
                </c:pt>
                <c:pt idx="526">
                  <c:v>-130.149</c:v>
                </c:pt>
                <c:pt idx="527">
                  <c:v>-130.751</c:v>
                </c:pt>
                <c:pt idx="528">
                  <c:v>-130.63399999999999</c:v>
                </c:pt>
                <c:pt idx="529">
                  <c:v>-131.149</c:v>
                </c:pt>
                <c:pt idx="530">
                  <c:v>-126.358</c:v>
                </c:pt>
                <c:pt idx="531">
                  <c:v>-124.087</c:v>
                </c:pt>
                <c:pt idx="532">
                  <c:v>-123.69499999999999</c:v>
                </c:pt>
                <c:pt idx="533">
                  <c:v>-122.267</c:v>
                </c:pt>
                <c:pt idx="534">
                  <c:v>-126.50700000000001</c:v>
                </c:pt>
                <c:pt idx="535">
                  <c:v>-127.813</c:v>
                </c:pt>
                <c:pt idx="536">
                  <c:v>-129.07900000000001</c:v>
                </c:pt>
                <c:pt idx="537">
                  <c:v>-129.465</c:v>
                </c:pt>
                <c:pt idx="538">
                  <c:v>-129.86000000000001</c:v>
                </c:pt>
                <c:pt idx="539">
                  <c:v>-130.601</c:v>
                </c:pt>
                <c:pt idx="540">
                  <c:v>-130.66399999999999</c:v>
                </c:pt>
                <c:pt idx="541">
                  <c:v>-131.292</c:v>
                </c:pt>
                <c:pt idx="542">
                  <c:v>-126.461</c:v>
                </c:pt>
                <c:pt idx="543">
                  <c:v>-124.098</c:v>
                </c:pt>
                <c:pt idx="544">
                  <c:v>-123.03100000000001</c:v>
                </c:pt>
                <c:pt idx="545">
                  <c:v>-121.24</c:v>
                </c:pt>
                <c:pt idx="546">
                  <c:v>-125.05500000000001</c:v>
                </c:pt>
                <c:pt idx="547">
                  <c:v>-126.07</c:v>
                </c:pt>
                <c:pt idx="548">
                  <c:v>-127.114</c:v>
                </c:pt>
                <c:pt idx="549">
                  <c:v>-127.318</c:v>
                </c:pt>
                <c:pt idx="550">
                  <c:v>-127.58</c:v>
                </c:pt>
                <c:pt idx="551">
                  <c:v>-128.24</c:v>
                </c:pt>
                <c:pt idx="552">
                  <c:v>-128.22200000000001</c:v>
                </c:pt>
                <c:pt idx="553">
                  <c:v>-128.69300000000001</c:v>
                </c:pt>
                <c:pt idx="554">
                  <c:v>-123.836</c:v>
                </c:pt>
                <c:pt idx="555">
                  <c:v>-121.48699999999999</c:v>
                </c:pt>
                <c:pt idx="556">
                  <c:v>-120.846</c:v>
                </c:pt>
                <c:pt idx="557">
                  <c:v>-119.027</c:v>
                </c:pt>
                <c:pt idx="558">
                  <c:v>-122.965</c:v>
                </c:pt>
                <c:pt idx="559">
                  <c:v>-124.065</c:v>
                </c:pt>
                <c:pt idx="560">
                  <c:v>-125.116</c:v>
                </c:pt>
                <c:pt idx="561">
                  <c:v>-125.32</c:v>
                </c:pt>
                <c:pt idx="562">
                  <c:v>-125.581</c:v>
                </c:pt>
                <c:pt idx="563">
                  <c:v>-126.255</c:v>
                </c:pt>
              </c:numCache>
            </c:numRef>
          </c:yVal>
          <c:smooth val="0"/>
          <c:extLst>
            <c:ext xmlns:c16="http://schemas.microsoft.com/office/drawing/2014/chart" uri="{C3380CC4-5D6E-409C-BE32-E72D297353CC}">
              <c16:uniqueId val="{00000004-6D0A-4DA2-933A-2874B2D726B5}"/>
            </c:ext>
          </c:extLst>
        </c:ser>
        <c:dLbls>
          <c:showLegendKey val="0"/>
          <c:showVal val="0"/>
          <c:showCatName val="0"/>
          <c:showSerName val="0"/>
          <c:showPercent val="0"/>
          <c:showBubbleSize val="0"/>
        </c:dLbls>
        <c:axId val="1019759568"/>
        <c:axId val="1019757600"/>
        <c:extLst>
          <c:ext xmlns:c15="http://schemas.microsoft.com/office/drawing/2012/chart" uri="{02D57815-91ED-43cb-92C2-25804820EDAC}">
            <c15:filteredScatterSeries>
              <c15:ser>
                <c:idx val="3"/>
                <c:order val="3"/>
                <c:tx>
                  <c:v>Spring</c:v>
                </c:tx>
                <c:spPr>
                  <a:ln w="19050" cap="rnd">
                    <a:noFill/>
                    <a:round/>
                  </a:ln>
                  <a:effectLst/>
                </c:spPr>
                <c:marker>
                  <c:symbol val="square"/>
                  <c:size val="5"/>
                  <c:spPr>
                    <a:solidFill>
                      <a:schemeClr val="accent4"/>
                    </a:solidFill>
                    <a:ln w="9525">
                      <a:solidFill>
                        <a:schemeClr val="accent4"/>
                      </a:solidFill>
                    </a:ln>
                    <a:effectLst/>
                  </c:spPr>
                </c:marker>
                <c:xVal>
                  <c:numRef>
                    <c:extLst>
                      <c:ext uri="{02D57815-91ED-43cb-92C2-25804820EDAC}">
                        <c15:formulaRef>
                          <c15:sqref>'02N20W08F01'!$C$146</c15:sqref>
                        </c15:formulaRef>
                      </c:ext>
                    </c:extLst>
                    <c:numCache>
                      <c:formatCode>m/d/yyyy</c:formatCode>
                      <c:ptCount val="1"/>
                      <c:pt idx="0">
                        <c:v>45013</c:v>
                      </c:pt>
                    </c:numCache>
                  </c:numRef>
                </c:xVal>
                <c:yVal>
                  <c:numRef>
                    <c:extLst>
                      <c:ext uri="{02D57815-91ED-43cb-92C2-25804820EDAC}">
                        <c15:formulaRef>
                          <c15:sqref>'02N20W08F01'!$F$146</c15:sqref>
                        </c15:formulaRef>
                      </c:ext>
                    </c:extLst>
                    <c:numCache>
                      <c:formatCode>#,##0.00</c:formatCode>
                      <c:ptCount val="1"/>
                      <c:pt idx="0">
                        <c:v>-164.89999999999998</c:v>
                      </c:pt>
                    </c:numCache>
                  </c:numRef>
                </c:yVal>
                <c:smooth val="0"/>
                <c:extLst>
                  <c:ext xmlns:c16="http://schemas.microsoft.com/office/drawing/2014/chart" uri="{C3380CC4-5D6E-409C-BE32-E72D297353CC}">
                    <c16:uniqueId val="{00000005-6D0A-4DA2-933A-2874B2D726B5}"/>
                  </c:ext>
                </c:extLst>
              </c15:ser>
            </c15:filteredScatterSeries>
            <c15:filteredScatterSeries>
              <c15:ser>
                <c:idx val="4"/>
                <c:order val="4"/>
                <c:tx>
                  <c:v>Fall</c:v>
                </c:tx>
                <c:spPr>
                  <a:ln w="19050" cap="rnd">
                    <a:solidFill>
                      <a:schemeClr val="accent5"/>
                    </a:solidFill>
                    <a:round/>
                  </a:ln>
                  <a:effectLst/>
                </c:spPr>
                <c:marker>
                  <c:symbol val="none"/>
                </c:marker>
                <c:xVal>
                  <c:numRef>
                    <c:extLst xmlns:c15="http://schemas.microsoft.com/office/drawing/2012/chart">
                      <c:ext xmlns:c15="http://schemas.microsoft.com/office/drawing/2012/chart" uri="{02D57815-91ED-43cb-92C2-25804820EDAC}">
                        <c15:formulaRef>
                          <c15:sqref>'02N20W08F01'!$C$139</c15:sqref>
                        </c15:formulaRef>
                      </c:ext>
                    </c:extLst>
                    <c:numCache>
                      <c:formatCode>m/d/yyyy</c:formatCode>
                      <c:ptCount val="1"/>
                      <c:pt idx="0">
                        <c:v>40840</c:v>
                      </c:pt>
                    </c:numCache>
                  </c:numRef>
                </c:xVal>
                <c:yVal>
                  <c:numRef>
                    <c:extLst xmlns:c15="http://schemas.microsoft.com/office/drawing/2012/chart">
                      <c:ext xmlns:c15="http://schemas.microsoft.com/office/drawing/2012/chart" uri="{02D57815-91ED-43cb-92C2-25804820EDAC}">
                        <c15:formulaRef>
                          <c15:sqref>'02N20W08F01'!$F$139</c15:sqref>
                        </c15:formulaRef>
                      </c:ext>
                    </c:extLst>
                    <c:numCache>
                      <c:formatCode>General</c:formatCode>
                      <c:ptCount val="1"/>
                      <c:pt idx="0">
                        <c:v>-110.33</c:v>
                      </c:pt>
                    </c:numCache>
                  </c:numRef>
                </c:yVal>
                <c:smooth val="0"/>
                <c:extLst xmlns:c15="http://schemas.microsoft.com/office/drawing/2012/chart">
                  <c:ext xmlns:c16="http://schemas.microsoft.com/office/drawing/2014/chart" uri="{C3380CC4-5D6E-409C-BE32-E72D297353CC}">
                    <c16:uniqueId val="{00000006-6D0A-4DA2-933A-2874B2D726B5}"/>
                  </c:ext>
                </c:extLst>
              </c15:ser>
            </c15:filteredScatterSeries>
          </c:ext>
        </c:extLst>
      </c:scatterChart>
      <c:valAx>
        <c:axId val="1019759568"/>
        <c:scaling>
          <c:orientation val="minMax"/>
          <c:max val="62398"/>
          <c:min val="18537"/>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19757600"/>
        <c:crossesAt val="-250"/>
        <c:crossBetween val="midCat"/>
        <c:majorUnit val="3652.5"/>
      </c:valAx>
      <c:valAx>
        <c:axId val="1019757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19759568"/>
        <c:crosses val="autoZero"/>
        <c:crossBetween val="midCat"/>
      </c:valAx>
      <c:spPr>
        <a:noFill/>
        <a:ln>
          <a:solidFill>
            <a:schemeClr val="tx1">
              <a:lumMod val="15000"/>
              <a:lumOff val="85000"/>
            </a:schemeClr>
          </a:solidFill>
        </a:ln>
        <a:effectLst/>
      </c:spPr>
    </c:plotArea>
    <c:plotVisOnly val="1"/>
    <c:dispBlanksAs val="gap"/>
    <c:showDLblsOverMax val="0"/>
  </c:chart>
  <c:spPr>
    <a:solidFill>
      <a:srgbClr val="FFFFFF"/>
    </a:solidFill>
    <a:ln w="9525" cap="flat" cmpd="sng" algn="ctr">
      <a:noFill/>
      <a:round/>
    </a:ln>
    <a:effectLst/>
  </c:spPr>
  <c:txPr>
    <a:bodyPr/>
    <a:lstStyle/>
    <a:p>
      <a:pPr>
        <a:defRPr sz="1600">
          <a:latin typeface="+mn-lt"/>
        </a:defRPr>
      </a:pPr>
      <a:endParaRPr lang="en-US"/>
    </a:p>
  </c:txPr>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81788814859683"/>
          <c:y val="6.0376202974628188E-2"/>
          <c:w val="0.86070853990473406"/>
          <c:h val="0.66328813065033543"/>
        </c:manualLayout>
      </c:layout>
      <c:scatterChart>
        <c:scatterStyle val="lineMarker"/>
        <c:varyColors val="0"/>
        <c:ser>
          <c:idx val="0"/>
          <c:order val="0"/>
          <c:tx>
            <c:strRef>
              <c:f>'03N19W19J01'!$E$2</c:f>
              <c:strCache>
                <c:ptCount val="1"/>
                <c:pt idx="0">
                  <c:v>Baseline</c:v>
                </c:pt>
              </c:strCache>
            </c:strRef>
          </c:tx>
          <c:spPr>
            <a:ln w="19050" cap="rnd">
              <a:solidFill>
                <a:schemeClr val="accent5"/>
              </a:solidFill>
              <a:round/>
            </a:ln>
            <a:effectLst/>
          </c:spPr>
          <c:marker>
            <c:symbol val="none"/>
          </c:marker>
          <c:xVal>
            <c:numRef>
              <c:f>'03N19W19J01'!$A$3:$A$602</c:f>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f>'03N19W19J01'!$F$3:$F$602</c:f>
              <c:numCache>
                <c:formatCode>General</c:formatCode>
                <c:ptCount val="600"/>
                <c:pt idx="0">
                  <c:v>172.8</c:v>
                </c:pt>
                <c:pt idx="1">
                  <c:v>172.68365100000003</c:v>
                </c:pt>
                <c:pt idx="2">
                  <c:v>172.76366900000002</c:v>
                </c:pt>
                <c:pt idx="3">
                  <c:v>172.77218300000001</c:v>
                </c:pt>
                <c:pt idx="4">
                  <c:v>172.85314600000001</c:v>
                </c:pt>
                <c:pt idx="5">
                  <c:v>172.54659700000002</c:v>
                </c:pt>
                <c:pt idx="6">
                  <c:v>172.22497200000001</c:v>
                </c:pt>
                <c:pt idx="7">
                  <c:v>172.02654700000002</c:v>
                </c:pt>
                <c:pt idx="8">
                  <c:v>171.37484400000002</c:v>
                </c:pt>
                <c:pt idx="9">
                  <c:v>170.74085700000001</c:v>
                </c:pt>
                <c:pt idx="10">
                  <c:v>170.34817200000001</c:v>
                </c:pt>
                <c:pt idx="11">
                  <c:v>170.16506600000002</c:v>
                </c:pt>
                <c:pt idx="12">
                  <c:v>170.21056800000002</c:v>
                </c:pt>
                <c:pt idx="13">
                  <c:v>170.41250300000002</c:v>
                </c:pt>
                <c:pt idx="14">
                  <c:v>170.37344000000002</c:v>
                </c:pt>
                <c:pt idx="15">
                  <c:v>170.36485000000002</c:v>
                </c:pt>
                <c:pt idx="16">
                  <c:v>170.45226700000001</c:v>
                </c:pt>
                <c:pt idx="17">
                  <c:v>170.28002600000002</c:v>
                </c:pt>
                <c:pt idx="18">
                  <c:v>169.92968400000001</c:v>
                </c:pt>
                <c:pt idx="19">
                  <c:v>169.67821900000001</c:v>
                </c:pt>
                <c:pt idx="20">
                  <c:v>169.39645000000002</c:v>
                </c:pt>
                <c:pt idx="21">
                  <c:v>168.90093700000003</c:v>
                </c:pt>
                <c:pt idx="22">
                  <c:v>168.54397200000002</c:v>
                </c:pt>
                <c:pt idx="23">
                  <c:v>168.39573300000001</c:v>
                </c:pt>
                <c:pt idx="24">
                  <c:v>168.46375700000002</c:v>
                </c:pt>
                <c:pt idx="25">
                  <c:v>168.69273000000001</c:v>
                </c:pt>
                <c:pt idx="26">
                  <c:v>169.00636000000003</c:v>
                </c:pt>
                <c:pt idx="27">
                  <c:v>169.37751400000002</c:v>
                </c:pt>
                <c:pt idx="28">
                  <c:v>169.64518400000003</c:v>
                </c:pt>
                <c:pt idx="29">
                  <c:v>169.39933400000001</c:v>
                </c:pt>
                <c:pt idx="30">
                  <c:v>168.89878500000003</c:v>
                </c:pt>
                <c:pt idx="31">
                  <c:v>168.28484800000001</c:v>
                </c:pt>
                <c:pt idx="32">
                  <c:v>167.78602300000003</c:v>
                </c:pt>
                <c:pt idx="33">
                  <c:v>167.42532000000003</c:v>
                </c:pt>
                <c:pt idx="34">
                  <c:v>167.08463700000001</c:v>
                </c:pt>
                <c:pt idx="35">
                  <c:v>166.90678100000002</c:v>
                </c:pt>
                <c:pt idx="36">
                  <c:v>166.93572700000001</c:v>
                </c:pt>
                <c:pt idx="37">
                  <c:v>166.82496300000003</c:v>
                </c:pt>
                <c:pt idx="38">
                  <c:v>166.69939800000003</c:v>
                </c:pt>
                <c:pt idx="39">
                  <c:v>166.62800300000001</c:v>
                </c:pt>
                <c:pt idx="40">
                  <c:v>166.43261400000003</c:v>
                </c:pt>
                <c:pt idx="41">
                  <c:v>166.30265500000002</c:v>
                </c:pt>
                <c:pt idx="42">
                  <c:v>166.08871100000002</c:v>
                </c:pt>
                <c:pt idx="43">
                  <c:v>165.92086500000002</c:v>
                </c:pt>
                <c:pt idx="44">
                  <c:v>165.68569600000001</c:v>
                </c:pt>
                <c:pt idx="45">
                  <c:v>165.33752100000001</c:v>
                </c:pt>
                <c:pt idx="46">
                  <c:v>165.08674300000001</c:v>
                </c:pt>
                <c:pt idx="47">
                  <c:v>165.01563700000003</c:v>
                </c:pt>
                <c:pt idx="48">
                  <c:v>165.13827200000003</c:v>
                </c:pt>
                <c:pt idx="49">
                  <c:v>165.38546400000001</c:v>
                </c:pt>
                <c:pt idx="50">
                  <c:v>165.49326800000003</c:v>
                </c:pt>
                <c:pt idx="51">
                  <c:v>165.39240700000002</c:v>
                </c:pt>
                <c:pt idx="52">
                  <c:v>165.08309600000001</c:v>
                </c:pt>
                <c:pt idx="53">
                  <c:v>164.85014000000001</c:v>
                </c:pt>
                <c:pt idx="54">
                  <c:v>164.44736900000001</c:v>
                </c:pt>
                <c:pt idx="55">
                  <c:v>163.84078600000001</c:v>
                </c:pt>
                <c:pt idx="56">
                  <c:v>163.25613100000001</c:v>
                </c:pt>
                <c:pt idx="57">
                  <c:v>162.85664000000003</c:v>
                </c:pt>
                <c:pt idx="58">
                  <c:v>162.70145800000003</c:v>
                </c:pt>
                <c:pt idx="59">
                  <c:v>162.76957400000001</c:v>
                </c:pt>
                <c:pt idx="60">
                  <c:v>163.02268600000002</c:v>
                </c:pt>
                <c:pt idx="61">
                  <c:v>163.34809500000003</c:v>
                </c:pt>
                <c:pt idx="62">
                  <c:v>163.80199900000002</c:v>
                </c:pt>
                <c:pt idx="63">
                  <c:v>164.30347900000001</c:v>
                </c:pt>
                <c:pt idx="64">
                  <c:v>164.59266300000002</c:v>
                </c:pt>
                <c:pt idx="65">
                  <c:v>164.37374500000001</c:v>
                </c:pt>
                <c:pt idx="66">
                  <c:v>163.858304</c:v>
                </c:pt>
                <c:pt idx="67">
                  <c:v>163.37528700000001</c:v>
                </c:pt>
                <c:pt idx="68">
                  <c:v>162.72024200000001</c:v>
                </c:pt>
                <c:pt idx="69">
                  <c:v>162.12949800000001</c:v>
                </c:pt>
                <c:pt idx="70">
                  <c:v>161.77029100000001</c:v>
                </c:pt>
                <c:pt idx="71">
                  <c:v>161.64504700000001</c:v>
                </c:pt>
                <c:pt idx="72">
                  <c:v>161.67559500000002</c:v>
                </c:pt>
                <c:pt idx="73">
                  <c:v>161.85415300000003</c:v>
                </c:pt>
                <c:pt idx="74">
                  <c:v>162.15545300000002</c:v>
                </c:pt>
                <c:pt idx="75">
                  <c:v>162.53536700000001</c:v>
                </c:pt>
                <c:pt idx="76">
                  <c:v>162.64617600000003</c:v>
                </c:pt>
                <c:pt idx="77">
                  <c:v>162.41695800000002</c:v>
                </c:pt>
                <c:pt idx="78">
                  <c:v>161.90112000000002</c:v>
                </c:pt>
                <c:pt idx="79">
                  <c:v>161.351651</c:v>
                </c:pt>
                <c:pt idx="80">
                  <c:v>160.70554800000002</c:v>
                </c:pt>
                <c:pt idx="81">
                  <c:v>160.21754100000001</c:v>
                </c:pt>
                <c:pt idx="82">
                  <c:v>159.92030000000003</c:v>
                </c:pt>
                <c:pt idx="83">
                  <c:v>159.84281600000003</c:v>
                </c:pt>
                <c:pt idx="84">
                  <c:v>159.97472800000003</c:v>
                </c:pt>
                <c:pt idx="85">
                  <c:v>160.23470700000001</c:v>
                </c:pt>
                <c:pt idx="86">
                  <c:v>160.65026500000002</c:v>
                </c:pt>
                <c:pt idx="87">
                  <c:v>160.91416600000002</c:v>
                </c:pt>
                <c:pt idx="88">
                  <c:v>160.92562500000003</c:v>
                </c:pt>
                <c:pt idx="89">
                  <c:v>160.66300600000002</c:v>
                </c:pt>
                <c:pt idx="90">
                  <c:v>160.36674200000002</c:v>
                </c:pt>
                <c:pt idx="91">
                  <c:v>160.13828700000002</c:v>
                </c:pt>
                <c:pt idx="92">
                  <c:v>160.00449800000001</c:v>
                </c:pt>
                <c:pt idx="93">
                  <c:v>159.54021900000001</c:v>
                </c:pt>
                <c:pt idx="94">
                  <c:v>159.09479900000002</c:v>
                </c:pt>
                <c:pt idx="95">
                  <c:v>158.82186600000003</c:v>
                </c:pt>
                <c:pt idx="96">
                  <c:v>158.74221500000002</c:v>
                </c:pt>
                <c:pt idx="97">
                  <c:v>158.83259200000001</c:v>
                </c:pt>
                <c:pt idx="98">
                  <c:v>159.10412300000002</c:v>
                </c:pt>
                <c:pt idx="99">
                  <c:v>159.45110700000001</c:v>
                </c:pt>
                <c:pt idx="100">
                  <c:v>159.73112200000003</c:v>
                </c:pt>
                <c:pt idx="101">
                  <c:v>159.48571400000003</c:v>
                </c:pt>
                <c:pt idx="102">
                  <c:v>159.02438000000001</c:v>
                </c:pt>
                <c:pt idx="103">
                  <c:v>158.49659400000002</c:v>
                </c:pt>
                <c:pt idx="104">
                  <c:v>158.09554700000001</c:v>
                </c:pt>
                <c:pt idx="105">
                  <c:v>157.677716</c:v>
                </c:pt>
                <c:pt idx="106">
                  <c:v>157.28049900000002</c:v>
                </c:pt>
                <c:pt idx="107">
                  <c:v>157.05677500000002</c:v>
                </c:pt>
                <c:pt idx="108">
                  <c:v>157.04087500000003</c:v>
                </c:pt>
                <c:pt idx="109">
                  <c:v>157.170376</c:v>
                </c:pt>
                <c:pt idx="110">
                  <c:v>157.46116300000003</c:v>
                </c:pt>
                <c:pt idx="111">
                  <c:v>157.80341800000002</c:v>
                </c:pt>
                <c:pt idx="112">
                  <c:v>157.92425200000002</c:v>
                </c:pt>
                <c:pt idx="113">
                  <c:v>157.65276800000001</c:v>
                </c:pt>
                <c:pt idx="114">
                  <c:v>157.10241400000001</c:v>
                </c:pt>
                <c:pt idx="115">
                  <c:v>156.37153300000003</c:v>
                </c:pt>
                <c:pt idx="116">
                  <c:v>155.81489200000001</c:v>
                </c:pt>
                <c:pt idx="117">
                  <c:v>155.35191000000003</c:v>
                </c:pt>
                <c:pt idx="118">
                  <c:v>155.04304200000001</c:v>
                </c:pt>
                <c:pt idx="119">
                  <c:v>154.92802100000003</c:v>
                </c:pt>
                <c:pt idx="120">
                  <c:v>155.01427900000002</c:v>
                </c:pt>
                <c:pt idx="121">
                  <c:v>155.24427500000002</c:v>
                </c:pt>
                <c:pt idx="122">
                  <c:v>155.591992</c:v>
                </c:pt>
                <c:pt idx="123">
                  <c:v>156.01110500000001</c:v>
                </c:pt>
                <c:pt idx="124">
                  <c:v>156.12315000000001</c:v>
                </c:pt>
                <c:pt idx="125">
                  <c:v>155.85557200000002</c:v>
                </c:pt>
                <c:pt idx="126">
                  <c:v>155.36875600000002</c:v>
                </c:pt>
                <c:pt idx="127">
                  <c:v>154.76623200000003</c:v>
                </c:pt>
                <c:pt idx="128">
                  <c:v>154.12492000000003</c:v>
                </c:pt>
                <c:pt idx="129">
                  <c:v>153.65432400000003</c:v>
                </c:pt>
                <c:pt idx="130">
                  <c:v>153.32485600000001</c:v>
                </c:pt>
                <c:pt idx="131">
                  <c:v>153.20225200000002</c:v>
                </c:pt>
                <c:pt idx="132">
                  <c:v>153.28617500000001</c:v>
                </c:pt>
                <c:pt idx="133">
                  <c:v>153.50486400000003</c:v>
                </c:pt>
                <c:pt idx="134">
                  <c:v>153.881955</c:v>
                </c:pt>
                <c:pt idx="135">
                  <c:v>154.33492700000002</c:v>
                </c:pt>
                <c:pt idx="136">
                  <c:v>154.83704800000001</c:v>
                </c:pt>
                <c:pt idx="137">
                  <c:v>154.65127200000001</c:v>
                </c:pt>
                <c:pt idx="138">
                  <c:v>154.12595800000003</c:v>
                </c:pt>
                <c:pt idx="139">
                  <c:v>153.43871700000003</c:v>
                </c:pt>
                <c:pt idx="140">
                  <c:v>152.70028300000001</c:v>
                </c:pt>
                <c:pt idx="141">
                  <c:v>152.13934</c:v>
                </c:pt>
                <c:pt idx="142">
                  <c:v>151.77755400000001</c:v>
                </c:pt>
                <c:pt idx="143">
                  <c:v>151.64748800000001</c:v>
                </c:pt>
                <c:pt idx="144">
                  <c:v>151.71804500000002</c:v>
                </c:pt>
                <c:pt idx="145">
                  <c:v>151.90781800000002</c:v>
                </c:pt>
                <c:pt idx="146">
                  <c:v>152.24490000000003</c:v>
                </c:pt>
                <c:pt idx="147">
                  <c:v>152.66518800000003</c:v>
                </c:pt>
                <c:pt idx="148">
                  <c:v>152.79919100000001</c:v>
                </c:pt>
                <c:pt idx="149">
                  <c:v>152.56974500000001</c:v>
                </c:pt>
                <c:pt idx="150">
                  <c:v>152.04940500000001</c:v>
                </c:pt>
                <c:pt idx="151">
                  <c:v>151.55793400000002</c:v>
                </c:pt>
                <c:pt idx="152">
                  <c:v>150.982876</c:v>
                </c:pt>
                <c:pt idx="153">
                  <c:v>150.54713100000001</c:v>
                </c:pt>
                <c:pt idx="154">
                  <c:v>150.24664000000001</c:v>
                </c:pt>
                <c:pt idx="155">
                  <c:v>150.13482300000001</c:v>
                </c:pt>
                <c:pt idx="156">
                  <c:v>150.22604000000001</c:v>
                </c:pt>
                <c:pt idx="157">
                  <c:v>150.44941400000002</c:v>
                </c:pt>
                <c:pt idx="158">
                  <c:v>150.83164600000001</c:v>
                </c:pt>
                <c:pt idx="159">
                  <c:v>151.26844500000001</c:v>
                </c:pt>
                <c:pt idx="160">
                  <c:v>151.39709100000002</c:v>
                </c:pt>
                <c:pt idx="161">
                  <c:v>151.14620600000001</c:v>
                </c:pt>
                <c:pt idx="162">
                  <c:v>150.68768000000003</c:v>
                </c:pt>
                <c:pt idx="163">
                  <c:v>150.12582100000003</c:v>
                </c:pt>
                <c:pt idx="164">
                  <c:v>149.53477100000001</c:v>
                </c:pt>
                <c:pt idx="165">
                  <c:v>149.05070200000003</c:v>
                </c:pt>
                <c:pt idx="166">
                  <c:v>148.71911300000002</c:v>
                </c:pt>
                <c:pt idx="167">
                  <c:v>148.59803400000001</c:v>
                </c:pt>
                <c:pt idx="168">
                  <c:v>148.68562000000003</c:v>
                </c:pt>
                <c:pt idx="169">
                  <c:v>148.92460300000002</c:v>
                </c:pt>
                <c:pt idx="170">
                  <c:v>149.318341</c:v>
                </c:pt>
                <c:pt idx="171">
                  <c:v>149.78606800000003</c:v>
                </c:pt>
                <c:pt idx="172">
                  <c:v>150.17304700000003</c:v>
                </c:pt>
                <c:pt idx="173">
                  <c:v>149.97697100000002</c:v>
                </c:pt>
                <c:pt idx="174">
                  <c:v>149.63869900000003</c:v>
                </c:pt>
                <c:pt idx="175">
                  <c:v>149.33410300000003</c:v>
                </c:pt>
                <c:pt idx="176">
                  <c:v>149.12116700000001</c:v>
                </c:pt>
                <c:pt idx="177">
                  <c:v>148.51025100000001</c:v>
                </c:pt>
                <c:pt idx="178">
                  <c:v>147.99467100000001</c:v>
                </c:pt>
                <c:pt idx="179">
                  <c:v>147.67887500000001</c:v>
                </c:pt>
                <c:pt idx="180">
                  <c:v>147.56092500000003</c:v>
                </c:pt>
                <c:pt idx="181">
                  <c:v>147.62455400000002</c:v>
                </c:pt>
                <c:pt idx="182">
                  <c:v>147.87449300000003</c:v>
                </c:pt>
                <c:pt idx="183">
                  <c:v>148.20856900000001</c:v>
                </c:pt>
                <c:pt idx="184">
                  <c:v>148.60612200000003</c:v>
                </c:pt>
                <c:pt idx="185">
                  <c:v>148.40542300000001</c:v>
                </c:pt>
                <c:pt idx="186">
                  <c:v>147.82711500000002</c:v>
                </c:pt>
                <c:pt idx="187">
                  <c:v>147.25225500000002</c:v>
                </c:pt>
                <c:pt idx="188">
                  <c:v>146.58700200000001</c:v>
                </c:pt>
                <c:pt idx="189">
                  <c:v>146.05634700000002</c:v>
                </c:pt>
                <c:pt idx="190">
                  <c:v>145.70681400000001</c:v>
                </c:pt>
                <c:pt idx="191">
                  <c:v>145.57879300000002</c:v>
                </c:pt>
                <c:pt idx="192">
                  <c:v>145.65900800000003</c:v>
                </c:pt>
                <c:pt idx="193">
                  <c:v>145.87882700000003</c:v>
                </c:pt>
                <c:pt idx="194">
                  <c:v>146.26438600000003</c:v>
                </c:pt>
                <c:pt idx="195">
                  <c:v>146.73292200000003</c:v>
                </c:pt>
                <c:pt idx="196">
                  <c:v>146.56814200000002</c:v>
                </c:pt>
                <c:pt idx="197">
                  <c:v>146.27741700000001</c:v>
                </c:pt>
                <c:pt idx="198">
                  <c:v>145.83077700000001</c:v>
                </c:pt>
                <c:pt idx="199">
                  <c:v>145.26392800000002</c:v>
                </c:pt>
                <c:pt idx="200">
                  <c:v>144.63526600000003</c:v>
                </c:pt>
                <c:pt idx="201">
                  <c:v>144.13639500000002</c:v>
                </c:pt>
                <c:pt idx="202">
                  <c:v>143.87641600000001</c:v>
                </c:pt>
                <c:pt idx="203">
                  <c:v>143.84441800000002</c:v>
                </c:pt>
                <c:pt idx="204">
                  <c:v>143.99555600000002</c:v>
                </c:pt>
                <c:pt idx="205">
                  <c:v>144.23318100000003</c:v>
                </c:pt>
                <c:pt idx="206">
                  <c:v>144.60645700000001</c:v>
                </c:pt>
                <c:pt idx="207">
                  <c:v>144.84661500000001</c:v>
                </c:pt>
                <c:pt idx="208">
                  <c:v>144.89245300000002</c:v>
                </c:pt>
                <c:pt idx="209">
                  <c:v>144.72123400000001</c:v>
                </c:pt>
                <c:pt idx="210">
                  <c:v>144.40957300000002</c:v>
                </c:pt>
                <c:pt idx="211">
                  <c:v>144.14352100000002</c:v>
                </c:pt>
                <c:pt idx="212">
                  <c:v>143.86066900000003</c:v>
                </c:pt>
                <c:pt idx="213">
                  <c:v>143.58593400000001</c:v>
                </c:pt>
                <c:pt idx="214">
                  <c:v>143.29269100000002</c:v>
                </c:pt>
                <c:pt idx="215">
                  <c:v>143.13480800000002</c:v>
                </c:pt>
                <c:pt idx="216">
                  <c:v>142.84983500000001</c:v>
                </c:pt>
                <c:pt idx="217">
                  <c:v>142.67051400000003</c:v>
                </c:pt>
                <c:pt idx="218">
                  <c:v>142.65003600000003</c:v>
                </c:pt>
                <c:pt idx="219">
                  <c:v>142.78214700000001</c:v>
                </c:pt>
                <c:pt idx="220">
                  <c:v>142.75240800000003</c:v>
                </c:pt>
                <c:pt idx="221">
                  <c:v>142.662091</c:v>
                </c:pt>
                <c:pt idx="222">
                  <c:v>142.52233500000003</c:v>
                </c:pt>
                <c:pt idx="223">
                  <c:v>142.34817200000001</c:v>
                </c:pt>
                <c:pt idx="224">
                  <c:v>142.15810800000003</c:v>
                </c:pt>
                <c:pt idx="225">
                  <c:v>141.907025</c:v>
                </c:pt>
                <c:pt idx="226">
                  <c:v>141.64837300000002</c:v>
                </c:pt>
                <c:pt idx="227">
                  <c:v>141.52395300000001</c:v>
                </c:pt>
                <c:pt idx="228">
                  <c:v>141.57465800000003</c:v>
                </c:pt>
                <c:pt idx="229">
                  <c:v>141.75248400000001</c:v>
                </c:pt>
                <c:pt idx="230">
                  <c:v>142.08709400000001</c:v>
                </c:pt>
                <c:pt idx="231">
                  <c:v>142.25942700000002</c:v>
                </c:pt>
                <c:pt idx="232">
                  <c:v>142.45760800000002</c:v>
                </c:pt>
                <c:pt idx="233">
                  <c:v>142.26255500000002</c:v>
                </c:pt>
                <c:pt idx="234">
                  <c:v>141.87081600000002</c:v>
                </c:pt>
                <c:pt idx="235">
                  <c:v>141.38621200000003</c:v>
                </c:pt>
                <c:pt idx="236">
                  <c:v>140.87240300000002</c:v>
                </c:pt>
                <c:pt idx="237">
                  <c:v>140.32188100000002</c:v>
                </c:pt>
                <c:pt idx="238">
                  <c:v>139.95115300000001</c:v>
                </c:pt>
                <c:pt idx="239">
                  <c:v>139.78649600000003</c:v>
                </c:pt>
                <c:pt idx="240">
                  <c:v>139.82659600000002</c:v>
                </c:pt>
                <c:pt idx="241">
                  <c:v>140.00449800000001</c:v>
                </c:pt>
                <c:pt idx="242">
                  <c:v>140.32679400000001</c:v>
                </c:pt>
                <c:pt idx="243">
                  <c:v>140.71371100000002</c:v>
                </c:pt>
                <c:pt idx="244">
                  <c:v>140.81687600000001</c:v>
                </c:pt>
                <c:pt idx="245">
                  <c:v>140.56994300000002</c:v>
                </c:pt>
                <c:pt idx="246">
                  <c:v>140.040738</c:v>
                </c:pt>
                <c:pt idx="247">
                  <c:v>139.306881</c:v>
                </c:pt>
                <c:pt idx="248">
                  <c:v>138.68020300000001</c:v>
                </c:pt>
                <c:pt idx="249">
                  <c:v>138.20934700000001</c:v>
                </c:pt>
                <c:pt idx="250">
                  <c:v>137.956692</c:v>
                </c:pt>
                <c:pt idx="251">
                  <c:v>137.84487600000003</c:v>
                </c:pt>
                <c:pt idx="252">
                  <c:v>137.90737600000003</c:v>
                </c:pt>
                <c:pt idx="253">
                  <c:v>138.08318800000001</c:v>
                </c:pt>
                <c:pt idx="254">
                  <c:v>138.38950800000001</c:v>
                </c:pt>
                <c:pt idx="255">
                  <c:v>138.76577400000002</c:v>
                </c:pt>
                <c:pt idx="256">
                  <c:v>138.85882200000003</c:v>
                </c:pt>
                <c:pt idx="257">
                  <c:v>138.60308500000002</c:v>
                </c:pt>
                <c:pt idx="258">
                  <c:v>138.04792400000002</c:v>
                </c:pt>
                <c:pt idx="259">
                  <c:v>137.46798400000003</c:v>
                </c:pt>
                <c:pt idx="260">
                  <c:v>136.78144500000002</c:v>
                </c:pt>
                <c:pt idx="261">
                  <c:v>136.20464800000002</c:v>
                </c:pt>
                <c:pt idx="262">
                  <c:v>135.85238300000003</c:v>
                </c:pt>
                <c:pt idx="263">
                  <c:v>135.71676300000001</c:v>
                </c:pt>
                <c:pt idx="264">
                  <c:v>135.78535100000002</c:v>
                </c:pt>
                <c:pt idx="265">
                  <c:v>135.88189400000002</c:v>
                </c:pt>
                <c:pt idx="266">
                  <c:v>136.090405</c:v>
                </c:pt>
                <c:pt idx="267">
                  <c:v>136.38276300000001</c:v>
                </c:pt>
                <c:pt idx="268">
                  <c:v>136.46142200000003</c:v>
                </c:pt>
                <c:pt idx="269">
                  <c:v>136.26598800000002</c:v>
                </c:pt>
                <c:pt idx="270">
                  <c:v>135.90855100000002</c:v>
                </c:pt>
                <c:pt idx="271">
                  <c:v>135.458065</c:v>
                </c:pt>
                <c:pt idx="272">
                  <c:v>134.96957100000003</c:v>
                </c:pt>
                <c:pt idx="273">
                  <c:v>134.43383500000002</c:v>
                </c:pt>
                <c:pt idx="274">
                  <c:v>134.07182000000003</c:v>
                </c:pt>
                <c:pt idx="275">
                  <c:v>133.90791000000002</c:v>
                </c:pt>
                <c:pt idx="276">
                  <c:v>133.93842700000002</c:v>
                </c:pt>
                <c:pt idx="277">
                  <c:v>133.91448600000001</c:v>
                </c:pt>
                <c:pt idx="278">
                  <c:v>133.95879800000003</c:v>
                </c:pt>
                <c:pt idx="279">
                  <c:v>134.10516000000001</c:v>
                </c:pt>
                <c:pt idx="280">
                  <c:v>134.13232100000002</c:v>
                </c:pt>
                <c:pt idx="281">
                  <c:v>133.99073500000003</c:v>
                </c:pt>
                <c:pt idx="282">
                  <c:v>133.73942200000002</c:v>
                </c:pt>
                <c:pt idx="283">
                  <c:v>133.41839300000001</c:v>
                </c:pt>
                <c:pt idx="284">
                  <c:v>133.06376300000002</c:v>
                </c:pt>
                <c:pt idx="285">
                  <c:v>132.66793500000003</c:v>
                </c:pt>
                <c:pt idx="286">
                  <c:v>132.41943000000001</c:v>
                </c:pt>
                <c:pt idx="287">
                  <c:v>132.27300700000001</c:v>
                </c:pt>
                <c:pt idx="288">
                  <c:v>132.28977600000002</c:v>
                </c:pt>
                <c:pt idx="289">
                  <c:v>132.43525400000001</c:v>
                </c:pt>
                <c:pt idx="290">
                  <c:v>132.73147200000002</c:v>
                </c:pt>
                <c:pt idx="291">
                  <c:v>133.11173700000001</c:v>
                </c:pt>
                <c:pt idx="292">
                  <c:v>132.87968100000001</c:v>
                </c:pt>
                <c:pt idx="293">
                  <c:v>132.54635300000001</c:v>
                </c:pt>
                <c:pt idx="294">
                  <c:v>132.11954900000001</c:v>
                </c:pt>
                <c:pt idx="295">
                  <c:v>131.63607500000001</c:v>
                </c:pt>
                <c:pt idx="296">
                  <c:v>131.13970600000002</c:v>
                </c:pt>
                <c:pt idx="297">
                  <c:v>130.61225600000003</c:v>
                </c:pt>
                <c:pt idx="298">
                  <c:v>130.254895</c:v>
                </c:pt>
                <c:pt idx="299">
                  <c:v>130.08930600000002</c:v>
                </c:pt>
                <c:pt idx="300">
                  <c:v>130.115216</c:v>
                </c:pt>
                <c:pt idx="301">
                  <c:v>130.26183700000001</c:v>
                </c:pt>
                <c:pt idx="302">
                  <c:v>130.48548600000001</c:v>
                </c:pt>
                <c:pt idx="303">
                  <c:v>130.76478200000003</c:v>
                </c:pt>
                <c:pt idx="304">
                  <c:v>131.12673600000002</c:v>
                </c:pt>
                <c:pt idx="305">
                  <c:v>130.96490100000003</c:v>
                </c:pt>
                <c:pt idx="306">
                  <c:v>130.54470500000002</c:v>
                </c:pt>
                <c:pt idx="307">
                  <c:v>130.06107800000001</c:v>
                </c:pt>
                <c:pt idx="308">
                  <c:v>129.53530500000002</c:v>
                </c:pt>
                <c:pt idx="309">
                  <c:v>128.95054300000001</c:v>
                </c:pt>
                <c:pt idx="310">
                  <c:v>128.536618</c:v>
                </c:pt>
                <c:pt idx="311">
                  <c:v>128.32319300000003</c:v>
                </c:pt>
                <c:pt idx="312">
                  <c:v>128.31477000000001</c:v>
                </c:pt>
                <c:pt idx="313">
                  <c:v>128.44671300000002</c:v>
                </c:pt>
                <c:pt idx="314">
                  <c:v>128.37786500000001</c:v>
                </c:pt>
                <c:pt idx="315">
                  <c:v>128.34652400000002</c:v>
                </c:pt>
                <c:pt idx="316">
                  <c:v>128.40662800000001</c:v>
                </c:pt>
                <c:pt idx="317">
                  <c:v>128.25054600000001</c:v>
                </c:pt>
                <c:pt idx="318">
                  <c:v>127.99725000000001</c:v>
                </c:pt>
                <c:pt idx="319">
                  <c:v>127.70556300000001</c:v>
                </c:pt>
                <c:pt idx="320">
                  <c:v>127.40704000000002</c:v>
                </c:pt>
                <c:pt idx="321">
                  <c:v>127.09197700000001</c:v>
                </c:pt>
                <c:pt idx="322">
                  <c:v>126.78905900000001</c:v>
                </c:pt>
                <c:pt idx="323">
                  <c:v>126.59986500000002</c:v>
                </c:pt>
                <c:pt idx="324">
                  <c:v>126.57030900000001</c:v>
                </c:pt>
                <c:pt idx="325">
                  <c:v>126.63476200000002</c:v>
                </c:pt>
                <c:pt idx="326">
                  <c:v>126.81193200000001</c:v>
                </c:pt>
                <c:pt idx="327">
                  <c:v>127.02933900000002</c:v>
                </c:pt>
                <c:pt idx="328">
                  <c:v>127.20890500000002</c:v>
                </c:pt>
                <c:pt idx="329">
                  <c:v>127.01224900000003</c:v>
                </c:pt>
                <c:pt idx="330">
                  <c:v>126.576367</c:v>
                </c:pt>
                <c:pt idx="331">
                  <c:v>125.98853700000001</c:v>
                </c:pt>
                <c:pt idx="332">
                  <c:v>125.32180400000001</c:v>
                </c:pt>
                <c:pt idx="333">
                  <c:v>124.78857100000002</c:v>
                </c:pt>
                <c:pt idx="334">
                  <c:v>124.45484600000003</c:v>
                </c:pt>
                <c:pt idx="335">
                  <c:v>124.32824400000001</c:v>
                </c:pt>
                <c:pt idx="336">
                  <c:v>124.39759500000002</c:v>
                </c:pt>
                <c:pt idx="337">
                  <c:v>124.59629500000003</c:v>
                </c:pt>
                <c:pt idx="338">
                  <c:v>124.94634700000003</c:v>
                </c:pt>
                <c:pt idx="339">
                  <c:v>125.37559200000001</c:v>
                </c:pt>
                <c:pt idx="340">
                  <c:v>125.52380000000002</c:v>
                </c:pt>
                <c:pt idx="341">
                  <c:v>125.31136700000002</c:v>
                </c:pt>
                <c:pt idx="342">
                  <c:v>124.93203400000002</c:v>
                </c:pt>
                <c:pt idx="343">
                  <c:v>124.48307500000001</c:v>
                </c:pt>
                <c:pt idx="344">
                  <c:v>124.15531600000003</c:v>
                </c:pt>
                <c:pt idx="345">
                  <c:v>123.88093200000003</c:v>
                </c:pt>
                <c:pt idx="346">
                  <c:v>123.65919200000002</c:v>
                </c:pt>
                <c:pt idx="347">
                  <c:v>123.44601100000003</c:v>
                </c:pt>
                <c:pt idx="348">
                  <c:v>123.37238700000003</c:v>
                </c:pt>
                <c:pt idx="349">
                  <c:v>123.43697800000001</c:v>
                </c:pt>
                <c:pt idx="350">
                  <c:v>123.41872800000002</c:v>
                </c:pt>
                <c:pt idx="351">
                  <c:v>123.45725700000003</c:v>
                </c:pt>
                <c:pt idx="352">
                  <c:v>123.37682800000002</c:v>
                </c:pt>
                <c:pt idx="353">
                  <c:v>123.14706100000001</c:v>
                </c:pt>
                <c:pt idx="354">
                  <c:v>122.80556900000002</c:v>
                </c:pt>
                <c:pt idx="355">
                  <c:v>122.39201000000003</c:v>
                </c:pt>
                <c:pt idx="356">
                  <c:v>122.05476000000002</c:v>
                </c:pt>
                <c:pt idx="357">
                  <c:v>121.78213200000002</c:v>
                </c:pt>
                <c:pt idx="358">
                  <c:v>121.50326200000001</c:v>
                </c:pt>
                <c:pt idx="359">
                  <c:v>121.35168100000001</c:v>
                </c:pt>
                <c:pt idx="360">
                  <c:v>121.36900000000003</c:v>
                </c:pt>
                <c:pt idx="361">
                  <c:v>121.51965000000001</c:v>
                </c:pt>
                <c:pt idx="362">
                  <c:v>121.80572200000003</c:v>
                </c:pt>
                <c:pt idx="363">
                  <c:v>122.17667800000001</c:v>
                </c:pt>
                <c:pt idx="364">
                  <c:v>122.29116500000001</c:v>
                </c:pt>
                <c:pt idx="365">
                  <c:v>122.07313200000002</c:v>
                </c:pt>
                <c:pt idx="366">
                  <c:v>121.69105200000001</c:v>
                </c:pt>
                <c:pt idx="367">
                  <c:v>121.23289200000002</c:v>
                </c:pt>
                <c:pt idx="368">
                  <c:v>120.75619200000003</c:v>
                </c:pt>
                <c:pt idx="369">
                  <c:v>120.25294200000002</c:v>
                </c:pt>
                <c:pt idx="370">
                  <c:v>119.92506100000003</c:v>
                </c:pt>
                <c:pt idx="371">
                  <c:v>119.75574900000001</c:v>
                </c:pt>
                <c:pt idx="372">
                  <c:v>119.76835300000002</c:v>
                </c:pt>
                <c:pt idx="373">
                  <c:v>119.76116600000003</c:v>
                </c:pt>
                <c:pt idx="374">
                  <c:v>119.83729200000002</c:v>
                </c:pt>
                <c:pt idx="375">
                  <c:v>119.91810300000003</c:v>
                </c:pt>
                <c:pt idx="376">
                  <c:v>119.89698500000003</c:v>
                </c:pt>
                <c:pt idx="377">
                  <c:v>119.75848100000002</c:v>
                </c:pt>
                <c:pt idx="378">
                  <c:v>119.44694200000001</c:v>
                </c:pt>
                <c:pt idx="379">
                  <c:v>119.13818000000001</c:v>
                </c:pt>
                <c:pt idx="380">
                  <c:v>118.84484500000002</c:v>
                </c:pt>
                <c:pt idx="381">
                  <c:v>118.44097600000001</c:v>
                </c:pt>
                <c:pt idx="382">
                  <c:v>118.16471500000003</c:v>
                </c:pt>
                <c:pt idx="383">
                  <c:v>118.054348</c:v>
                </c:pt>
                <c:pt idx="384">
                  <c:v>118.12093800000002</c:v>
                </c:pt>
                <c:pt idx="385">
                  <c:v>118.31159600000001</c:v>
                </c:pt>
                <c:pt idx="386">
                  <c:v>118.65339300000002</c:v>
                </c:pt>
                <c:pt idx="387">
                  <c:v>119.04057000000003</c:v>
                </c:pt>
                <c:pt idx="388">
                  <c:v>118.86024100000003</c:v>
                </c:pt>
                <c:pt idx="389">
                  <c:v>118.583493</c:v>
                </c:pt>
                <c:pt idx="390">
                  <c:v>118.32949500000001</c:v>
                </c:pt>
                <c:pt idx="391">
                  <c:v>118.14870900000003</c:v>
                </c:pt>
                <c:pt idx="392">
                  <c:v>118.05570600000001</c:v>
                </c:pt>
                <c:pt idx="393">
                  <c:v>118.09313600000002</c:v>
                </c:pt>
                <c:pt idx="394">
                  <c:v>117.84530300000003</c:v>
                </c:pt>
                <c:pt idx="395">
                  <c:v>117.56229800000003</c:v>
                </c:pt>
                <c:pt idx="396">
                  <c:v>117.12907100000001</c:v>
                </c:pt>
                <c:pt idx="397">
                  <c:v>116.81416000000002</c:v>
                </c:pt>
                <c:pt idx="398">
                  <c:v>116.62858200000002</c:v>
                </c:pt>
                <c:pt idx="399">
                  <c:v>116.59762200000003</c:v>
                </c:pt>
                <c:pt idx="400">
                  <c:v>116.43843500000001</c:v>
                </c:pt>
                <c:pt idx="401">
                  <c:v>116.26743000000002</c:v>
                </c:pt>
                <c:pt idx="402">
                  <c:v>115.90560600000002</c:v>
                </c:pt>
                <c:pt idx="403">
                  <c:v>115.53619800000001</c:v>
                </c:pt>
                <c:pt idx="404">
                  <c:v>115.30479100000002</c:v>
                </c:pt>
                <c:pt idx="405">
                  <c:v>115.19377600000001</c:v>
                </c:pt>
                <c:pt idx="406">
                  <c:v>115.23247200000002</c:v>
                </c:pt>
                <c:pt idx="407">
                  <c:v>115.16611100000001</c:v>
                </c:pt>
                <c:pt idx="408">
                  <c:v>115.17601400000002</c:v>
                </c:pt>
                <c:pt idx="409">
                  <c:v>115.02673800000002</c:v>
                </c:pt>
                <c:pt idx="410">
                  <c:v>114.92231400000001</c:v>
                </c:pt>
                <c:pt idx="411">
                  <c:v>114.92730400000002</c:v>
                </c:pt>
                <c:pt idx="412">
                  <c:v>114.75809100000002</c:v>
                </c:pt>
                <c:pt idx="413">
                  <c:v>114.58685700000002</c:v>
                </c:pt>
                <c:pt idx="414">
                  <c:v>114.30714100000002</c:v>
                </c:pt>
                <c:pt idx="415">
                  <c:v>113.90701700000002</c:v>
                </c:pt>
                <c:pt idx="416">
                  <c:v>113.41875100000001</c:v>
                </c:pt>
                <c:pt idx="417">
                  <c:v>113.01628500000002</c:v>
                </c:pt>
                <c:pt idx="418">
                  <c:v>112.78754100000002</c:v>
                </c:pt>
                <c:pt idx="419">
                  <c:v>112.73797300000001</c:v>
                </c:pt>
                <c:pt idx="420">
                  <c:v>112.84058800000001</c:v>
                </c:pt>
                <c:pt idx="421">
                  <c:v>113.00224700000001</c:v>
                </c:pt>
                <c:pt idx="422">
                  <c:v>113.27633300000002</c:v>
                </c:pt>
                <c:pt idx="423">
                  <c:v>113.62843000000002</c:v>
                </c:pt>
                <c:pt idx="424">
                  <c:v>113.75935000000001</c:v>
                </c:pt>
                <c:pt idx="425">
                  <c:v>113.59968200000002</c:v>
                </c:pt>
                <c:pt idx="426">
                  <c:v>113.15385100000002</c:v>
                </c:pt>
                <c:pt idx="427">
                  <c:v>112.68211000000002</c:v>
                </c:pt>
                <c:pt idx="428">
                  <c:v>112.33611000000002</c:v>
                </c:pt>
                <c:pt idx="429">
                  <c:v>111.86256100000001</c:v>
                </c:pt>
                <c:pt idx="430">
                  <c:v>111.52283900000002</c:v>
                </c:pt>
                <c:pt idx="431">
                  <c:v>111.36002000000002</c:v>
                </c:pt>
                <c:pt idx="432">
                  <c:v>111.37765900000002</c:v>
                </c:pt>
                <c:pt idx="433">
                  <c:v>111.52249600000002</c:v>
                </c:pt>
                <c:pt idx="434">
                  <c:v>111.54849700000001</c:v>
                </c:pt>
                <c:pt idx="435">
                  <c:v>111.48213600000001</c:v>
                </c:pt>
                <c:pt idx="436">
                  <c:v>111.36398700000002</c:v>
                </c:pt>
                <c:pt idx="437">
                  <c:v>111.19220400000002</c:v>
                </c:pt>
                <c:pt idx="438">
                  <c:v>110.87364600000002</c:v>
                </c:pt>
                <c:pt idx="439">
                  <c:v>110.41400600000001</c:v>
                </c:pt>
                <c:pt idx="440">
                  <c:v>109.97508700000002</c:v>
                </c:pt>
                <c:pt idx="441">
                  <c:v>109.56273300000002</c:v>
                </c:pt>
                <c:pt idx="442">
                  <c:v>109.31445700000002</c:v>
                </c:pt>
                <c:pt idx="443">
                  <c:v>109.24387000000002</c:v>
                </c:pt>
                <c:pt idx="444">
                  <c:v>109.34656200000002</c:v>
                </c:pt>
                <c:pt idx="445">
                  <c:v>109.54749000000002</c:v>
                </c:pt>
                <c:pt idx="446">
                  <c:v>109.88416700000002</c:v>
                </c:pt>
                <c:pt idx="447">
                  <c:v>110.29732200000002</c:v>
                </c:pt>
                <c:pt idx="448">
                  <c:v>110.28796000000001</c:v>
                </c:pt>
                <c:pt idx="449">
                  <c:v>110.06905000000002</c:v>
                </c:pt>
                <c:pt idx="450">
                  <c:v>109.66992600000002</c:v>
                </c:pt>
                <c:pt idx="451">
                  <c:v>109.13536500000002</c:v>
                </c:pt>
                <c:pt idx="452">
                  <c:v>108.70177900000002</c:v>
                </c:pt>
                <c:pt idx="453">
                  <c:v>108.21453500000001</c:v>
                </c:pt>
                <c:pt idx="454">
                  <c:v>107.88082500000002</c:v>
                </c:pt>
                <c:pt idx="455">
                  <c:v>107.72404100000001</c:v>
                </c:pt>
                <c:pt idx="456">
                  <c:v>107.73621800000002</c:v>
                </c:pt>
                <c:pt idx="457">
                  <c:v>107.87289900000002</c:v>
                </c:pt>
                <c:pt idx="458">
                  <c:v>108.14761800000002</c:v>
                </c:pt>
                <c:pt idx="459">
                  <c:v>108.49390100000002</c:v>
                </c:pt>
                <c:pt idx="460">
                  <c:v>108.60673200000002</c:v>
                </c:pt>
                <c:pt idx="461">
                  <c:v>108.41962900000001</c:v>
                </c:pt>
                <c:pt idx="462">
                  <c:v>107.96393200000001</c:v>
                </c:pt>
                <c:pt idx="463">
                  <c:v>107.51444700000002</c:v>
                </c:pt>
                <c:pt idx="464">
                  <c:v>106.95644800000002</c:v>
                </c:pt>
                <c:pt idx="465">
                  <c:v>106.47895500000001</c:v>
                </c:pt>
                <c:pt idx="466">
                  <c:v>106.16055700000001</c:v>
                </c:pt>
                <c:pt idx="467">
                  <c:v>106.01414900000002</c:v>
                </c:pt>
                <c:pt idx="468">
                  <c:v>106.05099900000002</c:v>
                </c:pt>
                <c:pt idx="469">
                  <c:v>106.21822800000002</c:v>
                </c:pt>
                <c:pt idx="470">
                  <c:v>106.52319800000002</c:v>
                </c:pt>
                <c:pt idx="471">
                  <c:v>106.89837300000002</c:v>
                </c:pt>
                <c:pt idx="472">
                  <c:v>107.02779800000002</c:v>
                </c:pt>
                <c:pt idx="473">
                  <c:v>106.84412000000002</c:v>
                </c:pt>
                <c:pt idx="474">
                  <c:v>106.63635700000002</c:v>
                </c:pt>
                <c:pt idx="475">
                  <c:v>106.50384200000002</c:v>
                </c:pt>
                <c:pt idx="476">
                  <c:v>105.96169700000002</c:v>
                </c:pt>
                <c:pt idx="477">
                  <c:v>105.40935200000001</c:v>
                </c:pt>
                <c:pt idx="478">
                  <c:v>105.02983500000002</c:v>
                </c:pt>
                <c:pt idx="479">
                  <c:v>104.81253500000001</c:v>
                </c:pt>
                <c:pt idx="480">
                  <c:v>104.77741700000001</c:v>
                </c:pt>
                <c:pt idx="481">
                  <c:v>104.88545700000002</c:v>
                </c:pt>
                <c:pt idx="482">
                  <c:v>105.15340800000001</c:v>
                </c:pt>
                <c:pt idx="483">
                  <c:v>105.31018500000002</c:v>
                </c:pt>
                <c:pt idx="484">
                  <c:v>105.29063100000002</c:v>
                </c:pt>
                <c:pt idx="485">
                  <c:v>105.10030800000001</c:v>
                </c:pt>
                <c:pt idx="486">
                  <c:v>104.90129500000002</c:v>
                </c:pt>
                <c:pt idx="487">
                  <c:v>104.75362800000002</c:v>
                </c:pt>
                <c:pt idx="488">
                  <c:v>104.67193300000002</c:v>
                </c:pt>
                <c:pt idx="489">
                  <c:v>104.21986100000002</c:v>
                </c:pt>
                <c:pt idx="490">
                  <c:v>103.81979000000001</c:v>
                </c:pt>
                <c:pt idx="491">
                  <c:v>103.56380100000001</c:v>
                </c:pt>
                <c:pt idx="492">
                  <c:v>103.46146100000001</c:v>
                </c:pt>
                <c:pt idx="493">
                  <c:v>103.47817700000002</c:v>
                </c:pt>
                <c:pt idx="494">
                  <c:v>103.61534500000002</c:v>
                </c:pt>
                <c:pt idx="495">
                  <c:v>103.82401700000001</c:v>
                </c:pt>
                <c:pt idx="496">
                  <c:v>104.07757200000002</c:v>
                </c:pt>
                <c:pt idx="497">
                  <c:v>103.93591000000002</c:v>
                </c:pt>
                <c:pt idx="498">
                  <c:v>103.53159800000002</c:v>
                </c:pt>
                <c:pt idx="499">
                  <c:v>102.94591900000002</c:v>
                </c:pt>
                <c:pt idx="500">
                  <c:v>102.39685500000002</c:v>
                </c:pt>
                <c:pt idx="501">
                  <c:v>101.93411700000001</c:v>
                </c:pt>
                <c:pt idx="502">
                  <c:v>101.62022100000002</c:v>
                </c:pt>
                <c:pt idx="503">
                  <c:v>101.48209000000001</c:v>
                </c:pt>
                <c:pt idx="504">
                  <c:v>101.51636900000001</c:v>
                </c:pt>
                <c:pt idx="505">
                  <c:v>101.68320900000002</c:v>
                </c:pt>
                <c:pt idx="506">
                  <c:v>101.97096700000002</c:v>
                </c:pt>
                <c:pt idx="507">
                  <c:v>102.30024400000002</c:v>
                </c:pt>
                <c:pt idx="508">
                  <c:v>102.66121300000002</c:v>
                </c:pt>
                <c:pt idx="509">
                  <c:v>102.54625400000002</c:v>
                </c:pt>
                <c:pt idx="510">
                  <c:v>102.16438700000002</c:v>
                </c:pt>
                <c:pt idx="511">
                  <c:v>101.62103700000002</c:v>
                </c:pt>
                <c:pt idx="512">
                  <c:v>100.98789600000002</c:v>
                </c:pt>
                <c:pt idx="513">
                  <c:v>100.45237400000002</c:v>
                </c:pt>
                <c:pt idx="514">
                  <c:v>100.11517800000001</c:v>
                </c:pt>
                <c:pt idx="515">
                  <c:v>99.960278000000017</c:v>
                </c:pt>
                <c:pt idx="516">
                  <c:v>99.989705000000015</c:v>
                </c:pt>
                <c:pt idx="517">
                  <c:v>100.15064700000002</c:v>
                </c:pt>
                <c:pt idx="518">
                  <c:v>100.46274200000002</c:v>
                </c:pt>
                <c:pt idx="519">
                  <c:v>100.65446900000002</c:v>
                </c:pt>
                <c:pt idx="520">
                  <c:v>100.66672200000002</c:v>
                </c:pt>
                <c:pt idx="521">
                  <c:v>100.50248400000002</c:v>
                </c:pt>
                <c:pt idx="522">
                  <c:v>100.18586400000002</c:v>
                </c:pt>
                <c:pt idx="523">
                  <c:v>99.753300000000024</c:v>
                </c:pt>
                <c:pt idx="524">
                  <c:v>99.250889000000015</c:v>
                </c:pt>
                <c:pt idx="525">
                  <c:v>98.799481000000014</c:v>
                </c:pt>
                <c:pt idx="526">
                  <c:v>98.516026000000025</c:v>
                </c:pt>
                <c:pt idx="527">
                  <c:v>98.399563000000015</c:v>
                </c:pt>
                <c:pt idx="528">
                  <c:v>98.453610000000012</c:v>
                </c:pt>
                <c:pt idx="529">
                  <c:v>98.468159000000014</c:v>
                </c:pt>
                <c:pt idx="530">
                  <c:v>98.570424000000017</c:v>
                </c:pt>
                <c:pt idx="531">
                  <c:v>98.712811000000016</c:v>
                </c:pt>
                <c:pt idx="532">
                  <c:v>98.750561000000019</c:v>
                </c:pt>
                <c:pt idx="533">
                  <c:v>98.653424000000015</c:v>
                </c:pt>
                <c:pt idx="534">
                  <c:v>98.429799000000017</c:v>
                </c:pt>
                <c:pt idx="535">
                  <c:v>98.101223000000019</c:v>
                </c:pt>
                <c:pt idx="536">
                  <c:v>97.702313000000018</c:v>
                </c:pt>
                <c:pt idx="537">
                  <c:v>97.392598000000021</c:v>
                </c:pt>
                <c:pt idx="538">
                  <c:v>97.152287000000015</c:v>
                </c:pt>
                <c:pt idx="539">
                  <c:v>97.049221000000017</c:v>
                </c:pt>
                <c:pt idx="540">
                  <c:v>97.031537000000014</c:v>
                </c:pt>
                <c:pt idx="541">
                  <c:v>97.121075000000019</c:v>
                </c:pt>
                <c:pt idx="542">
                  <c:v>97.348820000000018</c:v>
                </c:pt>
                <c:pt idx="543">
                  <c:v>97.672635000000014</c:v>
                </c:pt>
                <c:pt idx="544">
                  <c:v>97.582486000000017</c:v>
                </c:pt>
                <c:pt idx="545">
                  <c:v>97.398915000000017</c:v>
                </c:pt>
                <c:pt idx="546">
                  <c:v>97.126530000000017</c:v>
                </c:pt>
                <c:pt idx="547">
                  <c:v>96.78277300000002</c:v>
                </c:pt>
                <c:pt idx="548">
                  <c:v>96.477887000000024</c:v>
                </c:pt>
                <c:pt idx="549">
                  <c:v>96.250706000000022</c:v>
                </c:pt>
                <c:pt idx="550">
                  <c:v>96.021855000000016</c:v>
                </c:pt>
                <c:pt idx="551">
                  <c:v>95.865452000000019</c:v>
                </c:pt>
                <c:pt idx="552">
                  <c:v>95.721249000000014</c:v>
                </c:pt>
                <c:pt idx="553">
                  <c:v>95.688054000000022</c:v>
                </c:pt>
                <c:pt idx="554">
                  <c:v>95.787007000000017</c:v>
                </c:pt>
                <c:pt idx="555">
                  <c:v>95.992871000000022</c:v>
                </c:pt>
                <c:pt idx="556">
                  <c:v>95.826291000000012</c:v>
                </c:pt>
                <c:pt idx="557">
                  <c:v>95.635449000000023</c:v>
                </c:pt>
                <c:pt idx="558">
                  <c:v>95.341473000000022</c:v>
                </c:pt>
                <c:pt idx="559">
                  <c:v>95.069943000000023</c:v>
                </c:pt>
                <c:pt idx="560">
                  <c:v>94.927227000000016</c:v>
                </c:pt>
                <c:pt idx="561">
                  <c:v>94.649922000000018</c:v>
                </c:pt>
                <c:pt idx="562">
                  <c:v>94.390263000000019</c:v>
                </c:pt>
                <c:pt idx="563">
                  <c:v>94.230839000000017</c:v>
                </c:pt>
                <c:pt idx="564">
                  <c:v>94.215611000000024</c:v>
                </c:pt>
                <c:pt idx="565">
                  <c:v>94.266598000000016</c:v>
                </c:pt>
                <c:pt idx="566">
                  <c:v>94.433575000000019</c:v>
                </c:pt>
                <c:pt idx="567">
                  <c:v>94.431744000000023</c:v>
                </c:pt>
                <c:pt idx="568">
                  <c:v>94.466427000000024</c:v>
                </c:pt>
                <c:pt idx="569">
                  <c:v>94.323979000000023</c:v>
                </c:pt>
                <c:pt idx="570">
                  <c:v>94.129628000000011</c:v>
                </c:pt>
                <c:pt idx="571">
                  <c:v>94.030232000000012</c:v>
                </c:pt>
                <c:pt idx="572">
                  <c:v>94.008839000000023</c:v>
                </c:pt>
                <c:pt idx="573">
                  <c:v>93.646656000000021</c:v>
                </c:pt>
                <c:pt idx="574">
                  <c:v>93.28498500000002</c:v>
                </c:pt>
                <c:pt idx="575">
                  <c:v>93.044941000000023</c:v>
                </c:pt>
                <c:pt idx="576">
                  <c:v>92.961834000000025</c:v>
                </c:pt>
                <c:pt idx="577">
                  <c:v>93.01318000000002</c:v>
                </c:pt>
                <c:pt idx="578">
                  <c:v>93.211873000000011</c:v>
                </c:pt>
                <c:pt idx="579">
                  <c:v>93.514752000000016</c:v>
                </c:pt>
                <c:pt idx="580">
                  <c:v>93.602101000000019</c:v>
                </c:pt>
                <c:pt idx="581">
                  <c:v>93.399937000000023</c:v>
                </c:pt>
                <c:pt idx="582">
                  <c:v>93.030804000000018</c:v>
                </c:pt>
                <c:pt idx="583">
                  <c:v>92.558941000000019</c:v>
                </c:pt>
                <c:pt idx="584">
                  <c:v>92.195515000000015</c:v>
                </c:pt>
                <c:pt idx="585">
                  <c:v>91.713582000000017</c:v>
                </c:pt>
                <c:pt idx="586">
                  <c:v>91.355778000000015</c:v>
                </c:pt>
                <c:pt idx="587">
                  <c:v>91.163517000000013</c:v>
                </c:pt>
                <c:pt idx="588">
                  <c:v>91.147877000000022</c:v>
                </c:pt>
                <c:pt idx="589">
                  <c:v>91.265515000000022</c:v>
                </c:pt>
                <c:pt idx="590">
                  <c:v>91.534207000000023</c:v>
                </c:pt>
                <c:pt idx="591">
                  <c:v>91.700581000000014</c:v>
                </c:pt>
                <c:pt idx="592">
                  <c:v>91.706028000000018</c:v>
                </c:pt>
                <c:pt idx="593">
                  <c:v>91.54983900000002</c:v>
                </c:pt>
                <c:pt idx="594">
                  <c:v>91.240765000000025</c:v>
                </c:pt>
                <c:pt idx="595">
                  <c:v>90.810025000000024</c:v>
                </c:pt>
                <c:pt idx="596">
                  <c:v>90.301892000000024</c:v>
                </c:pt>
                <c:pt idx="597">
                  <c:v>89.883389000000022</c:v>
                </c:pt>
                <c:pt idx="598">
                  <c:v>89.63451000000002</c:v>
                </c:pt>
                <c:pt idx="599">
                  <c:v>89.555043000000012</c:v>
                </c:pt>
              </c:numCache>
            </c:numRef>
          </c:yVal>
          <c:smooth val="0"/>
          <c:extLst>
            <c:ext xmlns:c16="http://schemas.microsoft.com/office/drawing/2014/chart" uri="{C3380CC4-5D6E-409C-BE32-E72D297353CC}">
              <c16:uniqueId val="{00000000-CC97-4741-8520-CAA33458609C}"/>
            </c:ext>
          </c:extLst>
        </c:ser>
        <c:ser>
          <c:idx val="6"/>
          <c:order val="2"/>
          <c:tx>
            <c:strRef>
              <c:f>'03N19W19J01'!$Q$4</c:f>
              <c:strCache>
                <c:ptCount val="1"/>
                <c:pt idx="0">
                  <c:v>MT</c:v>
                </c:pt>
              </c:strCache>
            </c:strRef>
          </c:tx>
          <c:spPr>
            <a:ln w="19050" cap="rnd">
              <a:solidFill>
                <a:srgbClr val="FF0000"/>
              </a:solidFill>
              <a:round/>
            </a:ln>
            <a:effectLst/>
          </c:spPr>
          <c:marker>
            <c:symbol val="none"/>
          </c:marker>
          <c:xVal>
            <c:numRef>
              <c:f>'03N19W19J01'!$P$5:$P$6</c:f>
              <c:numCache>
                <c:formatCode>m/d/yyyy</c:formatCode>
                <c:ptCount val="2"/>
                <c:pt idx="0">
                  <c:v>18264</c:v>
                </c:pt>
                <c:pt idx="1">
                  <c:v>62094</c:v>
                </c:pt>
              </c:numCache>
            </c:numRef>
          </c:xVal>
          <c:yVal>
            <c:numRef>
              <c:f>'03N19W19J01'!$Q$11:$Q$12</c:f>
              <c:numCache>
                <c:formatCode>General</c:formatCode>
                <c:ptCount val="2"/>
                <c:pt idx="0">
                  <c:v>130</c:v>
                </c:pt>
                <c:pt idx="1">
                  <c:v>130</c:v>
                </c:pt>
              </c:numCache>
            </c:numRef>
          </c:yVal>
          <c:smooth val="0"/>
          <c:extLst>
            <c:ext xmlns:c16="http://schemas.microsoft.com/office/drawing/2014/chart" uri="{C3380CC4-5D6E-409C-BE32-E72D297353CC}">
              <c16:uniqueId val="{00000001-CC97-4741-8520-CAA33458609C}"/>
            </c:ext>
          </c:extLst>
        </c:ser>
        <c:ser>
          <c:idx val="7"/>
          <c:order val="5"/>
          <c:tx>
            <c:strRef>
              <c:f>'03N19W19J01'!$R$4</c:f>
              <c:strCache>
                <c:ptCount val="1"/>
                <c:pt idx="0">
                  <c:v>MO</c:v>
                </c:pt>
              </c:strCache>
            </c:strRef>
          </c:tx>
          <c:spPr>
            <a:ln w="19050" cap="rnd">
              <a:solidFill>
                <a:schemeClr val="accent1">
                  <a:lumMod val="50000"/>
                </a:schemeClr>
              </a:solidFill>
              <a:round/>
            </a:ln>
            <a:effectLst/>
          </c:spPr>
          <c:marker>
            <c:symbol val="none"/>
          </c:marker>
          <c:xVal>
            <c:numRef>
              <c:f>'03N19W19J01'!$P$5:$P$6</c:f>
              <c:numCache>
                <c:formatCode>m/d/yyyy</c:formatCode>
                <c:ptCount val="2"/>
                <c:pt idx="0">
                  <c:v>18264</c:v>
                </c:pt>
                <c:pt idx="1">
                  <c:v>62094</c:v>
                </c:pt>
              </c:numCache>
            </c:numRef>
          </c:xVal>
          <c:yVal>
            <c:numRef>
              <c:f>'03N19W19J01'!$R$5:$R$6</c:f>
              <c:numCache>
                <c:formatCode>General</c:formatCode>
                <c:ptCount val="2"/>
                <c:pt idx="0">
                  <c:v>160</c:v>
                </c:pt>
                <c:pt idx="1">
                  <c:v>160</c:v>
                </c:pt>
              </c:numCache>
            </c:numRef>
          </c:yVal>
          <c:smooth val="0"/>
          <c:extLst>
            <c:ext xmlns:c16="http://schemas.microsoft.com/office/drawing/2014/chart" uri="{C3380CC4-5D6E-409C-BE32-E72D297353CC}">
              <c16:uniqueId val="{00000002-CC97-4741-8520-CAA33458609C}"/>
            </c:ext>
          </c:extLst>
        </c:ser>
        <c:ser>
          <c:idx val="5"/>
          <c:order val="7"/>
          <c:tx>
            <c:strRef>
              <c:f>'03N19W19J01'!$A$605</c:f>
              <c:strCache>
                <c:ptCount val="1"/>
                <c:pt idx="0">
                  <c:v>Historical</c:v>
                </c:pt>
              </c:strCache>
            </c:strRef>
          </c:tx>
          <c:spPr>
            <a:ln w="19050" cap="rnd">
              <a:solidFill>
                <a:schemeClr val="tx1">
                  <a:lumMod val="75000"/>
                  <a:lumOff val="25000"/>
                </a:schemeClr>
              </a:solidFill>
              <a:round/>
            </a:ln>
            <a:effectLst/>
          </c:spPr>
          <c:marker>
            <c:symbol val="none"/>
          </c:marker>
          <c:xVal>
            <c:numRef>
              <c:f>'03N19W19J01'!$B$607:$B$1000</c:f>
              <c:numCache>
                <c:formatCode>m/d/yyyy</c:formatCode>
                <c:ptCount val="394"/>
                <c:pt idx="0">
                  <c:v>27479</c:v>
                </c:pt>
                <c:pt idx="1">
                  <c:v>27563</c:v>
                </c:pt>
                <c:pt idx="2">
                  <c:v>27667</c:v>
                </c:pt>
                <c:pt idx="3">
                  <c:v>27785</c:v>
                </c:pt>
                <c:pt idx="4">
                  <c:v>27858</c:v>
                </c:pt>
                <c:pt idx="5">
                  <c:v>27913</c:v>
                </c:pt>
                <c:pt idx="6">
                  <c:v>27970</c:v>
                </c:pt>
                <c:pt idx="7">
                  <c:v>28039</c:v>
                </c:pt>
                <c:pt idx="8">
                  <c:v>28107</c:v>
                </c:pt>
                <c:pt idx="9">
                  <c:v>28159</c:v>
                </c:pt>
                <c:pt idx="10">
                  <c:v>28219</c:v>
                </c:pt>
                <c:pt idx="11">
                  <c:v>28279</c:v>
                </c:pt>
                <c:pt idx="12">
                  <c:v>28333</c:v>
                </c:pt>
                <c:pt idx="13">
                  <c:v>28408</c:v>
                </c:pt>
                <c:pt idx="14">
                  <c:v>28465</c:v>
                </c:pt>
                <c:pt idx="15">
                  <c:v>28537</c:v>
                </c:pt>
                <c:pt idx="16">
                  <c:v>28594</c:v>
                </c:pt>
                <c:pt idx="17">
                  <c:v>28647</c:v>
                </c:pt>
                <c:pt idx="18">
                  <c:v>28703</c:v>
                </c:pt>
                <c:pt idx="19">
                  <c:v>28769</c:v>
                </c:pt>
                <c:pt idx="20">
                  <c:v>28830</c:v>
                </c:pt>
                <c:pt idx="21">
                  <c:v>28900</c:v>
                </c:pt>
                <c:pt idx="22">
                  <c:v>28955</c:v>
                </c:pt>
                <c:pt idx="23">
                  <c:v>29006</c:v>
                </c:pt>
                <c:pt idx="24">
                  <c:v>29075</c:v>
                </c:pt>
                <c:pt idx="25">
                  <c:v>29139</c:v>
                </c:pt>
                <c:pt idx="26">
                  <c:v>29196</c:v>
                </c:pt>
                <c:pt idx="27">
                  <c:v>29272</c:v>
                </c:pt>
                <c:pt idx="28">
                  <c:v>29311</c:v>
                </c:pt>
                <c:pt idx="29">
                  <c:v>29369</c:v>
                </c:pt>
                <c:pt idx="30">
                  <c:v>29434</c:v>
                </c:pt>
                <c:pt idx="31">
                  <c:v>29497</c:v>
                </c:pt>
                <c:pt idx="32">
                  <c:v>29572</c:v>
                </c:pt>
                <c:pt idx="33">
                  <c:v>29628</c:v>
                </c:pt>
                <c:pt idx="34">
                  <c:v>29683</c:v>
                </c:pt>
                <c:pt idx="35">
                  <c:v>29742</c:v>
                </c:pt>
                <c:pt idx="36">
                  <c:v>29795</c:v>
                </c:pt>
                <c:pt idx="37">
                  <c:v>29868</c:v>
                </c:pt>
                <c:pt idx="38">
                  <c:v>29931</c:v>
                </c:pt>
                <c:pt idx="39">
                  <c:v>29999</c:v>
                </c:pt>
                <c:pt idx="40">
                  <c:v>30050</c:v>
                </c:pt>
                <c:pt idx="41">
                  <c:v>30098</c:v>
                </c:pt>
                <c:pt idx="42">
                  <c:v>30161</c:v>
                </c:pt>
                <c:pt idx="43">
                  <c:v>30237</c:v>
                </c:pt>
                <c:pt idx="44">
                  <c:v>30299</c:v>
                </c:pt>
                <c:pt idx="45">
                  <c:v>30362</c:v>
                </c:pt>
                <c:pt idx="46">
                  <c:v>30419</c:v>
                </c:pt>
                <c:pt idx="47">
                  <c:v>30480</c:v>
                </c:pt>
                <c:pt idx="48">
                  <c:v>30544</c:v>
                </c:pt>
                <c:pt idx="49">
                  <c:v>30603</c:v>
                </c:pt>
                <c:pt idx="50">
                  <c:v>30663</c:v>
                </c:pt>
                <c:pt idx="51">
                  <c:v>30722</c:v>
                </c:pt>
                <c:pt idx="52">
                  <c:v>30771</c:v>
                </c:pt>
                <c:pt idx="53">
                  <c:v>30825</c:v>
                </c:pt>
                <c:pt idx="54">
                  <c:v>30911</c:v>
                </c:pt>
                <c:pt idx="55">
                  <c:v>30960</c:v>
                </c:pt>
                <c:pt idx="56">
                  <c:v>31029</c:v>
                </c:pt>
                <c:pt idx="57">
                  <c:v>31092</c:v>
                </c:pt>
                <c:pt idx="58">
                  <c:v>31152</c:v>
                </c:pt>
                <c:pt idx="59">
                  <c:v>31208</c:v>
                </c:pt>
                <c:pt idx="60">
                  <c:v>31267</c:v>
                </c:pt>
                <c:pt idx="61">
                  <c:v>31329</c:v>
                </c:pt>
                <c:pt idx="62">
                  <c:v>31397</c:v>
                </c:pt>
                <c:pt idx="63">
                  <c:v>31474</c:v>
                </c:pt>
                <c:pt idx="64">
                  <c:v>31512</c:v>
                </c:pt>
                <c:pt idx="65">
                  <c:v>31579</c:v>
                </c:pt>
                <c:pt idx="66">
                  <c:v>31637</c:v>
                </c:pt>
                <c:pt idx="67">
                  <c:v>31699</c:v>
                </c:pt>
                <c:pt idx="68">
                  <c:v>31810</c:v>
                </c:pt>
                <c:pt idx="69">
                  <c:v>31881</c:v>
                </c:pt>
                <c:pt idx="70">
                  <c:v>31939</c:v>
                </c:pt>
                <c:pt idx="71">
                  <c:v>32003</c:v>
                </c:pt>
                <c:pt idx="72">
                  <c:v>32056</c:v>
                </c:pt>
                <c:pt idx="73">
                  <c:v>32108</c:v>
                </c:pt>
                <c:pt idx="74">
                  <c:v>32170</c:v>
                </c:pt>
                <c:pt idx="75">
                  <c:v>32251</c:v>
                </c:pt>
                <c:pt idx="76">
                  <c:v>32300</c:v>
                </c:pt>
                <c:pt idx="77">
                  <c:v>32363</c:v>
                </c:pt>
                <c:pt idx="78">
                  <c:v>32434</c:v>
                </c:pt>
                <c:pt idx="79">
                  <c:v>32484</c:v>
                </c:pt>
                <c:pt idx="80">
                  <c:v>32555</c:v>
                </c:pt>
                <c:pt idx="81">
                  <c:v>32598</c:v>
                </c:pt>
                <c:pt idx="82">
                  <c:v>32673</c:v>
                </c:pt>
                <c:pt idx="83">
                  <c:v>32729</c:v>
                </c:pt>
                <c:pt idx="84">
                  <c:v>32912</c:v>
                </c:pt>
                <c:pt idx="85">
                  <c:v>32960</c:v>
                </c:pt>
                <c:pt idx="86">
                  <c:v>33030</c:v>
                </c:pt>
                <c:pt idx="87">
                  <c:v>33078</c:v>
                </c:pt>
                <c:pt idx="88">
                  <c:v>33142</c:v>
                </c:pt>
                <c:pt idx="89">
                  <c:v>33217</c:v>
                </c:pt>
                <c:pt idx="90">
                  <c:v>33270</c:v>
                </c:pt>
                <c:pt idx="91">
                  <c:v>33343</c:v>
                </c:pt>
                <c:pt idx="92">
                  <c:v>33381</c:v>
                </c:pt>
                <c:pt idx="93">
                  <c:v>33455</c:v>
                </c:pt>
                <c:pt idx="94">
                  <c:v>33522</c:v>
                </c:pt>
                <c:pt idx="95">
                  <c:v>33577</c:v>
                </c:pt>
                <c:pt idx="96">
                  <c:v>33637</c:v>
                </c:pt>
                <c:pt idx="97">
                  <c:v>33697</c:v>
                </c:pt>
                <c:pt idx="98">
                  <c:v>33772</c:v>
                </c:pt>
                <c:pt idx="99">
                  <c:v>33823</c:v>
                </c:pt>
                <c:pt idx="100">
                  <c:v>33876</c:v>
                </c:pt>
                <c:pt idx="101">
                  <c:v>33952</c:v>
                </c:pt>
                <c:pt idx="102">
                  <c:v>34017</c:v>
                </c:pt>
                <c:pt idx="103">
                  <c:v>34060</c:v>
                </c:pt>
                <c:pt idx="104">
                  <c:v>34141</c:v>
                </c:pt>
                <c:pt idx="105">
                  <c:v>34185</c:v>
                </c:pt>
                <c:pt idx="106">
                  <c:v>34248</c:v>
                </c:pt>
                <c:pt idx="107">
                  <c:v>34312</c:v>
                </c:pt>
                <c:pt idx="108">
                  <c:v>34380</c:v>
                </c:pt>
                <c:pt idx="109">
                  <c:v>34436</c:v>
                </c:pt>
                <c:pt idx="110">
                  <c:v>34487</c:v>
                </c:pt>
                <c:pt idx="111">
                  <c:v>34561</c:v>
                </c:pt>
                <c:pt idx="112">
                  <c:v>34604</c:v>
                </c:pt>
                <c:pt idx="113">
                  <c:v>34680</c:v>
                </c:pt>
                <c:pt idx="114">
                  <c:v>35163</c:v>
                </c:pt>
                <c:pt idx="115">
                  <c:v>35214</c:v>
                </c:pt>
                <c:pt idx="116">
                  <c:v>35263</c:v>
                </c:pt>
                <c:pt idx="117">
                  <c:v>35454</c:v>
                </c:pt>
                <c:pt idx="118">
                  <c:v>35513</c:v>
                </c:pt>
                <c:pt idx="119">
                  <c:v>35571</c:v>
                </c:pt>
                <c:pt idx="120">
                  <c:v>35635</c:v>
                </c:pt>
                <c:pt idx="121">
                  <c:v>35702</c:v>
                </c:pt>
                <c:pt idx="122">
                  <c:v>35754</c:v>
                </c:pt>
                <c:pt idx="123">
                  <c:v>35817</c:v>
                </c:pt>
                <c:pt idx="124">
                  <c:v>35885</c:v>
                </c:pt>
                <c:pt idx="125">
                  <c:v>35936</c:v>
                </c:pt>
                <c:pt idx="126">
                  <c:v>35998</c:v>
                </c:pt>
                <c:pt idx="127">
                  <c:v>36055</c:v>
                </c:pt>
                <c:pt idx="128">
                  <c:v>36119</c:v>
                </c:pt>
                <c:pt idx="129">
                  <c:v>36182</c:v>
                </c:pt>
                <c:pt idx="130">
                  <c:v>36236</c:v>
                </c:pt>
                <c:pt idx="131">
                  <c:v>36299</c:v>
                </c:pt>
                <c:pt idx="132">
                  <c:v>36360</c:v>
                </c:pt>
                <c:pt idx="133">
                  <c:v>36425</c:v>
                </c:pt>
                <c:pt idx="134">
                  <c:v>36488</c:v>
                </c:pt>
                <c:pt idx="135">
                  <c:v>36557</c:v>
                </c:pt>
                <c:pt idx="136">
                  <c:v>36609</c:v>
                </c:pt>
                <c:pt idx="137">
                  <c:v>36676</c:v>
                </c:pt>
                <c:pt idx="138">
                  <c:v>36747</c:v>
                </c:pt>
                <c:pt idx="139">
                  <c:v>36790</c:v>
                </c:pt>
                <c:pt idx="140">
                  <c:v>36852</c:v>
                </c:pt>
                <c:pt idx="141">
                  <c:v>36910</c:v>
                </c:pt>
                <c:pt idx="142">
                  <c:v>36980</c:v>
                </c:pt>
                <c:pt idx="143">
                  <c:v>37027</c:v>
                </c:pt>
                <c:pt idx="144">
                  <c:v>37102</c:v>
                </c:pt>
                <c:pt idx="145">
                  <c:v>37153</c:v>
                </c:pt>
                <c:pt idx="146">
                  <c:v>37216</c:v>
                </c:pt>
                <c:pt idx="147">
                  <c:v>37280</c:v>
                </c:pt>
                <c:pt idx="148">
                  <c:v>37336</c:v>
                </c:pt>
                <c:pt idx="149">
                  <c:v>37399</c:v>
                </c:pt>
                <c:pt idx="150">
                  <c:v>37461</c:v>
                </c:pt>
                <c:pt idx="151">
                  <c:v>37524</c:v>
                </c:pt>
                <c:pt idx="152">
                  <c:v>37581</c:v>
                </c:pt>
                <c:pt idx="153">
                  <c:v>37642</c:v>
                </c:pt>
                <c:pt idx="154">
                  <c:v>37699</c:v>
                </c:pt>
                <c:pt idx="155">
                  <c:v>37762</c:v>
                </c:pt>
                <c:pt idx="156">
                  <c:v>37825</c:v>
                </c:pt>
                <c:pt idx="157">
                  <c:v>37888</c:v>
                </c:pt>
                <c:pt idx="158">
                  <c:v>37944</c:v>
                </c:pt>
                <c:pt idx="159">
                  <c:v>38008</c:v>
                </c:pt>
                <c:pt idx="160">
                  <c:v>38070</c:v>
                </c:pt>
                <c:pt idx="161">
                  <c:v>38127</c:v>
                </c:pt>
                <c:pt idx="162">
                  <c:v>38189</c:v>
                </c:pt>
                <c:pt idx="163">
                  <c:v>38253</c:v>
                </c:pt>
                <c:pt idx="164">
                  <c:v>38315</c:v>
                </c:pt>
                <c:pt idx="165">
                  <c:v>38372</c:v>
                </c:pt>
                <c:pt idx="166">
                  <c:v>38434</c:v>
                </c:pt>
                <c:pt idx="167">
                  <c:v>38497</c:v>
                </c:pt>
                <c:pt idx="168">
                  <c:v>38616</c:v>
                </c:pt>
                <c:pt idx="169">
                  <c:v>38679</c:v>
                </c:pt>
                <c:pt idx="170">
                  <c:v>38744</c:v>
                </c:pt>
                <c:pt idx="171">
                  <c:v>38798</c:v>
                </c:pt>
                <c:pt idx="172">
                  <c:v>38861</c:v>
                </c:pt>
                <c:pt idx="173">
                  <c:v>38916</c:v>
                </c:pt>
                <c:pt idx="174">
                  <c:v>38980</c:v>
                </c:pt>
                <c:pt idx="175">
                  <c:v>39043</c:v>
                </c:pt>
                <c:pt idx="176">
                  <c:v>39105</c:v>
                </c:pt>
                <c:pt idx="177">
                  <c:v>39162</c:v>
                </c:pt>
                <c:pt idx="178">
                  <c:v>39225</c:v>
                </c:pt>
                <c:pt idx="179">
                  <c:v>39290</c:v>
                </c:pt>
                <c:pt idx="180">
                  <c:v>39344</c:v>
                </c:pt>
                <c:pt idx="181">
                  <c:v>39407</c:v>
                </c:pt>
                <c:pt idx="182">
                  <c:v>39475</c:v>
                </c:pt>
                <c:pt idx="183">
                  <c:v>39589</c:v>
                </c:pt>
                <c:pt idx="184">
                  <c:v>39659</c:v>
                </c:pt>
                <c:pt idx="185">
                  <c:v>39708</c:v>
                </c:pt>
                <c:pt idx="186">
                  <c:v>39771</c:v>
                </c:pt>
                <c:pt idx="187">
                  <c:v>39834</c:v>
                </c:pt>
                <c:pt idx="188">
                  <c:v>39890</c:v>
                </c:pt>
                <c:pt idx="189">
                  <c:v>39952</c:v>
                </c:pt>
                <c:pt idx="190">
                  <c:v>40016</c:v>
                </c:pt>
                <c:pt idx="191">
                  <c:v>40078</c:v>
                </c:pt>
                <c:pt idx="192">
                  <c:v>40135</c:v>
                </c:pt>
                <c:pt idx="193">
                  <c:v>40204</c:v>
                </c:pt>
                <c:pt idx="194">
                  <c:v>40263</c:v>
                </c:pt>
                <c:pt idx="195">
                  <c:v>40318</c:v>
                </c:pt>
                <c:pt idx="196">
                  <c:v>40385</c:v>
                </c:pt>
                <c:pt idx="197">
                  <c:v>40458</c:v>
                </c:pt>
                <c:pt idx="198">
                  <c:v>40514</c:v>
                </c:pt>
                <c:pt idx="199">
                  <c:v>40609</c:v>
                </c:pt>
                <c:pt idx="200">
                  <c:v>40722</c:v>
                </c:pt>
                <c:pt idx="201">
                  <c:v>40814</c:v>
                </c:pt>
                <c:pt idx="202">
                  <c:v>40904</c:v>
                </c:pt>
                <c:pt idx="203">
                  <c:v>40990</c:v>
                </c:pt>
                <c:pt idx="204">
                  <c:v>41074</c:v>
                </c:pt>
                <c:pt idx="205">
                  <c:v>41166</c:v>
                </c:pt>
                <c:pt idx="206">
                  <c:v>41256</c:v>
                </c:pt>
                <c:pt idx="207">
                  <c:v>41347</c:v>
                </c:pt>
                <c:pt idx="208">
                  <c:v>41431</c:v>
                </c:pt>
                <c:pt idx="209">
                  <c:v>41530</c:v>
                </c:pt>
                <c:pt idx="210">
                  <c:v>41625</c:v>
                </c:pt>
                <c:pt idx="211">
                  <c:v>41708</c:v>
                </c:pt>
                <c:pt idx="212">
                  <c:v>41796</c:v>
                </c:pt>
                <c:pt idx="213">
                  <c:v>41894</c:v>
                </c:pt>
                <c:pt idx="214">
                  <c:v>41985</c:v>
                </c:pt>
                <c:pt idx="215">
                  <c:v>41992</c:v>
                </c:pt>
                <c:pt idx="216">
                  <c:v>42072</c:v>
                </c:pt>
                <c:pt idx="217">
                  <c:v>42160</c:v>
                </c:pt>
                <c:pt idx="218">
                  <c:v>42298</c:v>
                </c:pt>
                <c:pt idx="219">
                  <c:v>42359</c:v>
                </c:pt>
                <c:pt idx="220">
                  <c:v>42436</c:v>
                </c:pt>
                <c:pt idx="221">
                  <c:v>42542</c:v>
                </c:pt>
                <c:pt idx="222">
                  <c:v>42627</c:v>
                </c:pt>
                <c:pt idx="223" formatCode="General">
                  <c:v>42715</c:v>
                </c:pt>
                <c:pt idx="224" formatCode="General">
                  <c:v>42803</c:v>
                </c:pt>
                <c:pt idx="225" formatCode="General">
                  <c:v>42897</c:v>
                </c:pt>
                <c:pt idx="226" formatCode="General">
                  <c:v>42989</c:v>
                </c:pt>
                <c:pt idx="227" formatCode="General">
                  <c:v>43082</c:v>
                </c:pt>
                <c:pt idx="228" formatCode="General">
                  <c:v>43166</c:v>
                </c:pt>
                <c:pt idx="229" formatCode="General">
                  <c:v>43268</c:v>
                </c:pt>
                <c:pt idx="230" formatCode="General">
                  <c:v>43369</c:v>
                </c:pt>
                <c:pt idx="231" formatCode="General">
                  <c:v>43443</c:v>
                </c:pt>
                <c:pt idx="232" formatCode="General">
                  <c:v>43548</c:v>
                </c:pt>
                <c:pt idx="233" formatCode="General">
                  <c:v>43629</c:v>
                </c:pt>
                <c:pt idx="234" formatCode="General">
                  <c:v>43737</c:v>
                </c:pt>
                <c:pt idx="235" formatCode="General">
                  <c:v>43816</c:v>
                </c:pt>
                <c:pt idx="236" formatCode="General">
                  <c:v>43922</c:v>
                </c:pt>
                <c:pt idx="237" formatCode="General">
                  <c:v>43991</c:v>
                </c:pt>
                <c:pt idx="238" formatCode="General">
                  <c:v>44105</c:v>
                </c:pt>
                <c:pt idx="239" formatCode="General">
                  <c:v>44118</c:v>
                </c:pt>
                <c:pt idx="240" formatCode="General">
                  <c:v>44168</c:v>
                </c:pt>
                <c:pt idx="241" formatCode="General">
                  <c:v>44263</c:v>
                </c:pt>
                <c:pt idx="242" formatCode="General">
                  <c:v>44361</c:v>
                </c:pt>
                <c:pt idx="243" formatCode="General">
                  <c:v>44486</c:v>
                </c:pt>
                <c:pt idx="244" formatCode="General">
                  <c:v>44537</c:v>
                </c:pt>
                <c:pt idx="245" formatCode="General">
                  <c:v>44635</c:v>
                </c:pt>
                <c:pt idx="246" formatCode="General">
                  <c:v>44717</c:v>
                </c:pt>
                <c:pt idx="247" formatCode="General">
                  <c:v>44844</c:v>
                </c:pt>
              </c:numCache>
            </c:numRef>
          </c:xVal>
          <c:yVal>
            <c:numRef>
              <c:f>'03N19W19J01'!$C$607:$C$1000</c:f>
              <c:numCache>
                <c:formatCode>General</c:formatCode>
                <c:ptCount val="394"/>
                <c:pt idx="0">
                  <c:v>258.89999390000003</c:v>
                </c:pt>
                <c:pt idx="1">
                  <c:v>256.89999390000003</c:v>
                </c:pt>
                <c:pt idx="2">
                  <c:v>271.89999390000003</c:v>
                </c:pt>
                <c:pt idx="3">
                  <c:v>258.19998170000002</c:v>
                </c:pt>
                <c:pt idx="4">
                  <c:v>257.89999390000003</c:v>
                </c:pt>
                <c:pt idx="5">
                  <c:v>256.19998170000002</c:v>
                </c:pt>
                <c:pt idx="6">
                  <c:v>260.39999390000003</c:v>
                </c:pt>
                <c:pt idx="7">
                  <c:v>262.39999390000003</c:v>
                </c:pt>
                <c:pt idx="8">
                  <c:v>252.8999939</c:v>
                </c:pt>
                <c:pt idx="9">
                  <c:v>250.8999939</c:v>
                </c:pt>
                <c:pt idx="10">
                  <c:v>251.8999939</c:v>
                </c:pt>
                <c:pt idx="11">
                  <c:v>250.8999939</c:v>
                </c:pt>
                <c:pt idx="12">
                  <c:v>263.39999390000003</c:v>
                </c:pt>
                <c:pt idx="13">
                  <c:v>261.89999390000003</c:v>
                </c:pt>
                <c:pt idx="14">
                  <c:v>262.89999390000003</c:v>
                </c:pt>
                <c:pt idx="15">
                  <c:v>247.8999939</c:v>
                </c:pt>
                <c:pt idx="16">
                  <c:v>251.8999939</c:v>
                </c:pt>
                <c:pt idx="17">
                  <c:v>249.8999939</c:v>
                </c:pt>
                <c:pt idx="18">
                  <c:v>250.8999939</c:v>
                </c:pt>
                <c:pt idx="19">
                  <c:v>251.6000061</c:v>
                </c:pt>
                <c:pt idx="20">
                  <c:v>251.8999939</c:v>
                </c:pt>
                <c:pt idx="21">
                  <c:v>251.8999939</c:v>
                </c:pt>
                <c:pt idx="22">
                  <c:v>248.3999939</c:v>
                </c:pt>
                <c:pt idx="23">
                  <c:v>246.8999939</c:v>
                </c:pt>
                <c:pt idx="24">
                  <c:v>250.3999939</c:v>
                </c:pt>
                <c:pt idx="25">
                  <c:v>252.8999939</c:v>
                </c:pt>
                <c:pt idx="26">
                  <c:v>242.8999939</c:v>
                </c:pt>
                <c:pt idx="27">
                  <c:v>254.1000061</c:v>
                </c:pt>
                <c:pt idx="28">
                  <c:v>245.99996949999999</c:v>
                </c:pt>
                <c:pt idx="29">
                  <c:v>236.3000183</c:v>
                </c:pt>
                <c:pt idx="30">
                  <c:v>234.8999939</c:v>
                </c:pt>
                <c:pt idx="31">
                  <c:v>251.8999939</c:v>
                </c:pt>
                <c:pt idx="32">
                  <c:v>252.1999817</c:v>
                </c:pt>
                <c:pt idx="33">
                  <c:v>237.99996949999999</c:v>
                </c:pt>
                <c:pt idx="34">
                  <c:v>241.6999817</c:v>
                </c:pt>
                <c:pt idx="35">
                  <c:v>241.8999939</c:v>
                </c:pt>
                <c:pt idx="36">
                  <c:v>227.8999939</c:v>
                </c:pt>
                <c:pt idx="37">
                  <c:v>254.8999939</c:v>
                </c:pt>
                <c:pt idx="38">
                  <c:v>246.8999939</c:v>
                </c:pt>
                <c:pt idx="39">
                  <c:v>245.8999939</c:v>
                </c:pt>
                <c:pt idx="40">
                  <c:v>248.3999939</c:v>
                </c:pt>
                <c:pt idx="41">
                  <c:v>244.8999939</c:v>
                </c:pt>
                <c:pt idx="42">
                  <c:v>235.3999939</c:v>
                </c:pt>
                <c:pt idx="43">
                  <c:v>239.3999939</c:v>
                </c:pt>
                <c:pt idx="44">
                  <c:v>236.8999939</c:v>
                </c:pt>
                <c:pt idx="45">
                  <c:v>239.8999939</c:v>
                </c:pt>
                <c:pt idx="46">
                  <c:v>246.8999939</c:v>
                </c:pt>
                <c:pt idx="47">
                  <c:v>248.8999939</c:v>
                </c:pt>
                <c:pt idx="48">
                  <c:v>251.8999939</c:v>
                </c:pt>
                <c:pt idx="49">
                  <c:v>249.8999939</c:v>
                </c:pt>
                <c:pt idx="50">
                  <c:v>249.3999939</c:v>
                </c:pt>
                <c:pt idx="51">
                  <c:v>240.8999939</c:v>
                </c:pt>
                <c:pt idx="52">
                  <c:v>236.8999939</c:v>
                </c:pt>
                <c:pt idx="53">
                  <c:v>237.8999939</c:v>
                </c:pt>
                <c:pt idx="54">
                  <c:v>241.49996949999999</c:v>
                </c:pt>
                <c:pt idx="55">
                  <c:v>234.3999939</c:v>
                </c:pt>
                <c:pt idx="56">
                  <c:v>234.8999939</c:v>
                </c:pt>
                <c:pt idx="57">
                  <c:v>228.8999939</c:v>
                </c:pt>
                <c:pt idx="58">
                  <c:v>229.1999817</c:v>
                </c:pt>
                <c:pt idx="59">
                  <c:v>241.8999939</c:v>
                </c:pt>
                <c:pt idx="60">
                  <c:v>230.8999939</c:v>
                </c:pt>
                <c:pt idx="61">
                  <c:v>239.49996949999999</c:v>
                </c:pt>
                <c:pt idx="62">
                  <c:v>240.99996949999999</c:v>
                </c:pt>
                <c:pt idx="63">
                  <c:v>244.6999817</c:v>
                </c:pt>
                <c:pt idx="64">
                  <c:v>238.3000183</c:v>
                </c:pt>
                <c:pt idx="65">
                  <c:v>240.8999939</c:v>
                </c:pt>
                <c:pt idx="66">
                  <c:v>246.3999939</c:v>
                </c:pt>
                <c:pt idx="67">
                  <c:v>230.8999939</c:v>
                </c:pt>
                <c:pt idx="68">
                  <c:v>238.8999939</c:v>
                </c:pt>
                <c:pt idx="69">
                  <c:v>228.1999817</c:v>
                </c:pt>
                <c:pt idx="70">
                  <c:v>228.99996949999999</c:v>
                </c:pt>
                <c:pt idx="71">
                  <c:v>230.6999817</c:v>
                </c:pt>
                <c:pt idx="72">
                  <c:v>229.3999939</c:v>
                </c:pt>
                <c:pt idx="73">
                  <c:v>233.6000061</c:v>
                </c:pt>
                <c:pt idx="74">
                  <c:v>229.1000061</c:v>
                </c:pt>
                <c:pt idx="75">
                  <c:v>224.3000183</c:v>
                </c:pt>
                <c:pt idx="76">
                  <c:v>232.8999939</c:v>
                </c:pt>
                <c:pt idx="77">
                  <c:v>225.1000061</c:v>
                </c:pt>
                <c:pt idx="78">
                  <c:v>230.99996949999999</c:v>
                </c:pt>
                <c:pt idx="79">
                  <c:v>224.3000183</c:v>
                </c:pt>
                <c:pt idx="80">
                  <c:v>227.8000183</c:v>
                </c:pt>
                <c:pt idx="81">
                  <c:v>212.49996949999999</c:v>
                </c:pt>
                <c:pt idx="82">
                  <c:v>229.49996949999999</c:v>
                </c:pt>
                <c:pt idx="83">
                  <c:v>219.3999939</c:v>
                </c:pt>
                <c:pt idx="84">
                  <c:v>223.8999939</c:v>
                </c:pt>
                <c:pt idx="85">
                  <c:v>221.8999939</c:v>
                </c:pt>
                <c:pt idx="86">
                  <c:v>225.8999939</c:v>
                </c:pt>
                <c:pt idx="87">
                  <c:v>226.8999939</c:v>
                </c:pt>
                <c:pt idx="88">
                  <c:v>190.8999939</c:v>
                </c:pt>
                <c:pt idx="89">
                  <c:v>221.8999939</c:v>
                </c:pt>
                <c:pt idx="90">
                  <c:v>224.8999939</c:v>
                </c:pt>
                <c:pt idx="91">
                  <c:v>209.3000183</c:v>
                </c:pt>
                <c:pt idx="92">
                  <c:v>219.8999939</c:v>
                </c:pt>
                <c:pt idx="93">
                  <c:v>219.8999939</c:v>
                </c:pt>
                <c:pt idx="94">
                  <c:v>220.8999939</c:v>
                </c:pt>
                <c:pt idx="95">
                  <c:v>215.8999939</c:v>
                </c:pt>
                <c:pt idx="96">
                  <c:v>218.89</c:v>
                </c:pt>
                <c:pt idx="97">
                  <c:v>223.89</c:v>
                </c:pt>
                <c:pt idx="98">
                  <c:v>223.89</c:v>
                </c:pt>
                <c:pt idx="99">
                  <c:v>222.89</c:v>
                </c:pt>
                <c:pt idx="100">
                  <c:v>222.89</c:v>
                </c:pt>
                <c:pt idx="101">
                  <c:v>221.89</c:v>
                </c:pt>
                <c:pt idx="102">
                  <c:v>221.89</c:v>
                </c:pt>
                <c:pt idx="103">
                  <c:v>221.89</c:v>
                </c:pt>
                <c:pt idx="104">
                  <c:v>223.89</c:v>
                </c:pt>
                <c:pt idx="105">
                  <c:v>223.89</c:v>
                </c:pt>
                <c:pt idx="106">
                  <c:v>221.89</c:v>
                </c:pt>
                <c:pt idx="107">
                  <c:v>223.89</c:v>
                </c:pt>
                <c:pt idx="108">
                  <c:v>226.89</c:v>
                </c:pt>
                <c:pt idx="109">
                  <c:v>218.89</c:v>
                </c:pt>
                <c:pt idx="110">
                  <c:v>220.89</c:v>
                </c:pt>
                <c:pt idx="111">
                  <c:v>218.89</c:v>
                </c:pt>
                <c:pt idx="112">
                  <c:v>216.89</c:v>
                </c:pt>
                <c:pt idx="113">
                  <c:v>229.89</c:v>
                </c:pt>
                <c:pt idx="114">
                  <c:v>218.89</c:v>
                </c:pt>
                <c:pt idx="115">
                  <c:v>222.89</c:v>
                </c:pt>
                <c:pt idx="116">
                  <c:v>220.89</c:v>
                </c:pt>
                <c:pt idx="117">
                  <c:v>224.9</c:v>
                </c:pt>
                <c:pt idx="118">
                  <c:v>222.9</c:v>
                </c:pt>
                <c:pt idx="119">
                  <c:v>222.9</c:v>
                </c:pt>
                <c:pt idx="120">
                  <c:v>220.9</c:v>
                </c:pt>
                <c:pt idx="121">
                  <c:v>222.9</c:v>
                </c:pt>
                <c:pt idx="122">
                  <c:v>216.9</c:v>
                </c:pt>
                <c:pt idx="123">
                  <c:v>214.89</c:v>
                </c:pt>
                <c:pt idx="124">
                  <c:v>243.89</c:v>
                </c:pt>
                <c:pt idx="125">
                  <c:v>223.89</c:v>
                </c:pt>
                <c:pt idx="126">
                  <c:v>225.89</c:v>
                </c:pt>
                <c:pt idx="127">
                  <c:v>227.89</c:v>
                </c:pt>
                <c:pt idx="128">
                  <c:v>210.89</c:v>
                </c:pt>
                <c:pt idx="129">
                  <c:v>209.89</c:v>
                </c:pt>
                <c:pt idx="130">
                  <c:v>205.89</c:v>
                </c:pt>
                <c:pt idx="131">
                  <c:v>216.89</c:v>
                </c:pt>
                <c:pt idx="132">
                  <c:v>218.89</c:v>
                </c:pt>
                <c:pt idx="133">
                  <c:v>215.89</c:v>
                </c:pt>
                <c:pt idx="134">
                  <c:v>212.89</c:v>
                </c:pt>
                <c:pt idx="135">
                  <c:v>214.89</c:v>
                </c:pt>
                <c:pt idx="136">
                  <c:v>212.89</c:v>
                </c:pt>
                <c:pt idx="137">
                  <c:v>213.89</c:v>
                </c:pt>
                <c:pt idx="138">
                  <c:v>211.89</c:v>
                </c:pt>
                <c:pt idx="139">
                  <c:v>213.89</c:v>
                </c:pt>
                <c:pt idx="140">
                  <c:v>216.89</c:v>
                </c:pt>
                <c:pt idx="141">
                  <c:v>212.89</c:v>
                </c:pt>
                <c:pt idx="142">
                  <c:v>212.89</c:v>
                </c:pt>
                <c:pt idx="143">
                  <c:v>216.89</c:v>
                </c:pt>
                <c:pt idx="144">
                  <c:v>216.89</c:v>
                </c:pt>
                <c:pt idx="145">
                  <c:v>215.89</c:v>
                </c:pt>
                <c:pt idx="146">
                  <c:v>215.89</c:v>
                </c:pt>
                <c:pt idx="147">
                  <c:v>214.89</c:v>
                </c:pt>
                <c:pt idx="148">
                  <c:v>210.89</c:v>
                </c:pt>
                <c:pt idx="149">
                  <c:v>213.89</c:v>
                </c:pt>
                <c:pt idx="150">
                  <c:v>222.89</c:v>
                </c:pt>
                <c:pt idx="151">
                  <c:v>217.89</c:v>
                </c:pt>
                <c:pt idx="152">
                  <c:v>214.89</c:v>
                </c:pt>
                <c:pt idx="153">
                  <c:v>212.89</c:v>
                </c:pt>
                <c:pt idx="154">
                  <c:v>214.89</c:v>
                </c:pt>
                <c:pt idx="155">
                  <c:v>214.89</c:v>
                </c:pt>
                <c:pt idx="156">
                  <c:v>215.89</c:v>
                </c:pt>
                <c:pt idx="157">
                  <c:v>223.89</c:v>
                </c:pt>
                <c:pt idx="158">
                  <c:v>214.89</c:v>
                </c:pt>
                <c:pt idx="159">
                  <c:v>212.89</c:v>
                </c:pt>
                <c:pt idx="160">
                  <c:v>215.89</c:v>
                </c:pt>
                <c:pt idx="161">
                  <c:v>216.89</c:v>
                </c:pt>
                <c:pt idx="162">
                  <c:v>215.89</c:v>
                </c:pt>
                <c:pt idx="163">
                  <c:v>215.89</c:v>
                </c:pt>
                <c:pt idx="164">
                  <c:v>214.89</c:v>
                </c:pt>
                <c:pt idx="165">
                  <c:v>215.89</c:v>
                </c:pt>
                <c:pt idx="166">
                  <c:v>221.89</c:v>
                </c:pt>
                <c:pt idx="167">
                  <c:v>223.89</c:v>
                </c:pt>
                <c:pt idx="168">
                  <c:v>223.89</c:v>
                </c:pt>
                <c:pt idx="169">
                  <c:v>225.89</c:v>
                </c:pt>
                <c:pt idx="170">
                  <c:v>216.89</c:v>
                </c:pt>
                <c:pt idx="171">
                  <c:v>217.89</c:v>
                </c:pt>
                <c:pt idx="172">
                  <c:v>223.89</c:v>
                </c:pt>
                <c:pt idx="173">
                  <c:v>230.89</c:v>
                </c:pt>
                <c:pt idx="174">
                  <c:v>219.89</c:v>
                </c:pt>
                <c:pt idx="175">
                  <c:v>215.89</c:v>
                </c:pt>
                <c:pt idx="176">
                  <c:v>219.89</c:v>
                </c:pt>
                <c:pt idx="177">
                  <c:v>221.89</c:v>
                </c:pt>
                <c:pt idx="178">
                  <c:v>219.89</c:v>
                </c:pt>
                <c:pt idx="179">
                  <c:v>217.3</c:v>
                </c:pt>
                <c:pt idx="180">
                  <c:v>221.89</c:v>
                </c:pt>
                <c:pt idx="181">
                  <c:v>215.89</c:v>
                </c:pt>
                <c:pt idx="182">
                  <c:v>214.89</c:v>
                </c:pt>
                <c:pt idx="183">
                  <c:v>208.89</c:v>
                </c:pt>
                <c:pt idx="184">
                  <c:v>207.89</c:v>
                </c:pt>
                <c:pt idx="185">
                  <c:v>206.89</c:v>
                </c:pt>
                <c:pt idx="186">
                  <c:v>198.89</c:v>
                </c:pt>
                <c:pt idx="187">
                  <c:v>202.89</c:v>
                </c:pt>
                <c:pt idx="188">
                  <c:v>200.89</c:v>
                </c:pt>
                <c:pt idx="189">
                  <c:v>202.89</c:v>
                </c:pt>
                <c:pt idx="190">
                  <c:v>196.89</c:v>
                </c:pt>
                <c:pt idx="191">
                  <c:v>192.89</c:v>
                </c:pt>
                <c:pt idx="192">
                  <c:v>187.39</c:v>
                </c:pt>
                <c:pt idx="193">
                  <c:v>183.89</c:v>
                </c:pt>
                <c:pt idx="194">
                  <c:v>186.89</c:v>
                </c:pt>
                <c:pt idx="195">
                  <c:v>184.39</c:v>
                </c:pt>
                <c:pt idx="196">
                  <c:v>183.89</c:v>
                </c:pt>
                <c:pt idx="197">
                  <c:v>179.89</c:v>
                </c:pt>
                <c:pt idx="198">
                  <c:v>179.89</c:v>
                </c:pt>
                <c:pt idx="199">
                  <c:v>182.1</c:v>
                </c:pt>
                <c:pt idx="200">
                  <c:v>186.6</c:v>
                </c:pt>
                <c:pt idx="201">
                  <c:v>179.8</c:v>
                </c:pt>
                <c:pt idx="202">
                  <c:v>178.69</c:v>
                </c:pt>
                <c:pt idx="203">
                  <c:v>181.39</c:v>
                </c:pt>
                <c:pt idx="204">
                  <c:v>181.99</c:v>
                </c:pt>
                <c:pt idx="205">
                  <c:v>178.49</c:v>
                </c:pt>
                <c:pt idx="206">
                  <c:v>179.69</c:v>
                </c:pt>
                <c:pt idx="207">
                  <c:v>179.39</c:v>
                </c:pt>
                <c:pt idx="208">
                  <c:v>178.69</c:v>
                </c:pt>
                <c:pt idx="209">
                  <c:v>178.19</c:v>
                </c:pt>
                <c:pt idx="210">
                  <c:v>174.39</c:v>
                </c:pt>
                <c:pt idx="211">
                  <c:v>173.8</c:v>
                </c:pt>
                <c:pt idx="212">
                  <c:v>176.1</c:v>
                </c:pt>
                <c:pt idx="213">
                  <c:v>180.19</c:v>
                </c:pt>
                <c:pt idx="214">
                  <c:v>172.1</c:v>
                </c:pt>
                <c:pt idx="215">
                  <c:v>177.99</c:v>
                </c:pt>
                <c:pt idx="216">
                  <c:v>179.69</c:v>
                </c:pt>
                <c:pt idx="217">
                  <c:v>181.1</c:v>
                </c:pt>
                <c:pt idx="218">
                  <c:v>176.19</c:v>
                </c:pt>
                <c:pt idx="219">
                  <c:v>172.8</c:v>
                </c:pt>
                <c:pt idx="220">
                  <c:v>177.69</c:v>
                </c:pt>
                <c:pt idx="221">
                  <c:v>174.3</c:v>
                </c:pt>
                <c:pt idx="222">
                  <c:v>171.1</c:v>
                </c:pt>
                <c:pt idx="223">
                  <c:v>172.1</c:v>
                </c:pt>
                <c:pt idx="224">
                  <c:v>161.3000183</c:v>
                </c:pt>
                <c:pt idx="225">
                  <c:v>178.2</c:v>
                </c:pt>
                <c:pt idx="226">
                  <c:v>173.3000183</c:v>
                </c:pt>
                <c:pt idx="227">
                  <c:v>170.5</c:v>
                </c:pt>
                <c:pt idx="228">
                  <c:v>172.8000183</c:v>
                </c:pt>
                <c:pt idx="229">
                  <c:v>172.6000061</c:v>
                </c:pt>
                <c:pt idx="230">
                  <c:v>168.8000183</c:v>
                </c:pt>
                <c:pt idx="231">
                  <c:v>167.6000061</c:v>
                </c:pt>
                <c:pt idx="232">
                  <c:v>166.2</c:v>
                </c:pt>
                <c:pt idx="233">
                  <c:v>170</c:v>
                </c:pt>
                <c:pt idx="234">
                  <c:v>174.8000183</c:v>
                </c:pt>
                <c:pt idx="235">
                  <c:v>174.4</c:v>
                </c:pt>
                <c:pt idx="236">
                  <c:v>181.2</c:v>
                </c:pt>
                <c:pt idx="237">
                  <c:v>181.5</c:v>
                </c:pt>
                <c:pt idx="238">
                  <c:v>175.1000061</c:v>
                </c:pt>
                <c:pt idx="239">
                  <c:v>170.3000183</c:v>
                </c:pt>
                <c:pt idx="240">
                  <c:v>167.3</c:v>
                </c:pt>
                <c:pt idx="241">
                  <c:v>166.2</c:v>
                </c:pt>
                <c:pt idx="242">
                  <c:v>165.9</c:v>
                </c:pt>
                <c:pt idx="243">
                  <c:v>160.4</c:v>
                </c:pt>
                <c:pt idx="244">
                  <c:v>160.8000183</c:v>
                </c:pt>
                <c:pt idx="245">
                  <c:v>159.80000000000001</c:v>
                </c:pt>
                <c:pt idx="246">
                  <c:v>160.5</c:v>
                </c:pt>
                <c:pt idx="247">
                  <c:v>153.74</c:v>
                </c:pt>
              </c:numCache>
            </c:numRef>
          </c:yVal>
          <c:smooth val="0"/>
          <c:extLst>
            <c:ext xmlns:c16="http://schemas.microsoft.com/office/drawing/2014/chart" uri="{C3380CC4-5D6E-409C-BE32-E72D297353CC}">
              <c16:uniqueId val="{00000003-CC97-4741-8520-CAA33458609C}"/>
            </c:ext>
          </c:extLst>
        </c:ser>
        <c:ser>
          <c:idx val="8"/>
          <c:order val="8"/>
          <c:tx>
            <c:strRef>
              <c:f>'03N19W19J01'!$V$2</c:f>
              <c:strCache>
                <c:ptCount val="1"/>
                <c:pt idx="0">
                  <c:v>ShiftedBaseline (2070 CF)</c:v>
                </c:pt>
              </c:strCache>
            </c:strRef>
          </c:tx>
          <c:spPr>
            <a:ln w="19050" cap="rnd">
              <a:solidFill>
                <a:srgbClr val="FFFFFF">
                  <a:lumMod val="65000"/>
                </a:srgbClr>
              </a:solidFill>
              <a:round/>
            </a:ln>
            <a:effectLst/>
          </c:spPr>
          <c:marker>
            <c:symbol val="none"/>
          </c:marker>
          <c:xVal>
            <c:numRef>
              <c:f>'03N19W19J01'!$T$3:$T$566</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'03N19W19J01'!$V$3:$V$566</c:f>
              <c:numCache>
                <c:formatCode>General</c:formatCode>
                <c:ptCount val="564"/>
                <c:pt idx="0">
                  <c:v>168.49602934667971</c:v>
                </c:pt>
                <c:pt idx="1">
                  <c:v>168.23214384863283</c:v>
                </c:pt>
                <c:pt idx="2">
                  <c:v>168.04684111425783</c:v>
                </c:pt>
                <c:pt idx="3">
                  <c:v>167.94977995703121</c:v>
                </c:pt>
                <c:pt idx="4">
                  <c:v>167.88442656347661</c:v>
                </c:pt>
                <c:pt idx="5">
                  <c:v>167.82252165625002</c:v>
                </c:pt>
                <c:pt idx="6">
                  <c:v>167.71680876562502</c:v>
                </c:pt>
                <c:pt idx="7">
                  <c:v>167.50558134863283</c:v>
                </c:pt>
                <c:pt idx="8">
                  <c:v>167.22054716894533</c:v>
                </c:pt>
                <c:pt idx="9">
                  <c:v>166.82244536230471</c:v>
                </c:pt>
                <c:pt idx="10">
                  <c:v>166.34641691992192</c:v>
                </c:pt>
                <c:pt idx="11">
                  <c:v>165.82343718359382</c:v>
                </c:pt>
                <c:pt idx="12">
                  <c:v>165.80598112890621</c:v>
                </c:pt>
                <c:pt idx="13">
                  <c:v>165.34933134863283</c:v>
                </c:pt>
                <c:pt idx="14">
                  <c:v>165.02285429785161</c:v>
                </c:pt>
                <c:pt idx="15">
                  <c:v>164.83208891699221</c:v>
                </c:pt>
                <c:pt idx="16">
                  <c:v>164.71366545507811</c:v>
                </c:pt>
                <c:pt idx="17">
                  <c:v>164.62220427343752</c:v>
                </c:pt>
                <c:pt idx="18">
                  <c:v>164.50790068457033</c:v>
                </c:pt>
                <c:pt idx="19">
                  <c:v>164.30282255957033</c:v>
                </c:pt>
                <c:pt idx="20">
                  <c:v>164.03326079199221</c:v>
                </c:pt>
                <c:pt idx="21">
                  <c:v>163.65810820410161</c:v>
                </c:pt>
                <c:pt idx="22">
                  <c:v>163.20936247656252</c:v>
                </c:pt>
                <c:pt idx="23">
                  <c:v>162.71525236914061</c:v>
                </c:pt>
                <c:pt idx="24">
                  <c:v>162.20916411230471</c:v>
                </c:pt>
                <c:pt idx="25">
                  <c:v>161.80108305761721</c:v>
                </c:pt>
                <c:pt idx="26">
                  <c:v>161.52775236914061</c:v>
                </c:pt>
                <c:pt idx="27">
                  <c:v>161.38750883886721</c:v>
                </c:pt>
                <c:pt idx="28">
                  <c:v>161.31113859960942</c:v>
                </c:pt>
                <c:pt idx="29">
                  <c:v>161.26171538183593</c:v>
                </c:pt>
                <c:pt idx="30">
                  <c:v>161.18471953222661</c:v>
                </c:pt>
                <c:pt idx="31">
                  <c:v>161.01572844335942</c:v>
                </c:pt>
                <c:pt idx="32">
                  <c:v>160.77918669531252</c:v>
                </c:pt>
                <c:pt idx="33">
                  <c:v>160.43708464453121</c:v>
                </c:pt>
                <c:pt idx="34">
                  <c:v>160.02103850195311</c:v>
                </c:pt>
                <c:pt idx="35">
                  <c:v>159.55799528906252</c:v>
                </c:pt>
                <c:pt idx="36">
                  <c:v>159.08163115332033</c:v>
                </c:pt>
                <c:pt idx="37">
                  <c:v>158.69918486425783</c:v>
                </c:pt>
                <c:pt idx="38">
                  <c:v>158.44822356054692</c:v>
                </c:pt>
                <c:pt idx="39">
                  <c:v>158.32674834082033</c:v>
                </c:pt>
                <c:pt idx="40">
                  <c:v>158.26493498632811</c:v>
                </c:pt>
                <c:pt idx="41">
                  <c:v>158.23319670507811</c:v>
                </c:pt>
                <c:pt idx="42">
                  <c:v>158.17376372167971</c:v>
                </c:pt>
                <c:pt idx="43">
                  <c:v>158.02433440039061</c:v>
                </c:pt>
                <c:pt idx="44">
                  <c:v>157.80759856054692</c:v>
                </c:pt>
                <c:pt idx="45">
                  <c:v>157.48582121679692</c:v>
                </c:pt>
                <c:pt idx="46">
                  <c:v>157.08851286718752</c:v>
                </c:pt>
                <c:pt idx="47">
                  <c:v>156.64170500585942</c:v>
                </c:pt>
                <c:pt idx="48">
                  <c:v>156.18055388281252</c:v>
                </c:pt>
                <c:pt idx="49">
                  <c:v>155.81136748144533</c:v>
                </c:pt>
                <c:pt idx="50">
                  <c:v>155.57272002050783</c:v>
                </c:pt>
                <c:pt idx="51">
                  <c:v>155.46256682226561</c:v>
                </c:pt>
                <c:pt idx="52">
                  <c:v>155.41173979589843</c:v>
                </c:pt>
                <c:pt idx="53">
                  <c:v>155.39028593847661</c:v>
                </c:pt>
                <c:pt idx="54">
                  <c:v>155.34151884863283</c:v>
                </c:pt>
                <c:pt idx="55">
                  <c:v>155.20391508886721</c:v>
                </c:pt>
                <c:pt idx="56">
                  <c:v>154.99891325781252</c:v>
                </c:pt>
                <c:pt idx="57">
                  <c:v>154.68937346289061</c:v>
                </c:pt>
                <c:pt idx="58">
                  <c:v>154.30415007421882</c:v>
                </c:pt>
                <c:pt idx="59">
                  <c:v>153.86906096289061</c:v>
                </c:pt>
                <c:pt idx="60">
                  <c:v>153.42005583593752</c:v>
                </c:pt>
                <c:pt idx="61">
                  <c:v>153.06216093847661</c:v>
                </c:pt>
                <c:pt idx="62">
                  <c:v>152.83471342871093</c:v>
                </c:pt>
                <c:pt idx="63">
                  <c:v>152.73594328710942</c:v>
                </c:pt>
                <c:pt idx="64">
                  <c:v>152.69608733007811</c:v>
                </c:pt>
                <c:pt idx="65">
                  <c:v>152.68771025488283</c:v>
                </c:pt>
                <c:pt idx="66">
                  <c:v>152.65270659277343</c:v>
                </c:pt>
                <c:pt idx="67">
                  <c:v>152.53052946875002</c:v>
                </c:pt>
                <c:pt idx="68">
                  <c:v>152.34133574316411</c:v>
                </c:pt>
                <c:pt idx="69">
                  <c:v>152.04929777929692</c:v>
                </c:pt>
                <c:pt idx="70">
                  <c:v>151.68269011328121</c:v>
                </c:pt>
                <c:pt idx="71">
                  <c:v>151.26630827734382</c:v>
                </c:pt>
                <c:pt idx="72">
                  <c:v>150.83561369726561</c:v>
                </c:pt>
                <c:pt idx="73">
                  <c:v>150.49416777441411</c:v>
                </c:pt>
                <c:pt idx="74">
                  <c:v>150.28207060644533</c:v>
                </c:pt>
                <c:pt idx="75">
                  <c:v>150.19718596289061</c:v>
                </c:pt>
                <c:pt idx="76">
                  <c:v>150.16933867285161</c:v>
                </c:pt>
                <c:pt idx="77">
                  <c:v>150.17417570898442</c:v>
                </c:pt>
                <c:pt idx="78">
                  <c:v>150.15200468847661</c:v>
                </c:pt>
                <c:pt idx="79">
                  <c:v>150.04336211035161</c:v>
                </c:pt>
                <c:pt idx="80">
                  <c:v>149.86715361425783</c:v>
                </c:pt>
                <c:pt idx="81">
                  <c:v>149.58790251562502</c:v>
                </c:pt>
                <c:pt idx="82">
                  <c:v>149.23281523535161</c:v>
                </c:pt>
                <c:pt idx="83">
                  <c:v>148.82621428320311</c:v>
                </c:pt>
                <c:pt idx="84">
                  <c:v>148.40499541113283</c:v>
                </c:pt>
                <c:pt idx="85">
                  <c:v>148.07195708105471</c:v>
                </c:pt>
                <c:pt idx="86">
                  <c:v>147.86776396582033</c:v>
                </c:pt>
                <c:pt idx="87">
                  <c:v>147.79035612890621</c:v>
                </c:pt>
                <c:pt idx="88">
                  <c:v>147.76952788183593</c:v>
                </c:pt>
                <c:pt idx="89">
                  <c:v>147.78246733496093</c:v>
                </c:pt>
                <c:pt idx="90">
                  <c:v>147.76841399023442</c:v>
                </c:pt>
                <c:pt idx="91">
                  <c:v>147.66875883886721</c:v>
                </c:pt>
                <c:pt idx="92">
                  <c:v>147.50169035742192</c:v>
                </c:pt>
                <c:pt idx="93">
                  <c:v>147.23231169531252</c:v>
                </c:pt>
                <c:pt idx="94">
                  <c:v>146.88747832128911</c:v>
                </c:pt>
                <c:pt idx="95">
                  <c:v>146.49148222753911</c:v>
                </c:pt>
                <c:pt idx="96">
                  <c:v>146.08175322363283</c:v>
                </c:pt>
                <c:pt idx="97">
                  <c:v>145.75977751562502</c:v>
                </c:pt>
                <c:pt idx="98">
                  <c:v>145.56673857519533</c:v>
                </c:pt>
                <c:pt idx="99">
                  <c:v>145.50095793554692</c:v>
                </c:pt>
                <c:pt idx="100">
                  <c:v>145.49129912207033</c:v>
                </c:pt>
                <c:pt idx="101">
                  <c:v>145.51757475683593</c:v>
                </c:pt>
                <c:pt idx="102">
                  <c:v>145.51800200292971</c:v>
                </c:pt>
                <c:pt idx="103">
                  <c:v>145.43479582617192</c:v>
                </c:pt>
                <c:pt idx="104">
                  <c:v>145.28478667089843</c:v>
                </c:pt>
                <c:pt idx="105">
                  <c:v>145.03458830664061</c:v>
                </c:pt>
                <c:pt idx="106">
                  <c:v>144.71047636816411</c:v>
                </c:pt>
                <c:pt idx="107">
                  <c:v>144.33605620214843</c:v>
                </c:pt>
                <c:pt idx="108">
                  <c:v>143.94776579687502</c:v>
                </c:pt>
                <c:pt idx="109">
                  <c:v>143.64448210546882</c:v>
                </c:pt>
                <c:pt idx="110">
                  <c:v>143.46793791601561</c:v>
                </c:pt>
                <c:pt idx="111">
                  <c:v>143.41639372656252</c:v>
                </c:pt>
                <c:pt idx="112">
                  <c:v>143.41865202734382</c:v>
                </c:pt>
                <c:pt idx="113">
                  <c:v>143.45768400976561</c:v>
                </c:pt>
                <c:pt idx="114">
                  <c:v>143.47005888769533</c:v>
                </c:pt>
                <c:pt idx="115">
                  <c:v>143.39890715429692</c:v>
                </c:pt>
                <c:pt idx="116">
                  <c:v>143.25986906835942</c:v>
                </c:pt>
                <c:pt idx="117">
                  <c:v>143.02016875097661</c:v>
                </c:pt>
                <c:pt idx="118">
                  <c:v>142.70554777929692</c:v>
                </c:pt>
                <c:pt idx="119">
                  <c:v>142.33894011328121</c:v>
                </c:pt>
                <c:pt idx="120">
                  <c:v>141.95855376074221</c:v>
                </c:pt>
                <c:pt idx="121">
                  <c:v>141.66160246679692</c:v>
                </c:pt>
                <c:pt idx="122">
                  <c:v>141.48942229101561</c:v>
                </c:pt>
                <c:pt idx="123">
                  <c:v>141.44068571875002</c:v>
                </c:pt>
                <c:pt idx="124">
                  <c:v>141.44550749609382</c:v>
                </c:pt>
                <c:pt idx="125">
                  <c:v>141.48832365820311</c:v>
                </c:pt>
                <c:pt idx="126">
                  <c:v>141.50605437109382</c:v>
                </c:pt>
                <c:pt idx="127">
                  <c:v>141.44254729101561</c:v>
                </c:pt>
                <c:pt idx="128">
                  <c:v>141.31309172460942</c:v>
                </c:pt>
                <c:pt idx="129">
                  <c:v>141.08568999121093</c:v>
                </c:pt>
                <c:pt idx="130">
                  <c:v>140.78536650488283</c:v>
                </c:pt>
                <c:pt idx="131">
                  <c:v>140.43409392187502</c:v>
                </c:pt>
                <c:pt idx="132">
                  <c:v>140.06905791113283</c:v>
                </c:pt>
                <c:pt idx="133">
                  <c:v>139.78554961035161</c:v>
                </c:pt>
                <c:pt idx="134">
                  <c:v>139.62517973730471</c:v>
                </c:pt>
                <c:pt idx="135">
                  <c:v>139.58663603613283</c:v>
                </c:pt>
                <c:pt idx="136">
                  <c:v>139.60171171972661</c:v>
                </c:pt>
                <c:pt idx="137">
                  <c:v>139.65496489355471</c:v>
                </c:pt>
                <c:pt idx="138">
                  <c:v>139.68349882910161</c:v>
                </c:pt>
                <c:pt idx="139">
                  <c:v>139.63285490820311</c:v>
                </c:pt>
                <c:pt idx="140">
                  <c:v>139.51737639257811</c:v>
                </c:pt>
                <c:pt idx="141">
                  <c:v>139.30561491796882</c:v>
                </c:pt>
                <c:pt idx="142">
                  <c:v>139.02143523046882</c:v>
                </c:pt>
                <c:pt idx="143">
                  <c:v>138.68557402441411</c:v>
                </c:pt>
                <c:pt idx="144">
                  <c:v>138.33540007421882</c:v>
                </c:pt>
                <c:pt idx="145">
                  <c:v>138.06504484960942</c:v>
                </c:pt>
                <c:pt idx="146">
                  <c:v>137.91621062109382</c:v>
                </c:pt>
                <c:pt idx="147">
                  <c:v>137.88735625097661</c:v>
                </c:pt>
                <c:pt idx="148">
                  <c:v>137.90884062597661</c:v>
                </c:pt>
                <c:pt idx="149">
                  <c:v>137.97008940527343</c:v>
                </c:pt>
                <c:pt idx="150">
                  <c:v>138.00719878027343</c:v>
                </c:pt>
                <c:pt idx="151">
                  <c:v>137.96662566015621</c:v>
                </c:pt>
                <c:pt idx="152">
                  <c:v>137.86146208593752</c:v>
                </c:pt>
                <c:pt idx="153">
                  <c:v>137.66054961035161</c:v>
                </c:pt>
                <c:pt idx="154">
                  <c:v>137.38654753515621</c:v>
                </c:pt>
                <c:pt idx="155">
                  <c:v>137.05939909765621</c:v>
                </c:pt>
                <c:pt idx="156">
                  <c:v>136.71738859960942</c:v>
                </c:pt>
                <c:pt idx="157">
                  <c:v>136.45409819433593</c:v>
                </c:pt>
                <c:pt idx="158">
                  <c:v>136.31180998632811</c:v>
                </c:pt>
                <c:pt idx="159">
                  <c:v>136.28828093359382</c:v>
                </c:pt>
                <c:pt idx="160">
                  <c:v>136.31411406347661</c:v>
                </c:pt>
                <c:pt idx="161">
                  <c:v>136.38029143164061</c:v>
                </c:pt>
                <c:pt idx="162">
                  <c:v>136.42274138281252</c:v>
                </c:pt>
                <c:pt idx="163">
                  <c:v>136.38889738867192</c:v>
                </c:pt>
                <c:pt idx="164">
                  <c:v>136.29104277441411</c:v>
                </c:pt>
                <c:pt idx="165">
                  <c:v>136.09797331640621</c:v>
                </c:pt>
                <c:pt idx="166">
                  <c:v>135.83170744726561</c:v>
                </c:pt>
                <c:pt idx="167">
                  <c:v>135.51195952246093</c:v>
                </c:pt>
                <c:pt idx="168">
                  <c:v>135.17695280859382</c:v>
                </c:pt>
                <c:pt idx="169">
                  <c:v>134.91975066015621</c:v>
                </c:pt>
                <c:pt idx="170">
                  <c:v>134.78300139257811</c:v>
                </c:pt>
                <c:pt idx="171">
                  <c:v>134.76446196386721</c:v>
                </c:pt>
                <c:pt idx="172">
                  <c:v>134.79436919042971</c:v>
                </c:pt>
                <c:pt idx="173">
                  <c:v>134.86460539648442</c:v>
                </c:pt>
                <c:pt idx="174">
                  <c:v>134.91102263281252</c:v>
                </c:pt>
                <c:pt idx="175">
                  <c:v>134.88146635839843</c:v>
                </c:pt>
                <c:pt idx="176">
                  <c:v>134.78765532324221</c:v>
                </c:pt>
                <c:pt idx="177">
                  <c:v>134.59847685644533</c:v>
                </c:pt>
                <c:pt idx="178">
                  <c:v>134.33565947363283</c:v>
                </c:pt>
                <c:pt idx="179">
                  <c:v>134.01885649511721</c:v>
                </c:pt>
                <c:pt idx="180">
                  <c:v>133.68667265722661</c:v>
                </c:pt>
                <c:pt idx="181">
                  <c:v>133.43171355078121</c:v>
                </c:pt>
                <c:pt idx="182">
                  <c:v>133.29658171484382</c:v>
                </c:pt>
                <c:pt idx="183">
                  <c:v>133.27907988378911</c:v>
                </c:pt>
                <c:pt idx="184">
                  <c:v>133.31190153906252</c:v>
                </c:pt>
                <c:pt idx="185">
                  <c:v>133.38357207128911</c:v>
                </c:pt>
                <c:pt idx="186">
                  <c:v>133.43116423437502</c:v>
                </c:pt>
                <c:pt idx="187">
                  <c:v>133.40287443945311</c:v>
                </c:pt>
                <c:pt idx="188">
                  <c:v>133.31029936621093</c:v>
                </c:pt>
                <c:pt idx="189">
                  <c:v>133.12249419042971</c:v>
                </c:pt>
                <c:pt idx="190">
                  <c:v>132.86114165136721</c:v>
                </c:pt>
                <c:pt idx="191">
                  <c:v>132.54575774023442</c:v>
                </c:pt>
                <c:pt idx="192">
                  <c:v>132.21403166601561</c:v>
                </c:pt>
                <c:pt idx="193">
                  <c:v>131.95832487890621</c:v>
                </c:pt>
                <c:pt idx="194">
                  <c:v>131.82101103613283</c:v>
                </c:pt>
                <c:pt idx="195">
                  <c:v>131.79990813085942</c:v>
                </c:pt>
                <c:pt idx="196">
                  <c:v>131.82630583593752</c:v>
                </c:pt>
                <c:pt idx="197">
                  <c:v>131.89159819433593</c:v>
                </c:pt>
                <c:pt idx="198">
                  <c:v>131.93256804296882</c:v>
                </c:pt>
                <c:pt idx="199">
                  <c:v>131.89687773535161</c:v>
                </c:pt>
                <c:pt idx="200">
                  <c:v>131.79647490332033</c:v>
                </c:pt>
                <c:pt idx="201">
                  <c:v>131.59978911230471</c:v>
                </c:pt>
                <c:pt idx="202">
                  <c:v>131.32848784277343</c:v>
                </c:pt>
                <c:pt idx="203">
                  <c:v>131.00222441503911</c:v>
                </c:pt>
                <c:pt idx="204">
                  <c:v>130.65900847265621</c:v>
                </c:pt>
                <c:pt idx="205">
                  <c:v>130.39190337011721</c:v>
                </c:pt>
                <c:pt idx="206">
                  <c:v>130.24250456640621</c:v>
                </c:pt>
                <c:pt idx="207">
                  <c:v>130.20925566503911</c:v>
                </c:pt>
                <c:pt idx="208">
                  <c:v>130.22491118261721</c:v>
                </c:pt>
                <c:pt idx="209">
                  <c:v>130.27866789648442</c:v>
                </c:pt>
                <c:pt idx="210">
                  <c:v>130.30912443945311</c:v>
                </c:pt>
                <c:pt idx="211">
                  <c:v>130.26351591894533</c:v>
                </c:pt>
                <c:pt idx="212">
                  <c:v>130.15441557714843</c:v>
                </c:pt>
                <c:pt idx="213">
                  <c:v>129.94967314550783</c:v>
                </c:pt>
                <c:pt idx="214">
                  <c:v>129.67115446875002</c:v>
                </c:pt>
                <c:pt idx="215">
                  <c:v>129.33877226660161</c:v>
                </c:pt>
                <c:pt idx="216">
                  <c:v>128.98960539648442</c:v>
                </c:pt>
                <c:pt idx="217">
                  <c:v>128.71686980078121</c:v>
                </c:pt>
                <c:pt idx="218">
                  <c:v>128.56173369238283</c:v>
                </c:pt>
                <c:pt idx="219">
                  <c:v>128.52296110937502</c:v>
                </c:pt>
                <c:pt idx="220">
                  <c:v>128.53413054296882</c:v>
                </c:pt>
                <c:pt idx="221">
                  <c:v>128.58361479589843</c:v>
                </c:pt>
                <c:pt idx="222">
                  <c:v>128.61072966406252</c:v>
                </c:pt>
                <c:pt idx="223">
                  <c:v>128.56257292578121</c:v>
                </c:pt>
                <c:pt idx="224">
                  <c:v>128.45168730566411</c:v>
                </c:pt>
                <c:pt idx="225">
                  <c:v>128.24580046484382</c:v>
                </c:pt>
                <c:pt idx="226">
                  <c:v>127.96676298925783</c:v>
                </c:pt>
                <c:pt idx="227">
                  <c:v>127.63442656347661</c:v>
                </c:pt>
                <c:pt idx="228">
                  <c:v>127.28585478613283</c:v>
                </c:pt>
                <c:pt idx="229">
                  <c:v>127.01401945898442</c:v>
                </c:pt>
                <c:pt idx="230">
                  <c:v>126.85998198339843</c:v>
                </c:pt>
                <c:pt idx="231">
                  <c:v>126.82258269140621</c:v>
                </c:pt>
                <c:pt idx="232">
                  <c:v>126.83700224707033</c:v>
                </c:pt>
                <c:pt idx="233">
                  <c:v>126.88982817480471</c:v>
                </c:pt>
                <c:pt idx="234">
                  <c:v>126.92089506933593</c:v>
                </c:pt>
                <c:pt idx="235">
                  <c:v>126.87781950781252</c:v>
                </c:pt>
                <c:pt idx="236">
                  <c:v>126.77290007421882</c:v>
                </c:pt>
                <c:pt idx="237">
                  <c:v>126.57435271093752</c:v>
                </c:pt>
                <c:pt idx="238">
                  <c:v>126.30378386328121</c:v>
                </c:pt>
                <c:pt idx="239">
                  <c:v>125.98070952246093</c:v>
                </c:pt>
                <c:pt idx="240">
                  <c:v>125.64178129980471</c:v>
                </c:pt>
                <c:pt idx="241">
                  <c:v>125.37902495214843</c:v>
                </c:pt>
                <c:pt idx="242">
                  <c:v>125.23380705664061</c:v>
                </c:pt>
                <c:pt idx="243">
                  <c:v>125.20476958105471</c:v>
                </c:pt>
                <c:pt idx="244">
                  <c:v>125.22504851171882</c:v>
                </c:pt>
                <c:pt idx="245">
                  <c:v>125.28539702246093</c:v>
                </c:pt>
                <c:pt idx="246">
                  <c:v>125.32416960546882</c:v>
                </c:pt>
                <c:pt idx="247">
                  <c:v>125.28954741308593</c:v>
                </c:pt>
                <c:pt idx="248">
                  <c:v>125.19295927832033</c:v>
                </c:pt>
                <c:pt idx="249">
                  <c:v>125.00313994238283</c:v>
                </c:pt>
                <c:pt idx="250">
                  <c:v>124.74114653417971</c:v>
                </c:pt>
                <c:pt idx="251">
                  <c:v>124.42599150488283</c:v>
                </c:pt>
                <c:pt idx="252">
                  <c:v>124.09493681738283</c:v>
                </c:pt>
                <c:pt idx="253">
                  <c:v>123.83923003027343</c:v>
                </c:pt>
                <c:pt idx="254">
                  <c:v>123.70060393164061</c:v>
                </c:pt>
                <c:pt idx="255">
                  <c:v>123.67745634863283</c:v>
                </c:pt>
                <c:pt idx="256">
                  <c:v>123.70266386816411</c:v>
                </c:pt>
                <c:pt idx="257">
                  <c:v>123.76813933203121</c:v>
                </c:pt>
                <c:pt idx="258">
                  <c:v>123.81179472753911</c:v>
                </c:pt>
                <c:pt idx="259">
                  <c:v>123.78233000585942</c:v>
                </c:pt>
                <c:pt idx="260">
                  <c:v>123.69080778906252</c:v>
                </c:pt>
                <c:pt idx="261">
                  <c:v>123.50616118261721</c:v>
                </c:pt>
                <c:pt idx="262">
                  <c:v>123.24909636328121</c:v>
                </c:pt>
                <c:pt idx="263">
                  <c:v>122.93832060644533</c:v>
                </c:pt>
                <c:pt idx="264">
                  <c:v>122.61108061621093</c:v>
                </c:pt>
                <c:pt idx="265">
                  <c:v>122.35828825781252</c:v>
                </c:pt>
                <c:pt idx="266">
                  <c:v>122.22176787207033</c:v>
                </c:pt>
                <c:pt idx="267">
                  <c:v>122.20002409765621</c:v>
                </c:pt>
                <c:pt idx="268">
                  <c:v>122.22610136816411</c:v>
                </c:pt>
                <c:pt idx="269">
                  <c:v>122.29223295996093</c:v>
                </c:pt>
                <c:pt idx="270">
                  <c:v>122.33639189550783</c:v>
                </c:pt>
                <c:pt idx="271">
                  <c:v>122.30747649023442</c:v>
                </c:pt>
                <c:pt idx="272">
                  <c:v>122.21645781347661</c:v>
                </c:pt>
                <c:pt idx="273">
                  <c:v>122.03228422949221</c:v>
                </c:pt>
                <c:pt idx="274">
                  <c:v>121.77552458593752</c:v>
                </c:pt>
                <c:pt idx="275">
                  <c:v>121.46497771093752</c:v>
                </c:pt>
                <c:pt idx="276">
                  <c:v>121.13824126074221</c:v>
                </c:pt>
                <c:pt idx="277">
                  <c:v>120.88601347753911</c:v>
                </c:pt>
                <c:pt idx="278">
                  <c:v>120.74998137304692</c:v>
                </c:pt>
                <c:pt idx="279">
                  <c:v>120.72889372656252</c:v>
                </c:pt>
                <c:pt idx="280">
                  <c:v>120.75799223730471</c:v>
                </c:pt>
                <c:pt idx="281">
                  <c:v>120.82645842382811</c:v>
                </c:pt>
                <c:pt idx="282">
                  <c:v>120.87333342382811</c:v>
                </c:pt>
                <c:pt idx="283">
                  <c:v>120.84785124609382</c:v>
                </c:pt>
                <c:pt idx="284">
                  <c:v>120.76078459570311</c:v>
                </c:pt>
                <c:pt idx="285">
                  <c:v>120.58146330664061</c:v>
                </c:pt>
                <c:pt idx="286">
                  <c:v>120.33033415625002</c:v>
                </c:pt>
                <c:pt idx="287">
                  <c:v>120.02587553808593</c:v>
                </c:pt>
                <c:pt idx="288">
                  <c:v>119.70560881445311</c:v>
                </c:pt>
                <c:pt idx="289">
                  <c:v>119.45956084082033</c:v>
                </c:pt>
                <c:pt idx="290">
                  <c:v>119.32972380468752</c:v>
                </c:pt>
                <c:pt idx="291">
                  <c:v>119.31463286230471</c:v>
                </c:pt>
                <c:pt idx="292">
                  <c:v>119.34721037695311</c:v>
                </c:pt>
                <c:pt idx="293">
                  <c:v>119.42142912695311</c:v>
                </c:pt>
                <c:pt idx="294">
                  <c:v>119.47459074804692</c:v>
                </c:pt>
                <c:pt idx="295">
                  <c:v>119.45634123632811</c:v>
                </c:pt>
                <c:pt idx="296">
                  <c:v>119.37676665136721</c:v>
                </c:pt>
                <c:pt idx="297">
                  <c:v>119.20562407324221</c:v>
                </c:pt>
                <c:pt idx="298">
                  <c:v>118.96294829199221</c:v>
                </c:pt>
                <c:pt idx="299">
                  <c:v>118.66692778417971</c:v>
                </c:pt>
                <c:pt idx="300">
                  <c:v>118.35575529882811</c:v>
                </c:pt>
                <c:pt idx="301">
                  <c:v>118.11864897558593</c:v>
                </c:pt>
                <c:pt idx="302">
                  <c:v>117.99799773046882</c:v>
                </c:pt>
                <c:pt idx="303">
                  <c:v>117.99230620214843</c:v>
                </c:pt>
                <c:pt idx="304">
                  <c:v>118.03384062597661</c:v>
                </c:pt>
                <c:pt idx="305">
                  <c:v>118.11866423437502</c:v>
                </c:pt>
                <c:pt idx="306">
                  <c:v>118.18301054785161</c:v>
                </c:pt>
                <c:pt idx="307">
                  <c:v>118.17748686621093</c:v>
                </c:pt>
                <c:pt idx="308">
                  <c:v>118.11121794531252</c:v>
                </c:pt>
                <c:pt idx="309">
                  <c:v>117.95493742773442</c:v>
                </c:pt>
                <c:pt idx="310">
                  <c:v>117.72810026953121</c:v>
                </c:pt>
                <c:pt idx="311">
                  <c:v>117.44822356054692</c:v>
                </c:pt>
                <c:pt idx="312">
                  <c:v>117.15331694433593</c:v>
                </c:pt>
                <c:pt idx="313">
                  <c:v>116.93134733984382</c:v>
                </c:pt>
                <c:pt idx="314">
                  <c:v>116.82557341406252</c:v>
                </c:pt>
                <c:pt idx="315">
                  <c:v>116.83388945410161</c:v>
                </c:pt>
                <c:pt idx="316">
                  <c:v>116.88752409765621</c:v>
                </c:pt>
                <c:pt idx="317">
                  <c:v>116.98527190039061</c:v>
                </c:pt>
                <c:pt idx="318">
                  <c:v>117.06176420996093</c:v>
                </c:pt>
                <c:pt idx="319">
                  <c:v>117.06841704199221</c:v>
                </c:pt>
                <c:pt idx="320">
                  <c:v>117.01351591894533</c:v>
                </c:pt>
                <c:pt idx="321">
                  <c:v>116.86840483496093</c:v>
                </c:pt>
                <c:pt idx="322">
                  <c:v>116.65191313574221</c:v>
                </c:pt>
                <c:pt idx="323">
                  <c:v>116.38103911230472</c:v>
                </c:pt>
                <c:pt idx="324">
                  <c:v>116.09482237646482</c:v>
                </c:pt>
                <c:pt idx="325">
                  <c:v>115.88052031347662</c:v>
                </c:pt>
                <c:pt idx="326">
                  <c:v>115.78183409521482</c:v>
                </c:pt>
                <c:pt idx="327">
                  <c:v>115.79649016210942</c:v>
                </c:pt>
                <c:pt idx="328">
                  <c:v>115.85851713964841</c:v>
                </c:pt>
                <c:pt idx="329">
                  <c:v>115.96217772314452</c:v>
                </c:pt>
                <c:pt idx="330">
                  <c:v>116.04379698583982</c:v>
                </c:pt>
                <c:pt idx="331">
                  <c:v>116.05548521826172</c:v>
                </c:pt>
                <c:pt idx="332">
                  <c:v>116.00519987890621</c:v>
                </c:pt>
                <c:pt idx="333">
                  <c:v>115.86455199072272</c:v>
                </c:pt>
                <c:pt idx="334">
                  <c:v>115.65213438818361</c:v>
                </c:pt>
                <c:pt idx="335">
                  <c:v>115.38479277441412</c:v>
                </c:pt>
                <c:pt idx="336">
                  <c:v>115.10149046728522</c:v>
                </c:pt>
                <c:pt idx="337">
                  <c:v>114.88921019384772</c:v>
                </c:pt>
                <c:pt idx="338">
                  <c:v>114.79174467871091</c:v>
                </c:pt>
                <c:pt idx="339">
                  <c:v>114.80685087988282</c:v>
                </c:pt>
                <c:pt idx="340">
                  <c:v>114.86561247656252</c:v>
                </c:pt>
                <c:pt idx="341">
                  <c:v>114.96800658056642</c:v>
                </c:pt>
                <c:pt idx="342">
                  <c:v>115.04837462255861</c:v>
                </c:pt>
                <c:pt idx="343">
                  <c:v>115.05871245214841</c:v>
                </c:pt>
                <c:pt idx="344">
                  <c:v>115.00694701025392</c:v>
                </c:pt>
                <c:pt idx="345">
                  <c:v>114.86451384375002</c:v>
                </c:pt>
                <c:pt idx="346">
                  <c:v>114.64995238134772</c:v>
                </c:pt>
                <c:pt idx="347">
                  <c:v>114.38025328466802</c:v>
                </c:pt>
                <c:pt idx="348">
                  <c:v>114.09466978857422</c:v>
                </c:pt>
                <c:pt idx="349">
                  <c:v>113.88007780859382</c:v>
                </c:pt>
                <c:pt idx="350">
                  <c:v>113.77999541113282</c:v>
                </c:pt>
                <c:pt idx="351">
                  <c:v>113.79247710058591</c:v>
                </c:pt>
                <c:pt idx="352">
                  <c:v>113.84911009619142</c:v>
                </c:pt>
                <c:pt idx="353">
                  <c:v>113.94955870458982</c:v>
                </c:pt>
                <c:pt idx="354">
                  <c:v>114.02859160253912</c:v>
                </c:pt>
                <c:pt idx="355">
                  <c:v>114.03818938085942</c:v>
                </c:pt>
                <c:pt idx="356">
                  <c:v>113.98628660986331</c:v>
                </c:pt>
                <c:pt idx="357">
                  <c:v>113.84430357763672</c:v>
                </c:pt>
                <c:pt idx="358">
                  <c:v>113.63084837744142</c:v>
                </c:pt>
                <c:pt idx="359">
                  <c:v>113.36304137060552</c:v>
                </c:pt>
                <c:pt idx="360">
                  <c:v>113.07954832861331</c:v>
                </c:pt>
                <c:pt idx="361">
                  <c:v>112.86656615087892</c:v>
                </c:pt>
                <c:pt idx="362">
                  <c:v>112.76739165136722</c:v>
                </c:pt>
                <c:pt idx="363">
                  <c:v>112.78036925146482</c:v>
                </c:pt>
                <c:pt idx="364">
                  <c:v>112.83745238134772</c:v>
                </c:pt>
                <c:pt idx="365">
                  <c:v>112.93858763525392</c:v>
                </c:pt>
                <c:pt idx="366">
                  <c:v>113.01853606054692</c:v>
                </c:pt>
                <c:pt idx="367">
                  <c:v>113.02935454199222</c:v>
                </c:pt>
                <c:pt idx="368">
                  <c:v>112.97873350927732</c:v>
                </c:pt>
                <c:pt idx="369">
                  <c:v>112.83828398535162</c:v>
                </c:pt>
                <c:pt idx="370">
                  <c:v>112.62667509863282</c:v>
                </c:pt>
                <c:pt idx="371">
                  <c:v>112.36071440527341</c:v>
                </c:pt>
                <c:pt idx="372">
                  <c:v>112.07875487158202</c:v>
                </c:pt>
                <c:pt idx="373">
                  <c:v>111.86664244482422</c:v>
                </c:pt>
                <c:pt idx="374">
                  <c:v>111.76726195166022</c:v>
                </c:pt>
                <c:pt idx="375">
                  <c:v>111.77907225439452</c:v>
                </c:pt>
                <c:pt idx="376">
                  <c:v>111.83776518652341</c:v>
                </c:pt>
                <c:pt idx="377">
                  <c:v>111.93781706640621</c:v>
                </c:pt>
                <c:pt idx="378">
                  <c:v>112.01640745947272</c:v>
                </c:pt>
                <c:pt idx="379">
                  <c:v>112.02573057958982</c:v>
                </c:pt>
                <c:pt idx="380">
                  <c:v>111.97361418554692</c:v>
                </c:pt>
                <c:pt idx="381">
                  <c:v>111.83183714697272</c:v>
                </c:pt>
                <c:pt idx="382">
                  <c:v>111.61880919287111</c:v>
                </c:pt>
                <c:pt idx="383">
                  <c:v>111.35110136816412</c:v>
                </c:pt>
                <c:pt idx="384">
                  <c:v>111.06684538671882</c:v>
                </c:pt>
                <c:pt idx="385">
                  <c:v>110.85193297216802</c:v>
                </c:pt>
                <c:pt idx="386">
                  <c:v>110.74900481054692</c:v>
                </c:pt>
                <c:pt idx="387">
                  <c:v>110.75632902929692</c:v>
                </c:pt>
                <c:pt idx="388">
                  <c:v>110.80745360205081</c:v>
                </c:pt>
                <c:pt idx="389">
                  <c:v>110.90166136572272</c:v>
                </c:pt>
                <c:pt idx="390">
                  <c:v>110.97510191748052</c:v>
                </c:pt>
                <c:pt idx="391">
                  <c:v>110.97972533056642</c:v>
                </c:pt>
                <c:pt idx="392">
                  <c:v>110.92371031591802</c:v>
                </c:pt>
                <c:pt idx="393">
                  <c:v>110.77831694433591</c:v>
                </c:pt>
                <c:pt idx="394">
                  <c:v>110.56171843359382</c:v>
                </c:pt>
                <c:pt idx="395">
                  <c:v>110.29044005224611</c:v>
                </c:pt>
                <c:pt idx="396">
                  <c:v>110.00257536718752</c:v>
                </c:pt>
                <c:pt idx="397">
                  <c:v>109.78423735449222</c:v>
                </c:pt>
                <c:pt idx="398">
                  <c:v>109.67786070654302</c:v>
                </c:pt>
                <c:pt idx="399">
                  <c:v>109.68189665625002</c:v>
                </c:pt>
                <c:pt idx="400">
                  <c:v>109.73022124121091</c:v>
                </c:pt>
                <c:pt idx="401">
                  <c:v>109.82165953466802</c:v>
                </c:pt>
                <c:pt idx="402">
                  <c:v>109.89319273779302</c:v>
                </c:pt>
                <c:pt idx="403">
                  <c:v>109.89715239355472</c:v>
                </c:pt>
                <c:pt idx="404">
                  <c:v>109.84153410742192</c:v>
                </c:pt>
                <c:pt idx="405">
                  <c:v>109.69744536230472</c:v>
                </c:pt>
                <c:pt idx="406">
                  <c:v>109.48284575292972</c:v>
                </c:pt>
                <c:pt idx="407">
                  <c:v>109.21429869482422</c:v>
                </c:pt>
                <c:pt idx="408">
                  <c:v>108.92941710302732</c:v>
                </c:pt>
                <c:pt idx="409">
                  <c:v>108.71365019628912</c:v>
                </c:pt>
                <c:pt idx="410">
                  <c:v>108.60959288427732</c:v>
                </c:pt>
                <c:pt idx="411">
                  <c:v>108.61587187597662</c:v>
                </c:pt>
                <c:pt idx="412">
                  <c:v>108.66627165625002</c:v>
                </c:pt>
                <c:pt idx="413">
                  <c:v>108.76015135595702</c:v>
                </c:pt>
                <c:pt idx="414">
                  <c:v>108.83424803564452</c:v>
                </c:pt>
                <c:pt idx="415">
                  <c:v>108.84112974951172</c:v>
                </c:pt>
                <c:pt idx="416">
                  <c:v>108.78847929785162</c:v>
                </c:pt>
                <c:pt idx="417">
                  <c:v>108.64751860449222</c:v>
                </c:pt>
                <c:pt idx="418">
                  <c:v>108.43616911718752</c:v>
                </c:pt>
                <c:pt idx="419">
                  <c:v>108.17133757421882</c:v>
                </c:pt>
                <c:pt idx="420">
                  <c:v>107.89037749121091</c:v>
                </c:pt>
                <c:pt idx="421">
                  <c:v>107.67711302587892</c:v>
                </c:pt>
                <c:pt idx="422">
                  <c:v>107.57403227636722</c:v>
                </c:pt>
                <c:pt idx="423">
                  <c:v>107.58041045019532</c:v>
                </c:pt>
                <c:pt idx="424">
                  <c:v>107.63357207128912</c:v>
                </c:pt>
                <c:pt idx="425">
                  <c:v>107.72797819921882</c:v>
                </c:pt>
                <c:pt idx="426">
                  <c:v>107.80231139013672</c:v>
                </c:pt>
                <c:pt idx="427">
                  <c:v>107.80926939794922</c:v>
                </c:pt>
                <c:pt idx="428">
                  <c:v>107.75649687597662</c:v>
                </c:pt>
                <c:pt idx="429">
                  <c:v>107.61533018896482</c:v>
                </c:pt>
                <c:pt idx="430">
                  <c:v>107.40424010107422</c:v>
                </c:pt>
                <c:pt idx="431">
                  <c:v>107.13993498632811</c:v>
                </c:pt>
                <c:pt idx="432">
                  <c:v>106.85990568945311</c:v>
                </c:pt>
                <c:pt idx="433">
                  <c:v>106.64727446386722</c:v>
                </c:pt>
                <c:pt idx="434">
                  <c:v>106.54343840429692</c:v>
                </c:pt>
                <c:pt idx="435">
                  <c:v>106.54868742773442</c:v>
                </c:pt>
                <c:pt idx="436">
                  <c:v>106.59859129736331</c:v>
                </c:pt>
                <c:pt idx="437">
                  <c:v>106.69310423681642</c:v>
                </c:pt>
                <c:pt idx="438">
                  <c:v>106.76918455908202</c:v>
                </c:pt>
                <c:pt idx="439">
                  <c:v>106.77957579443361</c:v>
                </c:pt>
                <c:pt idx="440">
                  <c:v>106.73153349707032</c:v>
                </c:pt>
                <c:pt idx="441">
                  <c:v>106.59737059423831</c:v>
                </c:pt>
                <c:pt idx="442">
                  <c:v>106.39518400976561</c:v>
                </c:pt>
                <c:pt idx="443">
                  <c:v>106.14085051367192</c:v>
                </c:pt>
                <c:pt idx="444">
                  <c:v>105.87095305273442</c:v>
                </c:pt>
                <c:pt idx="445">
                  <c:v>105.66740080664061</c:v>
                </c:pt>
                <c:pt idx="446">
                  <c:v>105.57170531103522</c:v>
                </c:pt>
                <c:pt idx="447">
                  <c:v>105.58369108984382</c:v>
                </c:pt>
                <c:pt idx="448">
                  <c:v>105.63926359960942</c:v>
                </c:pt>
                <c:pt idx="449">
                  <c:v>105.74029967138672</c:v>
                </c:pt>
                <c:pt idx="450">
                  <c:v>105.82311674902341</c:v>
                </c:pt>
                <c:pt idx="451">
                  <c:v>105.84090849707032</c:v>
                </c:pt>
                <c:pt idx="452">
                  <c:v>105.80058714697272</c:v>
                </c:pt>
                <c:pt idx="453">
                  <c:v>105.67502257177732</c:v>
                </c:pt>
                <c:pt idx="454">
                  <c:v>105.48144194433591</c:v>
                </c:pt>
                <c:pt idx="455">
                  <c:v>105.23512694189452</c:v>
                </c:pt>
                <c:pt idx="456">
                  <c:v>104.97262999365232</c:v>
                </c:pt>
                <c:pt idx="457">
                  <c:v>104.77470824072272</c:v>
                </c:pt>
                <c:pt idx="458">
                  <c:v>104.68291899511722</c:v>
                </c:pt>
                <c:pt idx="459">
                  <c:v>104.69645354101561</c:v>
                </c:pt>
                <c:pt idx="460">
                  <c:v>104.75217863867192</c:v>
                </c:pt>
                <c:pt idx="461">
                  <c:v>104.85276457617192</c:v>
                </c:pt>
                <c:pt idx="462">
                  <c:v>104.93488737890621</c:v>
                </c:pt>
                <c:pt idx="463">
                  <c:v>104.95215269873052</c:v>
                </c:pt>
                <c:pt idx="464">
                  <c:v>104.91137358496091</c:v>
                </c:pt>
                <c:pt idx="465">
                  <c:v>104.78492400000002</c:v>
                </c:pt>
                <c:pt idx="466">
                  <c:v>104.58978697607422</c:v>
                </c:pt>
                <c:pt idx="467">
                  <c:v>104.34101530859382</c:v>
                </c:pt>
                <c:pt idx="468">
                  <c:v>104.07559630224611</c:v>
                </c:pt>
                <c:pt idx="469">
                  <c:v>103.87426420996091</c:v>
                </c:pt>
                <c:pt idx="470">
                  <c:v>103.77782103369142</c:v>
                </c:pt>
                <c:pt idx="471">
                  <c:v>103.78593108007811</c:v>
                </c:pt>
                <c:pt idx="472">
                  <c:v>103.83914610693361</c:v>
                </c:pt>
                <c:pt idx="473">
                  <c:v>103.93439146826172</c:v>
                </c:pt>
                <c:pt idx="474">
                  <c:v>104.01189085791022</c:v>
                </c:pt>
                <c:pt idx="475">
                  <c:v>104.02589079687502</c:v>
                </c:pt>
                <c:pt idx="476">
                  <c:v>103.98317381689452</c:v>
                </c:pt>
                <c:pt idx="477">
                  <c:v>103.85578581640621</c:v>
                </c:pt>
                <c:pt idx="478">
                  <c:v>103.66054198095702</c:v>
                </c:pt>
                <c:pt idx="479">
                  <c:v>103.41215178320311</c:v>
                </c:pt>
                <c:pt idx="480">
                  <c:v>103.14683958837892</c:v>
                </c:pt>
                <c:pt idx="481">
                  <c:v>102.94523283789061</c:v>
                </c:pt>
                <c:pt idx="482">
                  <c:v>102.84759184667972</c:v>
                </c:pt>
                <c:pt idx="483">
                  <c:v>102.85383269140621</c:v>
                </c:pt>
                <c:pt idx="484">
                  <c:v>102.90234801123052</c:v>
                </c:pt>
                <c:pt idx="485">
                  <c:v>102.99494597265621</c:v>
                </c:pt>
                <c:pt idx="486">
                  <c:v>103.07069060156252</c:v>
                </c:pt>
                <c:pt idx="487">
                  <c:v>103.08371397802732</c:v>
                </c:pt>
                <c:pt idx="488">
                  <c:v>103.04074522802732</c:v>
                </c:pt>
                <c:pt idx="489">
                  <c:v>102.91393706152341</c:v>
                </c:pt>
                <c:pt idx="490">
                  <c:v>102.71965452978522</c:v>
                </c:pt>
                <c:pt idx="491">
                  <c:v>102.47216460058591</c:v>
                </c:pt>
                <c:pt idx="492">
                  <c:v>102.20735594580081</c:v>
                </c:pt>
                <c:pt idx="493">
                  <c:v>102.00571867773442</c:v>
                </c:pt>
                <c:pt idx="494">
                  <c:v>101.90726134130861</c:v>
                </c:pt>
                <c:pt idx="495">
                  <c:v>101.91176268408202</c:v>
                </c:pt>
                <c:pt idx="496">
                  <c:v>101.95827910253912</c:v>
                </c:pt>
                <c:pt idx="497">
                  <c:v>102.04857298681642</c:v>
                </c:pt>
                <c:pt idx="498">
                  <c:v>102.12229582617192</c:v>
                </c:pt>
                <c:pt idx="499">
                  <c:v>102.13373991796882</c:v>
                </c:pt>
                <c:pt idx="500">
                  <c:v>102.08987089941412</c:v>
                </c:pt>
                <c:pt idx="501">
                  <c:v>101.96262785742192</c:v>
                </c:pt>
                <c:pt idx="502">
                  <c:v>101.76791045019532</c:v>
                </c:pt>
                <c:pt idx="503">
                  <c:v>101.51973387548831</c:v>
                </c:pt>
                <c:pt idx="504">
                  <c:v>101.25407072851561</c:v>
                </c:pt>
                <c:pt idx="505">
                  <c:v>101.05138823339841</c:v>
                </c:pt>
                <c:pt idx="506">
                  <c:v>100.95163389990232</c:v>
                </c:pt>
                <c:pt idx="507">
                  <c:v>100.95409819433591</c:v>
                </c:pt>
                <c:pt idx="508">
                  <c:v>100.99850127050782</c:v>
                </c:pt>
                <c:pt idx="509">
                  <c:v>101.08666655371091</c:v>
                </c:pt>
                <c:pt idx="510">
                  <c:v>101.15891691992192</c:v>
                </c:pt>
                <c:pt idx="511">
                  <c:v>101.17001768896482</c:v>
                </c:pt>
                <c:pt idx="512">
                  <c:v>101.12692686865232</c:v>
                </c:pt>
                <c:pt idx="513">
                  <c:v>101.00120970556642</c:v>
                </c:pt>
                <c:pt idx="514">
                  <c:v>100.80834624121091</c:v>
                </c:pt>
                <c:pt idx="515">
                  <c:v>100.56212279150392</c:v>
                </c:pt>
                <c:pt idx="516">
                  <c:v>100.29829832861331</c:v>
                </c:pt>
                <c:pt idx="517">
                  <c:v>100.09711882421882</c:v>
                </c:pt>
                <c:pt idx="518">
                  <c:v>99.998531788085913</c:v>
                </c:pt>
                <c:pt idx="519">
                  <c:v>100.00157591650392</c:v>
                </c:pt>
                <c:pt idx="520">
                  <c:v>100.04868742773442</c:v>
                </c:pt>
                <c:pt idx="521">
                  <c:v>100.13744017431642</c:v>
                </c:pt>
                <c:pt idx="522">
                  <c:v>100.21034666845702</c:v>
                </c:pt>
                <c:pt idx="523">
                  <c:v>100.22295042822272</c:v>
                </c:pt>
                <c:pt idx="524">
                  <c:v>100.18190428564452</c:v>
                </c:pt>
                <c:pt idx="525">
                  <c:v>100.05856749365232</c:v>
                </c:pt>
                <c:pt idx="526">
                  <c:v>99.868092029785217</c:v>
                </c:pt>
                <c:pt idx="527">
                  <c:v>99.624111622070316</c:v>
                </c:pt>
                <c:pt idx="528">
                  <c:v>99.362400501464819</c:v>
                </c:pt>
                <c:pt idx="529">
                  <c:v>99.162998645996112</c:v>
                </c:pt>
                <c:pt idx="530">
                  <c:v>99.065868824218825</c:v>
                </c:pt>
                <c:pt idx="531">
                  <c:v>99.070064991210913</c:v>
                </c:pt>
                <c:pt idx="532">
                  <c:v>99.115307300781211</c:v>
                </c:pt>
                <c:pt idx="533">
                  <c:v>99.203846424316424</c:v>
                </c:pt>
                <c:pt idx="534">
                  <c:v>99.277050464843825</c:v>
                </c:pt>
                <c:pt idx="535">
                  <c:v>99.290615528320316</c:v>
                </c:pt>
                <c:pt idx="536">
                  <c:v>99.250866382812518</c:v>
                </c:pt>
                <c:pt idx="537">
                  <c:v>99.129147022460913</c:v>
                </c:pt>
                <c:pt idx="538">
                  <c:v>98.940395801757816</c:v>
                </c:pt>
                <c:pt idx="539">
                  <c:v>98.698139637207021</c:v>
                </c:pt>
                <c:pt idx="540">
                  <c:v>98.438991993164123</c:v>
                </c:pt>
                <c:pt idx="541">
                  <c:v>98.242771595214819</c:v>
                </c:pt>
                <c:pt idx="542">
                  <c:v>98.149631946777319</c:v>
                </c:pt>
                <c:pt idx="543">
                  <c:v>98.158543079589819</c:v>
                </c:pt>
                <c:pt idx="544">
                  <c:v>98.208843677734421</c:v>
                </c:pt>
                <c:pt idx="545">
                  <c:v>98.304066150878924</c:v>
                </c:pt>
                <c:pt idx="546">
                  <c:v>98.384960621093825</c:v>
                </c:pt>
                <c:pt idx="547">
                  <c:v>98.407925098632816</c:v>
                </c:pt>
                <c:pt idx="548">
                  <c:v>98.378727405761722</c:v>
                </c:pt>
                <c:pt idx="549">
                  <c:v>98.269566028808612</c:v>
                </c:pt>
                <c:pt idx="550">
                  <c:v>98.095035999511722</c:v>
                </c:pt>
                <c:pt idx="551">
                  <c:v>97.868092029785217</c:v>
                </c:pt>
                <c:pt idx="552">
                  <c:v>97.625042408203115</c:v>
                </c:pt>
                <c:pt idx="553">
                  <c:v>97.444530933593825</c:v>
                </c:pt>
                <c:pt idx="554">
                  <c:v>97.367687671875018</c:v>
                </c:pt>
                <c:pt idx="555">
                  <c:v>97.392940967773413</c:v>
                </c:pt>
                <c:pt idx="556">
                  <c:v>97.458012073730515</c:v>
                </c:pt>
                <c:pt idx="557">
                  <c:v>97.569607227539123</c:v>
                </c:pt>
                <c:pt idx="558">
                  <c:v>97.666424244140615</c:v>
                </c:pt>
                <c:pt idx="559">
                  <c:v>97.705982654785217</c:v>
                </c:pt>
                <c:pt idx="560">
                  <c:v>97.692913501953115</c:v>
                </c:pt>
                <c:pt idx="561">
                  <c:v>97.600361316894521</c:v>
                </c:pt>
                <c:pt idx="562">
                  <c:v>97.442211597656211</c:v>
                </c:pt>
                <c:pt idx="563">
                  <c:v>97.230762928222717</c:v>
                </c:pt>
              </c:numCache>
            </c:numRef>
          </c:yVal>
          <c:smooth val="0"/>
          <c:extLst>
            <c:ext xmlns:c16="http://schemas.microsoft.com/office/drawing/2014/chart" uri="{C3380CC4-5D6E-409C-BE32-E72D297353CC}">
              <c16:uniqueId val="{00000004-CC97-4741-8520-CAA33458609C}"/>
            </c:ext>
          </c:extLst>
        </c:ser>
        <c:dLbls>
          <c:showLegendKey val="0"/>
          <c:showVal val="0"/>
          <c:showCatName val="0"/>
          <c:showSerName val="0"/>
          <c:showPercent val="0"/>
          <c:showBubbleSize val="0"/>
        </c:dLbls>
        <c:axId val="738441695"/>
        <c:axId val="736814463"/>
        <c:extLst>
          <c:ext xmlns:c15="http://schemas.microsoft.com/office/drawing/2012/chart" uri="{02D57815-91ED-43cb-92C2-25804820EDAC}">
            <c15:filteredScatterSeries>
              <c15:ser>
                <c:idx val="1"/>
                <c:order val="1"/>
                <c:tx>
                  <c:strRef>
                    <c:extLst>
                      <c:ext uri="{02D57815-91ED-43cb-92C2-25804820EDAC}">
                        <c15:formulaRef>
                          <c15:sqref>'03N19W19J01'!$G$2</c15:sqref>
                        </c15:formulaRef>
                      </c:ext>
                    </c:extLst>
                    <c:strCache>
                      <c:ptCount val="1"/>
                      <c:pt idx="0">
                        <c:v>Projects</c:v>
                      </c:pt>
                    </c:strCache>
                  </c:strRef>
                </c:tx>
                <c:spPr>
                  <a:ln w="19050" cap="rnd">
                    <a:solidFill>
                      <a:schemeClr val="accent3"/>
                    </a:solidFill>
                    <a:round/>
                  </a:ln>
                  <a:effectLst/>
                </c:spPr>
                <c:marker>
                  <c:symbol val="none"/>
                </c:marker>
                <c:xVal>
                  <c:numRef>
                    <c:extLst>
                      <c:ext uri="{02D57815-91ED-43cb-92C2-25804820EDAC}">
                        <c15:formulaRef>
                          <c15:sqref>'03N19W19J01'!$A$3:$A$602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c:ext uri="{02D57815-91ED-43cb-92C2-25804820EDAC}">
                        <c15:formulaRef>
                          <c15:sqref>'03N19W19J01'!$H$3:$H$602</c15:sqref>
                        </c15:formulaRef>
                      </c:ext>
                    </c:extLst>
                    <c:numCache>
                      <c:formatCode>General</c:formatCode>
                      <c:ptCount val="600"/>
                      <c:pt idx="0">
                        <c:v>172.8</c:v>
                      </c:pt>
                      <c:pt idx="1">
                        <c:v>172.68365100000003</c:v>
                      </c:pt>
                      <c:pt idx="2">
                        <c:v>172.76366900000002</c:v>
                      </c:pt>
                      <c:pt idx="3">
                        <c:v>172.77218300000001</c:v>
                      </c:pt>
                      <c:pt idx="4">
                        <c:v>172.85314600000001</c:v>
                      </c:pt>
                      <c:pt idx="5">
                        <c:v>172.54659700000002</c:v>
                      </c:pt>
                      <c:pt idx="6">
                        <c:v>172.22497200000001</c:v>
                      </c:pt>
                      <c:pt idx="7">
                        <c:v>172.02656200000001</c:v>
                      </c:pt>
                      <c:pt idx="8">
                        <c:v>171.37487500000003</c:v>
                      </c:pt>
                      <c:pt idx="9">
                        <c:v>170.74090200000001</c:v>
                      </c:pt>
                      <c:pt idx="10">
                        <c:v>170.34824800000001</c:v>
                      </c:pt>
                      <c:pt idx="11">
                        <c:v>170.16518800000003</c:v>
                      </c:pt>
                      <c:pt idx="12">
                        <c:v>170.21075100000002</c:v>
                      </c:pt>
                      <c:pt idx="13">
                        <c:v>170.41277700000001</c:v>
                      </c:pt>
                      <c:pt idx="14">
                        <c:v>170.37383700000001</c:v>
                      </c:pt>
                      <c:pt idx="15">
                        <c:v>170.36539900000002</c:v>
                      </c:pt>
                      <c:pt idx="16">
                        <c:v>170.45301500000002</c:v>
                      </c:pt>
                      <c:pt idx="17">
                        <c:v>170.28103300000001</c:v>
                      </c:pt>
                      <c:pt idx="18">
                        <c:v>169.93099600000002</c:v>
                      </c:pt>
                      <c:pt idx="19">
                        <c:v>169.67989800000001</c:v>
                      </c:pt>
                      <c:pt idx="20">
                        <c:v>169.39855600000001</c:v>
                      </c:pt>
                      <c:pt idx="21">
                        <c:v>168.90354600000001</c:v>
                      </c:pt>
                      <c:pt idx="22">
                        <c:v>168.54714600000003</c:v>
                      </c:pt>
                      <c:pt idx="23">
                        <c:v>168.39959400000001</c:v>
                      </c:pt>
                      <c:pt idx="24">
                        <c:v>168.46839600000001</c:v>
                      </c:pt>
                      <c:pt idx="25">
                        <c:v>168.69822400000001</c:v>
                      </c:pt>
                      <c:pt idx="26">
                        <c:v>169.01287500000001</c:v>
                      </c:pt>
                      <c:pt idx="27">
                        <c:v>169.38517400000001</c:v>
                      </c:pt>
                      <c:pt idx="28">
                        <c:v>169.65412600000002</c:v>
                      </c:pt>
                      <c:pt idx="29">
                        <c:v>169.40960400000003</c:v>
                      </c:pt>
                      <c:pt idx="30">
                        <c:v>168.91053400000001</c:v>
                      </c:pt>
                      <c:pt idx="31">
                        <c:v>168.29826000000003</c:v>
                      </c:pt>
                      <c:pt idx="32">
                        <c:v>167.80120500000001</c:v>
                      </c:pt>
                      <c:pt idx="33">
                        <c:v>167.44248600000003</c:v>
                      </c:pt>
                      <c:pt idx="34">
                        <c:v>167.10394000000002</c:v>
                      </c:pt>
                      <c:pt idx="35">
                        <c:v>166.92847900000001</c:v>
                      </c:pt>
                      <c:pt idx="36">
                        <c:v>166.96006400000002</c:v>
                      </c:pt>
                      <c:pt idx="37">
                        <c:v>166.85186400000001</c:v>
                      </c:pt>
                      <c:pt idx="38">
                        <c:v>166.72938200000002</c:v>
                      </c:pt>
                      <c:pt idx="39">
                        <c:v>166.66123600000003</c:v>
                      </c:pt>
                      <c:pt idx="40">
                        <c:v>166.46946400000002</c:v>
                      </c:pt>
                      <c:pt idx="41">
                        <c:v>166.34330400000002</c:v>
                      </c:pt>
                      <c:pt idx="42">
                        <c:v>166.13358700000001</c:v>
                      </c:pt>
                      <c:pt idx="43">
                        <c:v>165.97030300000003</c:v>
                      </c:pt>
                      <c:pt idx="44">
                        <c:v>165.73986500000001</c:v>
                      </c:pt>
                      <c:pt idx="45">
                        <c:v>165.39690800000002</c:v>
                      </c:pt>
                      <c:pt idx="46">
                        <c:v>165.15156200000001</c:v>
                      </c:pt>
                      <c:pt idx="47">
                        <c:v>165.08654400000003</c:v>
                      </c:pt>
                      <c:pt idx="48">
                        <c:v>165.21577100000002</c:v>
                      </c:pt>
                      <c:pt idx="49">
                        <c:v>165.46932600000002</c:v>
                      </c:pt>
                      <c:pt idx="50">
                        <c:v>165.58463700000001</c:v>
                      </c:pt>
                      <c:pt idx="51">
                        <c:v>165.49146700000003</c:v>
                      </c:pt>
                      <c:pt idx="52">
                        <c:v>165.19054800000001</c:v>
                      </c:pt>
                      <c:pt idx="53">
                        <c:v>164.96630500000001</c:v>
                      </c:pt>
                      <c:pt idx="54">
                        <c:v>164.57302500000003</c:v>
                      </c:pt>
                      <c:pt idx="55">
                        <c:v>163.97626900000003</c:v>
                      </c:pt>
                      <c:pt idx="56">
                        <c:v>163.40150100000002</c:v>
                      </c:pt>
                      <c:pt idx="57">
                        <c:v>163.01331800000003</c:v>
                      </c:pt>
                      <c:pt idx="58">
                        <c:v>162.86999200000002</c:v>
                      </c:pt>
                      <c:pt idx="59">
                        <c:v>162.95118400000001</c:v>
                      </c:pt>
                      <c:pt idx="60">
                        <c:v>163.21809100000002</c:v>
                      </c:pt>
                      <c:pt idx="61">
                        <c:v>163.55651500000002</c:v>
                      </c:pt>
                      <c:pt idx="62">
                        <c:v>164.02546400000003</c:v>
                      </c:pt>
                      <c:pt idx="63">
                        <c:v>164.54238600000002</c:v>
                      </c:pt>
                      <c:pt idx="64">
                        <c:v>164.84788200000003</c:v>
                      </c:pt>
                      <c:pt idx="65">
                        <c:v>164.64495500000001</c:v>
                      </c:pt>
                      <c:pt idx="66">
                        <c:v>164.14628300000001</c:v>
                      </c:pt>
                      <c:pt idx="67">
                        <c:v>163.68095100000002</c:v>
                      </c:pt>
                      <c:pt idx="68">
                        <c:v>163.04308700000001</c:v>
                      </c:pt>
                      <c:pt idx="69">
                        <c:v>162.47082200000003</c:v>
                      </c:pt>
                      <c:pt idx="70">
                        <c:v>162.13116100000002</c:v>
                      </c:pt>
                      <c:pt idx="71">
                        <c:v>162.02767600000001</c:v>
                      </c:pt>
                      <c:pt idx="72">
                        <c:v>162.08082200000001</c:v>
                      </c:pt>
                      <c:pt idx="73">
                        <c:v>162.28126200000003</c:v>
                      </c:pt>
                      <c:pt idx="74">
                        <c:v>162.60659500000003</c:v>
                      </c:pt>
                      <c:pt idx="75">
                        <c:v>163.01032700000002</c:v>
                      </c:pt>
                      <c:pt idx="76">
                        <c:v>163.14591600000003</c:v>
                      </c:pt>
                      <c:pt idx="77">
                        <c:v>162.94065500000002</c:v>
                      </c:pt>
                      <c:pt idx="78">
                        <c:v>162.44880300000003</c:v>
                      </c:pt>
                      <c:pt idx="79">
                        <c:v>161.92384000000001</c:v>
                      </c:pt>
                      <c:pt idx="80">
                        <c:v>161.30241100000001</c:v>
                      </c:pt>
                      <c:pt idx="81">
                        <c:v>160.84144300000003</c:v>
                      </c:pt>
                      <c:pt idx="82">
                        <c:v>160.57188100000002</c:v>
                      </c:pt>
                      <c:pt idx="83">
                        <c:v>160.52546400000003</c:v>
                      </c:pt>
                      <c:pt idx="84">
                        <c:v>160.68958700000002</c:v>
                      </c:pt>
                      <c:pt idx="85">
                        <c:v>160.97918400000003</c:v>
                      </c:pt>
                      <c:pt idx="86">
                        <c:v>161.42800600000001</c:v>
                      </c:pt>
                      <c:pt idx="87">
                        <c:v>161.72399600000003</c:v>
                      </c:pt>
                      <c:pt idx="88">
                        <c:v>161.76817000000003</c:v>
                      </c:pt>
                      <c:pt idx="89">
                        <c:v>161.53628200000003</c:v>
                      </c:pt>
                      <c:pt idx="90">
                        <c:v>161.27224400000003</c:v>
                      </c:pt>
                      <c:pt idx="91">
                        <c:v>161.07783200000003</c:v>
                      </c:pt>
                      <c:pt idx="92">
                        <c:v>160.97880200000003</c:v>
                      </c:pt>
                      <c:pt idx="93">
                        <c:v>160.54868700000003</c:v>
                      </c:pt>
                      <c:pt idx="94">
                        <c:v>160.13647100000003</c:v>
                      </c:pt>
                      <c:pt idx="95">
                        <c:v>159.89945600000001</c:v>
                      </c:pt>
                      <c:pt idx="96">
                        <c:v>159.85868500000001</c:v>
                      </c:pt>
                      <c:pt idx="97">
                        <c:v>159.98614200000003</c:v>
                      </c:pt>
                      <c:pt idx="98">
                        <c:v>160.29945000000001</c:v>
                      </c:pt>
                      <c:pt idx="99">
                        <c:v>160.68693200000001</c:v>
                      </c:pt>
                      <c:pt idx="100">
                        <c:v>161.00822100000002</c:v>
                      </c:pt>
                      <c:pt idx="101">
                        <c:v>160.79880900000001</c:v>
                      </c:pt>
                      <c:pt idx="102">
                        <c:v>160.37379100000001</c:v>
                      </c:pt>
                      <c:pt idx="103">
                        <c:v>159.88345000000001</c:v>
                      </c:pt>
                      <c:pt idx="104">
                        <c:v>159.52061100000003</c:v>
                      </c:pt>
                      <c:pt idx="105">
                        <c:v>159.14356700000002</c:v>
                      </c:pt>
                      <c:pt idx="106">
                        <c:v>158.78677000000002</c:v>
                      </c:pt>
                      <c:pt idx="107">
                        <c:v>158.60613700000002</c:v>
                      </c:pt>
                      <c:pt idx="108">
                        <c:v>158.63529600000001</c:v>
                      </c:pt>
                      <c:pt idx="109">
                        <c:v>158.80788800000002</c:v>
                      </c:pt>
                      <c:pt idx="110">
                        <c:v>159.14756400000002</c:v>
                      </c:pt>
                      <c:pt idx="111">
                        <c:v>159.53657200000001</c:v>
                      </c:pt>
                      <c:pt idx="112">
                        <c:v>159.70354900000001</c:v>
                      </c:pt>
                      <c:pt idx="113">
                        <c:v>159.47202700000003</c:v>
                      </c:pt>
                      <c:pt idx="114">
                        <c:v>158.96168200000002</c:v>
                      </c:pt>
                      <c:pt idx="115">
                        <c:v>158.27100800000002</c:v>
                      </c:pt>
                      <c:pt idx="116">
                        <c:v>157.75640500000003</c:v>
                      </c:pt>
                      <c:pt idx="117">
                        <c:v>157.33923000000001</c:v>
                      </c:pt>
                      <c:pt idx="118">
                        <c:v>157.07619900000003</c:v>
                      </c:pt>
                      <c:pt idx="119">
                        <c:v>157.00977800000001</c:v>
                      </c:pt>
                      <c:pt idx="120">
                        <c:v>157.145993</c:v>
                      </c:pt>
                      <c:pt idx="121">
                        <c:v>157.42513700000001</c:v>
                      </c:pt>
                      <c:pt idx="122">
                        <c:v>157.82717600000001</c:v>
                      </c:pt>
                      <c:pt idx="123">
                        <c:v>158.29888600000001</c:v>
                      </c:pt>
                      <c:pt idx="124">
                        <c:v>158.46003400000001</c:v>
                      </c:pt>
                      <c:pt idx="125">
                        <c:v>158.23542400000002</c:v>
                      </c:pt>
                      <c:pt idx="126">
                        <c:v>157.79224800000003</c:v>
                      </c:pt>
                      <c:pt idx="127">
                        <c:v>157.23418900000001</c:v>
                      </c:pt>
                      <c:pt idx="128">
                        <c:v>156.63712700000002</c:v>
                      </c:pt>
                      <c:pt idx="129">
                        <c:v>156.21592400000003</c:v>
                      </c:pt>
                      <c:pt idx="130">
                        <c:v>155.93649000000002</c:v>
                      </c:pt>
                      <c:pt idx="131">
                        <c:v>155.867321</c:v>
                      </c:pt>
                      <c:pt idx="132">
                        <c:v>156.00538300000002</c:v>
                      </c:pt>
                      <c:pt idx="133">
                        <c:v>156.27389200000002</c:v>
                      </c:pt>
                      <c:pt idx="134">
                        <c:v>156.70861500000001</c:v>
                      </c:pt>
                      <c:pt idx="135">
                        <c:v>157.21865500000001</c:v>
                      </c:pt>
                      <c:pt idx="136">
                        <c:v>157.77900400000001</c:v>
                      </c:pt>
                      <c:pt idx="137">
                        <c:v>157.63905000000003</c:v>
                      </c:pt>
                      <c:pt idx="138">
                        <c:v>157.15673500000003</c:v>
                      </c:pt>
                      <c:pt idx="139">
                        <c:v>156.51290600000002</c:v>
                      </c:pt>
                      <c:pt idx="140">
                        <c:v>155.81875300000002</c:v>
                      </c:pt>
                      <c:pt idx="141">
                        <c:v>155.30762900000002</c:v>
                      </c:pt>
                      <c:pt idx="142">
                        <c:v>154.99709700000002</c:v>
                      </c:pt>
                      <c:pt idx="143">
                        <c:v>154.92292400000002</c:v>
                      </c:pt>
                      <c:pt idx="144">
                        <c:v>155.05003000000002</c:v>
                      </c:pt>
                      <c:pt idx="145">
                        <c:v>155.29064600000001</c:v>
                      </c:pt>
                      <c:pt idx="146">
                        <c:v>155.68426200000002</c:v>
                      </c:pt>
                      <c:pt idx="147">
                        <c:v>156.16068700000002</c:v>
                      </c:pt>
                      <c:pt idx="148">
                        <c:v>156.34663100000003</c:v>
                      </c:pt>
                      <c:pt idx="149">
                        <c:v>156.16280800000001</c:v>
                      </c:pt>
                      <c:pt idx="150">
                        <c:v>155.68720700000003</c:v>
                      </c:pt>
                      <c:pt idx="151">
                        <c:v>155.24258100000003</c:v>
                      </c:pt>
                      <c:pt idx="152">
                        <c:v>154.71362000000002</c:v>
                      </c:pt>
                      <c:pt idx="153">
                        <c:v>154.32848800000002</c:v>
                      </c:pt>
                      <c:pt idx="154">
                        <c:v>154.07880800000001</c:v>
                      </c:pt>
                      <c:pt idx="155">
                        <c:v>154.02193900000003</c:v>
                      </c:pt>
                      <c:pt idx="156">
                        <c:v>154.16947600000003</c:v>
                      </c:pt>
                      <c:pt idx="157">
                        <c:v>154.44373700000003</c:v>
                      </c:pt>
                      <c:pt idx="158">
                        <c:v>154.88236700000002</c:v>
                      </c:pt>
                      <c:pt idx="159">
                        <c:v>155.37437100000002</c:v>
                      </c:pt>
                      <c:pt idx="160">
                        <c:v>155.55404300000001</c:v>
                      </c:pt>
                      <c:pt idx="161">
                        <c:v>155.34745500000002</c:v>
                      </c:pt>
                      <c:pt idx="162">
                        <c:v>154.93351400000003</c:v>
                      </c:pt>
                      <c:pt idx="163">
                        <c:v>154.41735500000001</c:v>
                      </c:pt>
                      <c:pt idx="164">
                        <c:v>153.87183800000003</c:v>
                      </c:pt>
                      <c:pt idx="165">
                        <c:v>153.43836600000003</c:v>
                      </c:pt>
                      <c:pt idx="166">
                        <c:v>153.15806200000003</c:v>
                      </c:pt>
                      <c:pt idx="167">
                        <c:v>153.09309100000002</c:v>
                      </c:pt>
                      <c:pt idx="168">
                        <c:v>153.23891900000001</c:v>
                      </c:pt>
                      <c:pt idx="169">
                        <c:v>153.53283400000001</c:v>
                      </c:pt>
                      <c:pt idx="170">
                        <c:v>153.98484500000001</c:v>
                      </c:pt>
                      <c:pt idx="171">
                        <c:v>154.50881600000002</c:v>
                      </c:pt>
                      <c:pt idx="172">
                        <c:v>154.95072600000003</c:v>
                      </c:pt>
                      <c:pt idx="173">
                        <c:v>154.79887100000002</c:v>
                      </c:pt>
                      <c:pt idx="174">
                        <c:v>154.50591700000001</c:v>
                      </c:pt>
                      <c:pt idx="175">
                        <c:v>154.24934100000002</c:v>
                      </c:pt>
                      <c:pt idx="176">
                        <c:v>154.08599500000003</c:v>
                      </c:pt>
                      <c:pt idx="177">
                        <c:v>153.51966500000003</c:v>
                      </c:pt>
                      <c:pt idx="178">
                        <c:v>153.05051800000001</c:v>
                      </c:pt>
                      <c:pt idx="179">
                        <c:v>152.78828100000001</c:v>
                      </c:pt>
                      <c:pt idx="180">
                        <c:v>152.72794800000003</c:v>
                      </c:pt>
                      <c:pt idx="181">
                        <c:v>152.84580700000001</c:v>
                      </c:pt>
                      <c:pt idx="182">
                        <c:v>153.15665900000002</c:v>
                      </c:pt>
                      <c:pt idx="183">
                        <c:v>153.54832100000002</c:v>
                      </c:pt>
                      <c:pt idx="184">
                        <c:v>154.00368900000001</c:v>
                      </c:pt>
                      <c:pt idx="185">
                        <c:v>153.84806500000002</c:v>
                      </c:pt>
                      <c:pt idx="186">
                        <c:v>153.30825500000003</c:v>
                      </c:pt>
                      <c:pt idx="187">
                        <c:v>152.77534100000003</c:v>
                      </c:pt>
                      <c:pt idx="188">
                        <c:v>152.15081500000002</c:v>
                      </c:pt>
                      <c:pt idx="189">
                        <c:v>151.67088000000001</c:v>
                      </c:pt>
                      <c:pt idx="190">
                        <c:v>151.37768200000002</c:v>
                      </c:pt>
                      <c:pt idx="191">
                        <c:v>151.31300000000002</c:v>
                      </c:pt>
                      <c:pt idx="192">
                        <c:v>151.45831000000001</c:v>
                      </c:pt>
                      <c:pt idx="193">
                        <c:v>151.73695000000001</c:v>
                      </c:pt>
                      <c:pt idx="194">
                        <c:v>152.18662700000002</c:v>
                      </c:pt>
                      <c:pt idx="195">
                        <c:v>152.715619</c:v>
                      </c:pt>
                      <c:pt idx="196">
                        <c:v>152.59895000000003</c:v>
                      </c:pt>
                      <c:pt idx="197">
                        <c:v>152.35340500000001</c:v>
                      </c:pt>
                      <c:pt idx="198">
                        <c:v>151.95177900000002</c:v>
                      </c:pt>
                      <c:pt idx="199">
                        <c:v>151.42825000000002</c:v>
                      </c:pt>
                      <c:pt idx="200">
                        <c:v>150.83979500000001</c:v>
                      </c:pt>
                      <c:pt idx="201">
                        <c:v>150.39164400000001</c:v>
                      </c:pt>
                      <c:pt idx="202">
                        <c:v>150.19227300000003</c:v>
                      </c:pt>
                      <c:pt idx="203">
                        <c:v>150.230298</c:v>
                      </c:pt>
                      <c:pt idx="204">
                        <c:v>150.45303000000001</c:v>
                      </c:pt>
                      <c:pt idx="205">
                        <c:v>150.75394900000001</c:v>
                      </c:pt>
                      <c:pt idx="206">
                        <c:v>151.19520200000002</c:v>
                      </c:pt>
                      <c:pt idx="207">
                        <c:v>151.49560200000002</c:v>
                      </c:pt>
                      <c:pt idx="208">
                        <c:v>151.59835500000003</c:v>
                      </c:pt>
                      <c:pt idx="209">
                        <c:v>151.47753600000001</c:v>
                      </c:pt>
                      <c:pt idx="210">
                        <c:v>151.21578600000001</c:v>
                      </c:pt>
                      <c:pt idx="211">
                        <c:v>151.00387200000003</c:v>
                      </c:pt>
                      <c:pt idx="212">
                        <c:v>150.77532600000001</c:v>
                      </c:pt>
                      <c:pt idx="213">
                        <c:v>150.55897200000001</c:v>
                      </c:pt>
                      <c:pt idx="214">
                        <c:v>150.32194200000001</c:v>
                      </c:pt>
                      <c:pt idx="215">
                        <c:v>150.22736800000001</c:v>
                      </c:pt>
                      <c:pt idx="216">
                        <c:v>150.00155300000003</c:v>
                      </c:pt>
                      <c:pt idx="217">
                        <c:v>149.88045900000003</c:v>
                      </c:pt>
                      <c:pt idx="218">
                        <c:v>149.92768500000003</c:v>
                      </c:pt>
                      <c:pt idx="219">
                        <c:v>150.12916200000001</c:v>
                      </c:pt>
                      <c:pt idx="220">
                        <c:v>150.16547800000001</c:v>
                      </c:pt>
                      <c:pt idx="221">
                        <c:v>150.13622700000002</c:v>
                      </c:pt>
                      <c:pt idx="222">
                        <c:v>150.05781200000001</c:v>
                      </c:pt>
                      <c:pt idx="223">
                        <c:v>149.94462200000001</c:v>
                      </c:pt>
                      <c:pt idx="224">
                        <c:v>149.81394600000002</c:v>
                      </c:pt>
                      <c:pt idx="225">
                        <c:v>149.62302800000001</c:v>
                      </c:pt>
                      <c:pt idx="226">
                        <c:v>149.42286300000001</c:v>
                      </c:pt>
                      <c:pt idx="227">
                        <c:v>149.36622300000002</c:v>
                      </c:pt>
                      <c:pt idx="228">
                        <c:v>149.49212300000002</c:v>
                      </c:pt>
                      <c:pt idx="229">
                        <c:v>149.74165000000002</c:v>
                      </c:pt>
                      <c:pt idx="230">
                        <c:v>150.15668900000003</c:v>
                      </c:pt>
                      <c:pt idx="231">
                        <c:v>150.40043300000002</c:v>
                      </c:pt>
                      <c:pt idx="232">
                        <c:v>150.67159700000002</c:v>
                      </c:pt>
                      <c:pt idx="233">
                        <c:v>150.53326100000001</c:v>
                      </c:pt>
                      <c:pt idx="234">
                        <c:v>150.19257800000003</c:v>
                      </c:pt>
                      <c:pt idx="235">
                        <c:v>149.75784000000002</c:v>
                      </c:pt>
                      <c:pt idx="236">
                        <c:v>149.29519300000001</c:v>
                      </c:pt>
                      <c:pt idx="237">
                        <c:v>148.80207500000003</c:v>
                      </c:pt>
                      <c:pt idx="238">
                        <c:v>148.49990500000001</c:v>
                      </c:pt>
                      <c:pt idx="239">
                        <c:v>148.42142900000002</c:v>
                      </c:pt>
                      <c:pt idx="240">
                        <c:v>148.55700300000001</c:v>
                      </c:pt>
                      <c:pt idx="241">
                        <c:v>148.82377300000002</c:v>
                      </c:pt>
                      <c:pt idx="242">
                        <c:v>149.24296200000001</c:v>
                      </c:pt>
                      <c:pt idx="243">
                        <c:v>149.72001300000002</c:v>
                      </c:pt>
                      <c:pt idx="244">
                        <c:v>149.90246200000001</c:v>
                      </c:pt>
                      <c:pt idx="245">
                        <c:v>149.71462700000001</c:v>
                      </c:pt>
                      <c:pt idx="246">
                        <c:v>149.23286100000001</c:v>
                      </c:pt>
                      <c:pt idx="247">
                        <c:v>148.54282800000001</c:v>
                      </c:pt>
                      <c:pt idx="248">
                        <c:v>147.96984500000002</c:v>
                      </c:pt>
                      <c:pt idx="249">
                        <c:v>147.57185000000001</c:v>
                      </c:pt>
                      <c:pt idx="250">
                        <c:v>147.40684200000001</c:v>
                      </c:pt>
                      <c:pt idx="251">
                        <c:v>147.39562700000002</c:v>
                      </c:pt>
                      <c:pt idx="252">
                        <c:v>147.56432800000002</c:v>
                      </c:pt>
                      <c:pt idx="253">
                        <c:v>147.83698700000002</c:v>
                      </c:pt>
                      <c:pt idx="254">
                        <c:v>148.248974</c:v>
                      </c:pt>
                      <c:pt idx="255">
                        <c:v>148.72482000000002</c:v>
                      </c:pt>
                      <c:pt idx="256">
                        <c:v>148.90380500000001</c:v>
                      </c:pt>
                      <c:pt idx="257">
                        <c:v>148.70992700000002</c:v>
                      </c:pt>
                      <c:pt idx="258">
                        <c:v>148.20374700000002</c:v>
                      </c:pt>
                      <c:pt idx="259">
                        <c:v>147.677502</c:v>
                      </c:pt>
                      <c:pt idx="260">
                        <c:v>147.04687200000001</c:v>
                      </c:pt>
                      <c:pt idx="261">
                        <c:v>146.54209600000002</c:v>
                      </c:pt>
                      <c:pt idx="262">
                        <c:v>146.27599800000002</c:v>
                      </c:pt>
                      <c:pt idx="263">
                        <c:v>146.24654800000002</c:v>
                      </c:pt>
                      <c:pt idx="264">
                        <c:v>146.43275100000002</c:v>
                      </c:pt>
                      <c:pt idx="265">
                        <c:v>146.63709700000001</c:v>
                      </c:pt>
                      <c:pt idx="266">
                        <c:v>146.95902700000002</c:v>
                      </c:pt>
                      <c:pt idx="267">
                        <c:v>147.35981400000003</c:v>
                      </c:pt>
                      <c:pt idx="268">
                        <c:v>147.53370300000003</c:v>
                      </c:pt>
                      <c:pt idx="269">
                        <c:v>147.41012200000003</c:v>
                      </c:pt>
                      <c:pt idx="270">
                        <c:v>147.117062</c:v>
                      </c:pt>
                      <c:pt idx="271">
                        <c:v>146.73101500000001</c:v>
                      </c:pt>
                      <c:pt idx="272">
                        <c:v>146.30952100000002</c:v>
                      </c:pt>
                      <c:pt idx="273">
                        <c:v>145.84887400000002</c:v>
                      </c:pt>
                      <c:pt idx="274">
                        <c:v>145.57287300000002</c:v>
                      </c:pt>
                      <c:pt idx="275">
                        <c:v>145.51450800000001</c:v>
                      </c:pt>
                      <c:pt idx="276">
                        <c:v>145.66402900000003</c:v>
                      </c:pt>
                      <c:pt idx="277">
                        <c:v>145.741803</c:v>
                      </c:pt>
                      <c:pt idx="278">
                        <c:v>145.89634400000003</c:v>
                      </c:pt>
                      <c:pt idx="279">
                        <c:v>146.15154700000002</c:v>
                      </c:pt>
                      <c:pt idx="280">
                        <c:v>146.28019400000002</c:v>
                      </c:pt>
                      <c:pt idx="281">
                        <c:v>146.22230200000001</c:v>
                      </c:pt>
                      <c:pt idx="282">
                        <c:v>146.04888600000001</c:v>
                      </c:pt>
                      <c:pt idx="283">
                        <c:v>145.80378400000001</c:v>
                      </c:pt>
                      <c:pt idx="284">
                        <c:v>145.52433400000001</c:v>
                      </c:pt>
                      <c:pt idx="285">
                        <c:v>145.20921000000001</c:v>
                      </c:pt>
                      <c:pt idx="286">
                        <c:v>145.05042700000001</c:v>
                      </c:pt>
                      <c:pt idx="287">
                        <c:v>145.00678700000003</c:v>
                      </c:pt>
                      <c:pt idx="288">
                        <c:v>145.13772200000002</c:v>
                      </c:pt>
                      <c:pt idx="289">
                        <c:v>145.39344500000001</c:v>
                      </c:pt>
                      <c:pt idx="290">
                        <c:v>145.81611300000003</c:v>
                      </c:pt>
                      <c:pt idx="291">
                        <c:v>146.31860000000003</c:v>
                      </c:pt>
                      <c:pt idx="292">
                        <c:v>146.16314400000002</c:v>
                      </c:pt>
                      <c:pt idx="293">
                        <c:v>145.89074400000001</c:v>
                      </c:pt>
                      <c:pt idx="294">
                        <c:v>145.52612000000002</c:v>
                      </c:pt>
                      <c:pt idx="295">
                        <c:v>145.11132500000002</c:v>
                      </c:pt>
                      <c:pt idx="296">
                        <c:v>144.68815300000003</c:v>
                      </c:pt>
                      <c:pt idx="297">
                        <c:v>144.24187900000001</c:v>
                      </c:pt>
                      <c:pt idx="298">
                        <c:v>143.97456000000003</c:v>
                      </c:pt>
                      <c:pt idx="299">
                        <c:v>143.91607300000001</c:v>
                      </c:pt>
                      <c:pt idx="300">
                        <c:v>144.06196300000002</c:v>
                      </c:pt>
                      <c:pt idx="301">
                        <c:v>144.32308600000002</c:v>
                      </c:pt>
                      <c:pt idx="302">
                        <c:v>144.67153600000003</c:v>
                      </c:pt>
                      <c:pt idx="303">
                        <c:v>145.06879900000001</c:v>
                      </c:pt>
                      <c:pt idx="304">
                        <c:v>145.55115900000001</c:v>
                      </c:pt>
                      <c:pt idx="305">
                        <c:v>145.46406200000001</c:v>
                      </c:pt>
                      <c:pt idx="306">
                        <c:v>145.10163500000002</c:v>
                      </c:pt>
                      <c:pt idx="307">
                        <c:v>144.67660200000003</c:v>
                      </c:pt>
                      <c:pt idx="308">
                        <c:v>144.21380300000001</c:v>
                      </c:pt>
                      <c:pt idx="309">
                        <c:v>143.702054</c:v>
                      </c:pt>
                      <c:pt idx="310">
                        <c:v>143.37269300000003</c:v>
                      </c:pt>
                      <c:pt idx="311">
                        <c:v>143.26286000000002</c:v>
                      </c:pt>
                      <c:pt idx="312">
                        <c:v>143.37290600000003</c:v>
                      </c:pt>
                      <c:pt idx="313">
                        <c:v>143.62363900000003</c:v>
                      </c:pt>
                      <c:pt idx="314">
                        <c:v>143.65990900000003</c:v>
                      </c:pt>
                      <c:pt idx="315">
                        <c:v>143.72541500000003</c:v>
                      </c:pt>
                      <c:pt idx="316">
                        <c:v>143.88966000000002</c:v>
                      </c:pt>
                      <c:pt idx="317">
                        <c:v>143.81892100000002</c:v>
                      </c:pt>
                      <c:pt idx="318">
                        <c:v>143.64706100000001</c:v>
                      </c:pt>
                      <c:pt idx="319">
                        <c:v>143.43589400000002</c:v>
                      </c:pt>
                      <c:pt idx="320">
                        <c:v>143.21778500000002</c:v>
                      </c:pt>
                      <c:pt idx="321">
                        <c:v>142.98925400000002</c:v>
                      </c:pt>
                      <c:pt idx="322">
                        <c:v>142.772839</c:v>
                      </c:pt>
                      <c:pt idx="323">
                        <c:v>142.68247600000001</c:v>
                      </c:pt>
                      <c:pt idx="324">
                        <c:v>142.76351600000001</c:v>
                      </c:pt>
                      <c:pt idx="325">
                        <c:v>142.93417000000002</c:v>
                      </c:pt>
                      <c:pt idx="326">
                        <c:v>143.23360900000003</c:v>
                      </c:pt>
                      <c:pt idx="327">
                        <c:v>143.56779100000003</c:v>
                      </c:pt>
                      <c:pt idx="328">
                        <c:v>143.85833400000001</c:v>
                      </c:pt>
                      <c:pt idx="329">
                        <c:v>143.73679800000002</c:v>
                      </c:pt>
                      <c:pt idx="330">
                        <c:v>143.36306400000001</c:v>
                      </c:pt>
                      <c:pt idx="331">
                        <c:v>142.83506400000002</c:v>
                      </c:pt>
                      <c:pt idx="332">
                        <c:v>142.23023700000002</c:v>
                      </c:pt>
                      <c:pt idx="333">
                        <c:v>141.77670000000001</c:v>
                      </c:pt>
                      <c:pt idx="334">
                        <c:v>141.53353500000003</c:v>
                      </c:pt>
                      <c:pt idx="335">
                        <c:v>141.51574400000001</c:v>
                      </c:pt>
                      <c:pt idx="336">
                        <c:v>141.70641800000001</c:v>
                      </c:pt>
                      <c:pt idx="337">
                        <c:v>142.02183200000002</c:v>
                      </c:pt>
                      <c:pt idx="338">
                        <c:v>142.50466600000001</c:v>
                      </c:pt>
                      <c:pt idx="339">
                        <c:v>143.06182500000003</c:v>
                      </c:pt>
                      <c:pt idx="340">
                        <c:v>143.30965800000001</c:v>
                      </c:pt>
                      <c:pt idx="341">
                        <c:v>143.161618</c:v>
                      </c:pt>
                      <c:pt idx="342">
                        <c:v>142.83953500000001</c:v>
                      </c:pt>
                      <c:pt idx="343">
                        <c:v>142.45142800000002</c:v>
                      </c:pt>
                      <c:pt idx="344">
                        <c:v>142.19752200000002</c:v>
                      </c:pt>
                      <c:pt idx="345">
                        <c:v>142.01046400000001</c:v>
                      </c:pt>
                      <c:pt idx="346">
                        <c:v>141.87987900000002</c:v>
                      </c:pt>
                      <c:pt idx="347">
                        <c:v>141.76261600000001</c:v>
                      </c:pt>
                      <c:pt idx="348">
                        <c:v>141.79363700000002</c:v>
                      </c:pt>
                      <c:pt idx="349">
                        <c:v>141.96130000000002</c:v>
                      </c:pt>
                      <c:pt idx="350">
                        <c:v>142.04713100000001</c:v>
                      </c:pt>
                      <c:pt idx="351">
                        <c:v>142.18676400000001</c:v>
                      </c:pt>
                      <c:pt idx="352">
                        <c:v>142.19794900000002</c:v>
                      </c:pt>
                      <c:pt idx="353">
                        <c:v>142.04528500000001</c:v>
                      </c:pt>
                      <c:pt idx="354">
                        <c:v>141.77863700000003</c:v>
                      </c:pt>
                      <c:pt idx="355">
                        <c:v>141.43969400000003</c:v>
                      </c:pt>
                      <c:pt idx="356">
                        <c:v>141.18220200000002</c:v>
                      </c:pt>
                      <c:pt idx="357">
                        <c:v>140.99905100000001</c:v>
                      </c:pt>
                      <c:pt idx="358">
                        <c:v>140.80714100000003</c:v>
                      </c:pt>
                      <c:pt idx="359">
                        <c:v>140.75397900000002</c:v>
                      </c:pt>
                      <c:pt idx="360">
                        <c:v>140.87974200000002</c:v>
                      </c:pt>
                      <c:pt idx="361">
                        <c:v>141.13985900000003</c:v>
                      </c:pt>
                      <c:pt idx="362">
                        <c:v>141.54905400000001</c:v>
                      </c:pt>
                      <c:pt idx="363">
                        <c:v>142.04140900000002</c:v>
                      </c:pt>
                      <c:pt idx="364">
                        <c:v>142.25027100000003</c:v>
                      </c:pt>
                      <c:pt idx="365">
                        <c:v>142.09409800000003</c:v>
                      </c:pt>
                      <c:pt idx="366">
                        <c:v>141.76720900000001</c:v>
                      </c:pt>
                      <c:pt idx="367">
                        <c:v>141.36654300000001</c:v>
                      </c:pt>
                      <c:pt idx="368">
                        <c:v>140.95203800000002</c:v>
                      </c:pt>
                      <c:pt idx="369">
                        <c:v>140.52038200000001</c:v>
                      </c:pt>
                      <c:pt idx="370">
                        <c:v>140.27557000000002</c:v>
                      </c:pt>
                      <c:pt idx="371">
                        <c:v>140.20367100000001</c:v>
                      </c:pt>
                      <c:pt idx="372">
                        <c:v>140.32581800000003</c:v>
                      </c:pt>
                      <c:pt idx="373">
                        <c:v>140.41294500000001</c:v>
                      </c:pt>
                      <c:pt idx="374">
                        <c:v>140.59505900000002</c:v>
                      </c:pt>
                      <c:pt idx="375">
                        <c:v>140.77406000000002</c:v>
                      </c:pt>
                      <c:pt idx="376">
                        <c:v>140.84245000000001</c:v>
                      </c:pt>
                      <c:pt idx="377">
                        <c:v>140.78048400000003</c:v>
                      </c:pt>
                      <c:pt idx="378">
                        <c:v>140.53864700000003</c:v>
                      </c:pt>
                      <c:pt idx="379">
                        <c:v>140.30369200000001</c:v>
                      </c:pt>
                      <c:pt idx="380">
                        <c:v>140.08550700000001</c:v>
                      </c:pt>
                      <c:pt idx="381">
                        <c:v>139.75748900000002</c:v>
                      </c:pt>
                      <c:pt idx="382">
                        <c:v>139.56503000000001</c:v>
                      </c:pt>
                      <c:pt idx="383">
                        <c:v>139.55256300000002</c:v>
                      </c:pt>
                      <c:pt idx="384">
                        <c:v>139.72942800000001</c:v>
                      </c:pt>
                      <c:pt idx="385">
                        <c:v>140.02839300000002</c:v>
                      </c:pt>
                      <c:pt idx="386">
                        <c:v>140.49664000000001</c:v>
                      </c:pt>
                      <c:pt idx="387">
                        <c:v>141.00452800000002</c:v>
                      </c:pt>
                      <c:pt idx="388">
                        <c:v>140.89474200000001</c:v>
                      </c:pt>
                      <c:pt idx="389">
                        <c:v>140.67715100000001</c:v>
                      </c:pt>
                      <c:pt idx="390">
                        <c:v>140.48826300000002</c:v>
                      </c:pt>
                      <c:pt idx="391">
                        <c:v>140.38482300000001</c:v>
                      </c:pt>
                      <c:pt idx="392">
                        <c:v>140.37942200000001</c:v>
                      </c:pt>
                      <c:pt idx="393">
                        <c:v>140.52183200000002</c:v>
                      </c:pt>
                      <c:pt idx="394">
                        <c:v>140.35407700000002</c:v>
                      </c:pt>
                      <c:pt idx="395">
                        <c:v>140.15289000000001</c:v>
                      </c:pt>
                      <c:pt idx="396">
                        <c:v>139.79227900000001</c:v>
                      </c:pt>
                      <c:pt idx="397">
                        <c:v>139.55186100000003</c:v>
                      </c:pt>
                      <c:pt idx="398">
                        <c:v>139.46172800000002</c:v>
                      </c:pt>
                      <c:pt idx="399">
                        <c:v>139.53509200000002</c:v>
                      </c:pt>
                      <c:pt idx="400">
                        <c:v>139.47277500000001</c:v>
                      </c:pt>
                      <c:pt idx="401">
                        <c:v>139.39315500000001</c:v>
                      </c:pt>
                      <c:pt idx="402">
                        <c:v>139.11153800000002</c:v>
                      </c:pt>
                      <c:pt idx="403">
                        <c:v>138.82377300000002</c:v>
                      </c:pt>
                      <c:pt idx="404">
                        <c:v>138.68110300000001</c:v>
                      </c:pt>
                      <c:pt idx="405">
                        <c:v>138.67098700000003</c:v>
                      </c:pt>
                      <c:pt idx="406">
                        <c:v>138.81782200000001</c:v>
                      </c:pt>
                      <c:pt idx="407">
                        <c:v>138.85152900000003</c:v>
                      </c:pt>
                      <c:pt idx="408">
                        <c:v>138.96439800000002</c:v>
                      </c:pt>
                      <c:pt idx="409">
                        <c:v>138.89664900000002</c:v>
                      </c:pt>
                      <c:pt idx="410">
                        <c:v>138.88399900000002</c:v>
                      </c:pt>
                      <c:pt idx="411">
                        <c:v>138.98536300000001</c:v>
                      </c:pt>
                      <c:pt idx="412">
                        <c:v>138.90298100000001</c:v>
                      </c:pt>
                      <c:pt idx="413">
                        <c:v>138.81759300000002</c:v>
                      </c:pt>
                      <c:pt idx="414">
                        <c:v>138.61970200000002</c:v>
                      </c:pt>
                      <c:pt idx="415">
                        <c:v>138.29546800000003</c:v>
                      </c:pt>
                      <c:pt idx="416">
                        <c:v>137.87600400000002</c:v>
                      </c:pt>
                      <c:pt idx="417">
                        <c:v>137.55686600000001</c:v>
                      </c:pt>
                      <c:pt idx="418">
                        <c:v>137.42330600000003</c:v>
                      </c:pt>
                      <c:pt idx="419">
                        <c:v>137.48692000000003</c:v>
                      </c:pt>
                      <c:pt idx="420">
                        <c:v>137.71229200000002</c:v>
                      </c:pt>
                      <c:pt idx="421">
                        <c:v>137.98598900000002</c:v>
                      </c:pt>
                      <c:pt idx="422">
                        <c:v>138.38554000000002</c:v>
                      </c:pt>
                      <c:pt idx="423">
                        <c:v>138.86042400000002</c:v>
                      </c:pt>
                      <c:pt idx="424">
                        <c:v>139.08938300000003</c:v>
                      </c:pt>
                      <c:pt idx="425">
                        <c:v>138.998715</c:v>
                      </c:pt>
                      <c:pt idx="426">
                        <c:v>138.60369500000002</c:v>
                      </c:pt>
                      <c:pt idx="427">
                        <c:v>138.18993800000001</c:v>
                      </c:pt>
                      <c:pt idx="428">
                        <c:v>137.91911000000002</c:v>
                      </c:pt>
                      <c:pt idx="429">
                        <c:v>137.52253400000001</c:v>
                      </c:pt>
                      <c:pt idx="430">
                        <c:v>137.27439500000003</c:v>
                      </c:pt>
                      <c:pt idx="431">
                        <c:v>137.22202700000003</c:v>
                      </c:pt>
                      <c:pt idx="432">
                        <c:v>137.36311000000001</c:v>
                      </c:pt>
                      <c:pt idx="433">
                        <c:v>137.62742300000002</c:v>
                      </c:pt>
                      <c:pt idx="434">
                        <c:v>137.76652200000001</c:v>
                      </c:pt>
                      <c:pt idx="435">
                        <c:v>137.79682600000001</c:v>
                      </c:pt>
                      <c:pt idx="436">
                        <c:v>137.771252</c:v>
                      </c:pt>
                      <c:pt idx="437">
                        <c:v>137.68464300000002</c:v>
                      </c:pt>
                      <c:pt idx="438">
                        <c:v>137.44534000000002</c:v>
                      </c:pt>
                      <c:pt idx="439">
                        <c:v>137.05465400000003</c:v>
                      </c:pt>
                      <c:pt idx="440">
                        <c:v>136.68725200000003</c:v>
                      </c:pt>
                      <c:pt idx="441">
                        <c:v>136.35891400000003</c:v>
                      </c:pt>
                      <c:pt idx="442">
                        <c:v>136.21198700000002</c:v>
                      </c:pt>
                      <c:pt idx="443">
                        <c:v>136.26301200000003</c:v>
                      </c:pt>
                      <c:pt idx="444">
                        <c:v>136.49856200000002</c:v>
                      </c:pt>
                      <c:pt idx="445">
                        <c:v>136.82384900000002</c:v>
                      </c:pt>
                      <c:pt idx="446">
                        <c:v>137.30012200000002</c:v>
                      </c:pt>
                      <c:pt idx="447">
                        <c:v>137.84745500000002</c:v>
                      </c:pt>
                      <c:pt idx="448">
                        <c:v>137.92489300000003</c:v>
                      </c:pt>
                      <c:pt idx="449">
                        <c:v>137.76809400000002</c:v>
                      </c:pt>
                      <c:pt idx="450">
                        <c:v>137.41712600000002</c:v>
                      </c:pt>
                      <c:pt idx="451">
                        <c:v>136.92437400000003</c:v>
                      </c:pt>
                      <c:pt idx="452">
                        <c:v>136.55360100000001</c:v>
                      </c:pt>
                      <c:pt idx="453">
                        <c:v>136.13944700000002</c:v>
                      </c:pt>
                      <c:pt idx="454">
                        <c:v>135.90075300000001</c:v>
                      </c:pt>
                      <c:pt idx="455">
                        <c:v>135.864743</c:v>
                      </c:pt>
                      <c:pt idx="456">
                        <c:v>136.01041800000002</c:v>
                      </c:pt>
                      <c:pt idx="457">
                        <c:v>136.27682200000001</c:v>
                      </c:pt>
                      <c:pt idx="458">
                        <c:v>136.69256300000001</c:v>
                      </c:pt>
                      <c:pt idx="459">
                        <c:v>137.17310800000001</c:v>
                      </c:pt>
                      <c:pt idx="460">
                        <c:v>137.38825700000001</c:v>
                      </c:pt>
                      <c:pt idx="461">
                        <c:v>137.26453800000002</c:v>
                      </c:pt>
                      <c:pt idx="462">
                        <c:v>136.84403700000001</c:v>
                      </c:pt>
                      <c:pt idx="463">
                        <c:v>136.43868700000002</c:v>
                      </c:pt>
                      <c:pt idx="464">
                        <c:v>135.92139900000001</c:v>
                      </c:pt>
                      <c:pt idx="465">
                        <c:v>135.51298200000002</c:v>
                      </c:pt>
                      <c:pt idx="466">
                        <c:v>135.28963900000002</c:v>
                      </c:pt>
                      <c:pt idx="467">
                        <c:v>135.26778800000002</c:v>
                      </c:pt>
                      <c:pt idx="468">
                        <c:v>135.44474500000001</c:v>
                      </c:pt>
                      <c:pt idx="469">
                        <c:v>135.74366400000002</c:v>
                      </c:pt>
                      <c:pt idx="470">
                        <c:v>136.19315800000001</c:v>
                      </c:pt>
                      <c:pt idx="471">
                        <c:v>136.70357900000002</c:v>
                      </c:pt>
                      <c:pt idx="472">
                        <c:v>136.932095</c:v>
                      </c:pt>
                      <c:pt idx="473">
                        <c:v>136.80292900000001</c:v>
                      </c:pt>
                      <c:pt idx="474">
                        <c:v>136.65043300000002</c:v>
                      </c:pt>
                      <c:pt idx="475">
                        <c:v>136.58952000000002</c:v>
                      </c:pt>
                      <c:pt idx="476">
                        <c:v>136.07352900000001</c:v>
                      </c:pt>
                      <c:pt idx="477">
                        <c:v>135.55782700000003</c:v>
                      </c:pt>
                      <c:pt idx="478">
                        <c:v>135.24242800000002</c:v>
                      </c:pt>
                      <c:pt idx="479">
                        <c:v>135.12661400000002</c:v>
                      </c:pt>
                      <c:pt idx="480">
                        <c:v>135.22053200000002</c:v>
                      </c:pt>
                      <c:pt idx="481">
                        <c:v>135.45690600000003</c:v>
                      </c:pt>
                      <c:pt idx="482">
                        <c:v>135.87035800000001</c:v>
                      </c:pt>
                      <c:pt idx="483">
                        <c:v>136.14204100000001</c:v>
                      </c:pt>
                      <c:pt idx="484">
                        <c:v>136.20873700000001</c:v>
                      </c:pt>
                      <c:pt idx="485">
                        <c:v>136.07372700000002</c:v>
                      </c:pt>
                      <c:pt idx="486">
                        <c:v>135.931836</c:v>
                      </c:pt>
                      <c:pt idx="487">
                        <c:v>135.85442800000001</c:v>
                      </c:pt>
                      <c:pt idx="488">
                        <c:v>135.85508400000001</c:v>
                      </c:pt>
                      <c:pt idx="489">
                        <c:v>135.44292900000002</c:v>
                      </c:pt>
                      <c:pt idx="490">
                        <c:v>135.08729200000002</c:v>
                      </c:pt>
                      <c:pt idx="491">
                        <c:v>134.90195900000001</c:v>
                      </c:pt>
                      <c:pt idx="492">
                        <c:v>134.89892200000003</c:v>
                      </c:pt>
                      <c:pt idx="493">
                        <c:v>135.02216800000002</c:v>
                      </c:pt>
                      <c:pt idx="494">
                        <c:v>135.28680100000003</c:v>
                      </c:pt>
                      <c:pt idx="495">
                        <c:v>135.61721500000002</c:v>
                      </c:pt>
                      <c:pt idx="496">
                        <c:v>135.98809500000002</c:v>
                      </c:pt>
                      <c:pt idx="497">
                        <c:v>135.900586</c:v>
                      </c:pt>
                      <c:pt idx="498">
                        <c:v>135.51403500000001</c:v>
                      </c:pt>
                      <c:pt idx="499">
                        <c:v>134.92574700000003</c:v>
                      </c:pt>
                      <c:pt idx="500">
                        <c:v>134.39112500000002</c:v>
                      </c:pt>
                      <c:pt idx="501">
                        <c:v>133.97791700000002</c:v>
                      </c:pt>
                      <c:pt idx="502">
                        <c:v>133.74633500000002</c:v>
                      </c:pt>
                      <c:pt idx="503">
                        <c:v>133.72630000000001</c:v>
                      </c:pt>
                      <c:pt idx="504">
                        <c:v>133.89774700000001</c:v>
                      </c:pt>
                      <c:pt idx="505">
                        <c:v>134.19941400000002</c:v>
                      </c:pt>
                      <c:pt idx="506">
                        <c:v>134.62763600000002</c:v>
                      </c:pt>
                      <c:pt idx="507">
                        <c:v>135.08138700000001</c:v>
                      </c:pt>
                      <c:pt idx="508">
                        <c:v>135.55575200000001</c:v>
                      </c:pt>
                      <c:pt idx="509">
                        <c:v>135.47636100000003</c:v>
                      </c:pt>
                      <c:pt idx="510">
                        <c:v>135.09245000000001</c:v>
                      </c:pt>
                      <c:pt idx="511">
                        <c:v>134.53234500000002</c:v>
                      </c:pt>
                      <c:pt idx="512">
                        <c:v>133.88689800000003</c:v>
                      </c:pt>
                      <c:pt idx="513">
                        <c:v>133.37969600000002</c:v>
                      </c:pt>
                      <c:pt idx="514">
                        <c:v>133.115002</c:v>
                      </c:pt>
                      <c:pt idx="515">
                        <c:v>133.07471900000002</c:v>
                      </c:pt>
                      <c:pt idx="516">
                        <c:v>133.24415300000001</c:v>
                      </c:pt>
                      <c:pt idx="517">
                        <c:v>133.54023400000003</c:v>
                      </c:pt>
                      <c:pt idx="518">
                        <c:v>134.00146100000001</c:v>
                      </c:pt>
                      <c:pt idx="519">
                        <c:v>134.30454700000001</c:v>
                      </c:pt>
                      <c:pt idx="520">
                        <c:v>134.39080500000003</c:v>
                      </c:pt>
                      <c:pt idx="521">
                        <c:v>134.26472100000001</c:v>
                      </c:pt>
                      <c:pt idx="522">
                        <c:v>133.967724</c:v>
                      </c:pt>
                      <c:pt idx="523">
                        <c:v>133.54864200000003</c:v>
                      </c:pt>
                      <c:pt idx="524">
                        <c:v>133.06161200000003</c:v>
                      </c:pt>
                      <c:pt idx="525">
                        <c:v>132.65171500000002</c:v>
                      </c:pt>
                      <c:pt idx="526">
                        <c:v>132.44289800000001</c:v>
                      </c:pt>
                      <c:pt idx="527">
                        <c:v>132.43687100000002</c:v>
                      </c:pt>
                      <c:pt idx="528">
                        <c:v>132.62521000000001</c:v>
                      </c:pt>
                      <c:pt idx="529">
                        <c:v>132.74889800000003</c:v>
                      </c:pt>
                      <c:pt idx="530">
                        <c:v>132.96989100000002</c:v>
                      </c:pt>
                      <c:pt idx="531">
                        <c:v>133.21940300000003</c:v>
                      </c:pt>
                      <c:pt idx="532">
                        <c:v>133.34167100000002</c:v>
                      </c:pt>
                      <c:pt idx="533">
                        <c:v>133.30045700000002</c:v>
                      </c:pt>
                      <c:pt idx="534">
                        <c:v>133.11451400000001</c:v>
                      </c:pt>
                      <c:pt idx="535">
                        <c:v>132.81298500000003</c:v>
                      </c:pt>
                      <c:pt idx="536">
                        <c:v>132.43783200000001</c:v>
                      </c:pt>
                      <c:pt idx="537">
                        <c:v>132.17979100000002</c:v>
                      </c:pt>
                      <c:pt idx="538">
                        <c:v>132.00863300000003</c:v>
                      </c:pt>
                      <c:pt idx="539">
                        <c:v>132.00518500000001</c:v>
                      </c:pt>
                      <c:pt idx="540">
                        <c:v>132.09931600000002</c:v>
                      </c:pt>
                      <c:pt idx="541">
                        <c:v>132.30059500000002</c:v>
                      </c:pt>
                      <c:pt idx="542">
                        <c:v>132.66004600000002</c:v>
                      </c:pt>
                      <c:pt idx="543">
                        <c:v>133.11387300000001</c:v>
                      </c:pt>
                      <c:pt idx="544">
                        <c:v>133.08192100000002</c:v>
                      </c:pt>
                      <c:pt idx="545">
                        <c:v>132.93246100000002</c:v>
                      </c:pt>
                      <c:pt idx="546">
                        <c:v>132.68243100000001</c:v>
                      </c:pt>
                      <c:pt idx="547">
                        <c:v>132.36251500000003</c:v>
                      </c:pt>
                      <c:pt idx="548">
                        <c:v>132.099377</c:v>
                      </c:pt>
                      <c:pt idx="549">
                        <c:v>131.94118900000001</c:v>
                      </c:pt>
                      <c:pt idx="550">
                        <c:v>131.78544300000001</c:v>
                      </c:pt>
                      <c:pt idx="551">
                        <c:v>131.71883800000001</c:v>
                      </c:pt>
                      <c:pt idx="552">
                        <c:v>131.66376900000003</c:v>
                      </c:pt>
                      <c:pt idx="553">
                        <c:v>131.72572000000002</c:v>
                      </c:pt>
                      <c:pt idx="554">
                        <c:v>131.94096000000002</c:v>
                      </c:pt>
                      <c:pt idx="555">
                        <c:v>132.26963500000002</c:v>
                      </c:pt>
                      <c:pt idx="556">
                        <c:v>132.16373900000002</c:v>
                      </c:pt>
                      <c:pt idx="557">
                        <c:v>132.02001600000003</c:v>
                      </c:pt>
                      <c:pt idx="558">
                        <c:v>131.75719900000001</c:v>
                      </c:pt>
                      <c:pt idx="559">
                        <c:v>131.52863700000003</c:v>
                      </c:pt>
                      <c:pt idx="560">
                        <c:v>131.45589900000002</c:v>
                      </c:pt>
                      <c:pt idx="561">
                        <c:v>131.24006300000002</c:v>
                      </c:pt>
                      <c:pt idx="562">
                        <c:v>131.04560500000002</c:v>
                      </c:pt>
                      <c:pt idx="563">
                        <c:v>130.96995200000001</c:v>
                      </c:pt>
                      <c:pt idx="564">
                        <c:v>131.06029900000001</c:v>
                      </c:pt>
                      <c:pt idx="565">
                        <c:v>131.21508500000002</c:v>
                      </c:pt>
                      <c:pt idx="566">
                        <c:v>131.50741200000002</c:v>
                      </c:pt>
                      <c:pt idx="567">
                        <c:v>131.59197700000001</c:v>
                      </c:pt>
                      <c:pt idx="568">
                        <c:v>131.71178900000001</c:v>
                      </c:pt>
                      <c:pt idx="569">
                        <c:v>131.61816100000001</c:v>
                      </c:pt>
                      <c:pt idx="570">
                        <c:v>131.46854800000003</c:v>
                      </c:pt>
                      <c:pt idx="571">
                        <c:v>131.43345300000001</c:v>
                      </c:pt>
                      <c:pt idx="572">
                        <c:v>131.49291700000001</c:v>
                      </c:pt>
                      <c:pt idx="573">
                        <c:v>131.16714100000002</c:v>
                      </c:pt>
                      <c:pt idx="574">
                        <c:v>130.842465</c:v>
                      </c:pt>
                      <c:pt idx="575">
                        <c:v>130.663937</c:v>
                      </c:pt>
                      <c:pt idx="576">
                        <c:v>130.67426700000001</c:v>
                      </c:pt>
                      <c:pt idx="577">
                        <c:v>130.83422500000003</c:v>
                      </c:pt>
                      <c:pt idx="578">
                        <c:v>131.17213100000001</c:v>
                      </c:pt>
                      <c:pt idx="579">
                        <c:v>131.61649700000001</c:v>
                      </c:pt>
                      <c:pt idx="580">
                        <c:v>131.79908400000002</c:v>
                      </c:pt>
                      <c:pt idx="581">
                        <c:v>131.63189400000002</c:v>
                      </c:pt>
                      <c:pt idx="582">
                        <c:v>131.26916200000002</c:v>
                      </c:pt>
                      <c:pt idx="583">
                        <c:v>130.79618500000001</c:v>
                      </c:pt>
                      <c:pt idx="584">
                        <c:v>130.46369600000003</c:v>
                      </c:pt>
                      <c:pt idx="585">
                        <c:v>130.01601800000003</c:v>
                      </c:pt>
                      <c:pt idx="586">
                        <c:v>129.72298900000001</c:v>
                      </c:pt>
                      <c:pt idx="587">
                        <c:v>129.63175600000002</c:v>
                      </c:pt>
                      <c:pt idx="588">
                        <c:v>129.74552600000001</c:v>
                      </c:pt>
                      <c:pt idx="589">
                        <c:v>129.99570900000001</c:v>
                      </c:pt>
                      <c:pt idx="590">
                        <c:v>130.41907900000001</c:v>
                      </c:pt>
                      <c:pt idx="591">
                        <c:v>130.70286200000001</c:v>
                      </c:pt>
                      <c:pt idx="592">
                        <c:v>130.78590100000002</c:v>
                      </c:pt>
                      <c:pt idx="593">
                        <c:v>130.66837700000002</c:v>
                      </c:pt>
                      <c:pt idx="594">
                        <c:v>130.37551500000001</c:v>
                      </c:pt>
                      <c:pt idx="595">
                        <c:v>129.95158000000001</c:v>
                      </c:pt>
                      <c:pt idx="596">
                        <c:v>129.45036000000002</c:v>
                      </c:pt>
                      <c:pt idx="597">
                        <c:v>129.07368100000002</c:v>
                      </c:pt>
                      <c:pt idx="598">
                        <c:v>128.90366800000001</c:v>
                      </c:pt>
                      <c:pt idx="599">
                        <c:v>128.94193700000002</c:v>
                      </c:pt>
                    </c:numCache>
                  </c:numRef>
                </c:yVal>
                <c:smooth val="0"/>
                <c:extLst>
                  <c:ext xmlns:c16="http://schemas.microsoft.com/office/drawing/2014/chart" uri="{C3380CC4-5D6E-409C-BE32-E72D297353CC}">
                    <c16:uniqueId val="{00000005-CC97-4741-8520-CAA33458609C}"/>
                  </c:ext>
                </c:extLst>
              </c15:ser>
            </c15:filteredScatterSeries>
            <c15:filteredScatterSeries>
              <c15:ser>
                <c:idx val="2"/>
                <c:order val="3"/>
                <c:tx>
                  <c:strRef>
                    <c:extLst xmlns:c15="http://schemas.microsoft.com/office/drawing/2012/chart">
                      <c:ext xmlns:c15="http://schemas.microsoft.com/office/drawing/2012/chart" uri="{02D57815-91ED-43cb-92C2-25804820EDAC}">
                        <c15:formulaRef>
                          <c15:sqref>'03N19W19J01'!$I$2</c15:sqref>
                        </c15:formulaRef>
                      </c:ext>
                    </c:extLst>
                    <c:strCache>
                      <c:ptCount val="1"/>
                      <c:pt idx="0">
                        <c:v>Reduced pumping with projects</c:v>
                      </c:pt>
                    </c:strCache>
                  </c:strRef>
                </c:tx>
                <c:spPr>
                  <a:ln w="19050" cap="rnd">
                    <a:solidFill>
                      <a:schemeClr val="accent4"/>
                    </a:solidFill>
                    <a:round/>
                  </a:ln>
                  <a:effectLst/>
                </c:spPr>
                <c:marker>
                  <c:symbol val="none"/>
                </c:marker>
                <c:xVal>
                  <c:numRef>
                    <c:extLst xmlns:c15="http://schemas.microsoft.com/office/drawing/2012/chart">
                      <c:ext xmlns:c15="http://schemas.microsoft.com/office/drawing/2012/chart" uri="{02D57815-91ED-43cb-92C2-25804820EDAC}">
                        <c15:formulaRef>
                          <c15:sqref>'03N19W19J01'!$A$3:$A$602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'03N19W19J01'!$J$3:$J$602</c15:sqref>
                        </c15:formulaRef>
                      </c:ext>
                    </c:extLst>
                    <c:numCache>
                      <c:formatCode>General</c:formatCode>
                      <c:ptCount val="600"/>
                      <c:pt idx="0">
                        <c:v>172.80006100000003</c:v>
                      </c:pt>
                      <c:pt idx="1">
                        <c:v>172.68397200000001</c:v>
                      </c:pt>
                      <c:pt idx="2">
                        <c:v>172.76437000000001</c:v>
                      </c:pt>
                      <c:pt idx="3">
                        <c:v>172.77447200000003</c:v>
                      </c:pt>
                      <c:pt idx="4">
                        <c:v>172.85746400000002</c:v>
                      </c:pt>
                      <c:pt idx="5">
                        <c:v>172.55515700000001</c:v>
                      </c:pt>
                      <c:pt idx="6">
                        <c:v>172.23824700000003</c:v>
                      </c:pt>
                      <c:pt idx="7">
                        <c:v>172.04421700000003</c:v>
                      </c:pt>
                      <c:pt idx="8">
                        <c:v>171.39916700000001</c:v>
                      </c:pt>
                      <c:pt idx="9">
                        <c:v>170.77198500000003</c:v>
                      </c:pt>
                      <c:pt idx="10">
                        <c:v>170.38491500000001</c:v>
                      </c:pt>
                      <c:pt idx="11">
                        <c:v>170.20663100000002</c:v>
                      </c:pt>
                      <c:pt idx="12">
                        <c:v>170.25607000000002</c:v>
                      </c:pt>
                      <c:pt idx="13">
                        <c:v>170.46093400000001</c:v>
                      </c:pt>
                      <c:pt idx="14">
                        <c:v>170.42844800000003</c:v>
                      </c:pt>
                      <c:pt idx="15">
                        <c:v>170.42649500000002</c:v>
                      </c:pt>
                      <c:pt idx="16">
                        <c:v>170.52038200000001</c:v>
                      </c:pt>
                      <c:pt idx="17">
                        <c:v>170.35711300000003</c:v>
                      </c:pt>
                      <c:pt idx="18">
                        <c:v>170.01792600000002</c:v>
                      </c:pt>
                      <c:pt idx="19">
                        <c:v>169.77692800000003</c:v>
                      </c:pt>
                      <c:pt idx="20">
                        <c:v>169.50587100000001</c:v>
                      </c:pt>
                      <c:pt idx="21">
                        <c:v>169.02361700000003</c:v>
                      </c:pt>
                      <c:pt idx="22">
                        <c:v>168.67847900000001</c:v>
                      </c:pt>
                      <c:pt idx="23">
                        <c:v>168.54053900000002</c:v>
                      </c:pt>
                      <c:pt idx="24">
                        <c:v>168.61709300000001</c:v>
                      </c:pt>
                      <c:pt idx="25">
                        <c:v>168.85276500000001</c:v>
                      </c:pt>
                      <c:pt idx="26">
                        <c:v>169.17347400000003</c:v>
                      </c:pt>
                      <c:pt idx="27">
                        <c:v>169.55134200000001</c:v>
                      </c:pt>
                      <c:pt idx="28">
                        <c:v>169.82787700000003</c:v>
                      </c:pt>
                      <c:pt idx="29">
                        <c:v>169.59777500000001</c:v>
                      </c:pt>
                      <c:pt idx="30">
                        <c:v>169.11733700000002</c:v>
                      </c:pt>
                      <c:pt idx="31">
                        <c:v>168.52564700000002</c:v>
                      </c:pt>
                      <c:pt idx="32">
                        <c:v>168.04748200000003</c:v>
                      </c:pt>
                      <c:pt idx="33">
                        <c:v>167.70632600000002</c:v>
                      </c:pt>
                      <c:pt idx="34">
                        <c:v>167.38477800000001</c:v>
                      </c:pt>
                      <c:pt idx="35">
                        <c:v>167.22451400000003</c:v>
                      </c:pt>
                      <c:pt idx="36">
                        <c:v>167.26844500000001</c:v>
                      </c:pt>
                      <c:pt idx="37">
                        <c:v>167.17480100000003</c:v>
                      </c:pt>
                      <c:pt idx="38">
                        <c:v>167.06934800000002</c:v>
                      </c:pt>
                      <c:pt idx="39">
                        <c:v>167.01733100000001</c:v>
                      </c:pt>
                      <c:pt idx="40">
                        <c:v>166.84498300000001</c:v>
                      </c:pt>
                      <c:pt idx="41">
                        <c:v>166.73685900000001</c:v>
                      </c:pt>
                      <c:pt idx="42">
                        <c:v>166.54755800000001</c:v>
                      </c:pt>
                      <c:pt idx="43">
                        <c:v>166.40400400000001</c:v>
                      </c:pt>
                      <c:pt idx="44">
                        <c:v>166.19414900000001</c:v>
                      </c:pt>
                      <c:pt idx="45">
                        <c:v>165.87447800000001</c:v>
                      </c:pt>
                      <c:pt idx="46">
                        <c:v>165.65020400000003</c:v>
                      </c:pt>
                      <c:pt idx="47">
                        <c:v>165.60354300000003</c:v>
                      </c:pt>
                      <c:pt idx="48">
                        <c:v>165.74752500000002</c:v>
                      </c:pt>
                      <c:pt idx="49">
                        <c:v>166.01205100000001</c:v>
                      </c:pt>
                      <c:pt idx="50">
                        <c:v>166.14387200000002</c:v>
                      </c:pt>
                      <c:pt idx="51">
                        <c:v>166.07197200000002</c:v>
                      </c:pt>
                      <c:pt idx="52">
                        <c:v>165.79832100000002</c:v>
                      </c:pt>
                      <c:pt idx="53">
                        <c:v>165.59934700000002</c:v>
                      </c:pt>
                      <c:pt idx="54">
                        <c:v>165.23602000000002</c:v>
                      </c:pt>
                      <c:pt idx="55">
                        <c:v>164.67373300000003</c:v>
                      </c:pt>
                      <c:pt idx="56">
                        <c:v>164.13222900000002</c:v>
                      </c:pt>
                      <c:pt idx="57">
                        <c:v>163.77479200000002</c:v>
                      </c:pt>
                      <c:pt idx="58">
                        <c:v>163.65629200000001</c:v>
                      </c:pt>
                      <c:pt idx="59">
                        <c:v>163.75805300000002</c:v>
                      </c:pt>
                      <c:pt idx="60">
                        <c:v>164.04110400000002</c:v>
                      </c:pt>
                      <c:pt idx="61">
                        <c:v>164.39167400000002</c:v>
                      </c:pt>
                      <c:pt idx="62">
                        <c:v>164.87208200000001</c:v>
                      </c:pt>
                      <c:pt idx="63">
                        <c:v>165.39890700000001</c:v>
                      </c:pt>
                      <c:pt idx="64">
                        <c:v>165.72019600000002</c:v>
                      </c:pt>
                      <c:pt idx="65">
                        <c:v>165.54629200000002</c:v>
                      </c:pt>
                      <c:pt idx="66">
                        <c:v>165.08593400000001</c:v>
                      </c:pt>
                      <c:pt idx="67">
                        <c:v>164.65853500000003</c:v>
                      </c:pt>
                      <c:pt idx="68">
                        <c:v>164.06168800000003</c:v>
                      </c:pt>
                      <c:pt idx="69">
                        <c:v>163.53001100000003</c:v>
                      </c:pt>
                      <c:pt idx="70">
                        <c:v>163.22578100000001</c:v>
                      </c:pt>
                      <c:pt idx="71">
                        <c:v>163.15284400000002</c:v>
                      </c:pt>
                      <c:pt idx="72">
                        <c:v>163.23266300000003</c:v>
                      </c:pt>
                      <c:pt idx="73">
                        <c:v>163.453686</c:v>
                      </c:pt>
                      <c:pt idx="74">
                        <c:v>163.79754300000002</c:v>
                      </c:pt>
                      <c:pt idx="75">
                        <c:v>164.21625900000001</c:v>
                      </c:pt>
                      <c:pt idx="76">
                        <c:v>164.37638500000003</c:v>
                      </c:pt>
                      <c:pt idx="77">
                        <c:v>164.20559400000002</c:v>
                      </c:pt>
                      <c:pt idx="78">
                        <c:v>163.75753400000002</c:v>
                      </c:pt>
                      <c:pt idx="79">
                        <c:v>163.27744700000002</c:v>
                      </c:pt>
                      <c:pt idx="80">
                        <c:v>162.70298400000001</c:v>
                      </c:pt>
                      <c:pt idx="81">
                        <c:v>162.28634300000002</c:v>
                      </c:pt>
                      <c:pt idx="82">
                        <c:v>162.05648500000001</c:v>
                      </c:pt>
                      <c:pt idx="83">
                        <c:v>162.04498000000001</c:v>
                      </c:pt>
                      <c:pt idx="84">
                        <c:v>162.23708800000003</c:v>
                      </c:pt>
                      <c:pt idx="85">
                        <c:v>162.54676500000002</c:v>
                      </c:pt>
                      <c:pt idx="86">
                        <c:v>163.01266100000001</c:v>
                      </c:pt>
                      <c:pt idx="87">
                        <c:v>163.32977000000002</c:v>
                      </c:pt>
                      <c:pt idx="88">
                        <c:v>163.40502600000002</c:v>
                      </c:pt>
                      <c:pt idx="89">
                        <c:v>163.21293300000002</c:v>
                      </c:pt>
                      <c:pt idx="90">
                        <c:v>162.99134500000002</c:v>
                      </c:pt>
                      <c:pt idx="91">
                        <c:v>162.83756700000001</c:v>
                      </c:pt>
                      <c:pt idx="92">
                        <c:v>162.775113</c:v>
                      </c:pt>
                      <c:pt idx="93">
                        <c:v>162.39246800000001</c:v>
                      </c:pt>
                      <c:pt idx="94">
                        <c:v>162.02596700000001</c:v>
                      </c:pt>
                      <c:pt idx="95">
                        <c:v>161.83239400000002</c:v>
                      </c:pt>
                      <c:pt idx="96">
                        <c:v>161.83036500000003</c:v>
                      </c:pt>
                      <c:pt idx="97">
                        <c:v>161.98719500000001</c:v>
                      </c:pt>
                      <c:pt idx="98">
                        <c:v>162.32619900000003</c:v>
                      </c:pt>
                      <c:pt idx="99">
                        <c:v>162.73466200000001</c:v>
                      </c:pt>
                      <c:pt idx="100">
                        <c:v>163.08019700000003</c:v>
                      </c:pt>
                      <c:pt idx="101">
                        <c:v>162.91402900000003</c:v>
                      </c:pt>
                      <c:pt idx="102">
                        <c:v>162.54024900000002</c:v>
                      </c:pt>
                      <c:pt idx="103">
                        <c:v>162.10381700000002</c:v>
                      </c:pt>
                      <c:pt idx="104">
                        <c:v>161.79119500000002</c:v>
                      </c:pt>
                      <c:pt idx="105">
                        <c:v>161.46763300000001</c:v>
                      </c:pt>
                      <c:pt idx="106">
                        <c:v>161.16279300000002</c:v>
                      </c:pt>
                      <c:pt idx="107">
                        <c:v>161.03051400000001</c:v>
                      </c:pt>
                      <c:pt idx="108">
                        <c:v>161.10195600000003</c:v>
                      </c:pt>
                      <c:pt idx="109">
                        <c:v>161.30675900000003</c:v>
                      </c:pt>
                      <c:pt idx="110">
                        <c:v>161.67477100000002</c:v>
                      </c:pt>
                      <c:pt idx="111">
                        <c:v>162.08752100000001</c:v>
                      </c:pt>
                      <c:pt idx="112">
                        <c:v>162.28809800000002</c:v>
                      </c:pt>
                      <c:pt idx="113">
                        <c:v>162.10378700000001</c:v>
                      </c:pt>
                      <c:pt idx="114">
                        <c:v>161.65240100000003</c:v>
                      </c:pt>
                      <c:pt idx="115">
                        <c:v>161.03008700000001</c:v>
                      </c:pt>
                      <c:pt idx="116">
                        <c:v>160.57752700000003</c:v>
                      </c:pt>
                      <c:pt idx="117">
                        <c:v>160.22138600000002</c:v>
                      </c:pt>
                      <c:pt idx="118">
                        <c:v>160.01266100000001</c:v>
                      </c:pt>
                      <c:pt idx="119">
                        <c:v>159.99557200000001</c:v>
                      </c:pt>
                      <c:pt idx="120">
                        <c:v>160.17431300000001</c:v>
                      </c:pt>
                      <c:pt idx="121">
                        <c:v>160.48614200000003</c:v>
                      </c:pt>
                      <c:pt idx="122">
                        <c:v>160.91663800000001</c:v>
                      </c:pt>
                      <c:pt idx="123">
                        <c:v>161.41030500000002</c:v>
                      </c:pt>
                      <c:pt idx="124">
                        <c:v>161.607876</c:v>
                      </c:pt>
                      <c:pt idx="125">
                        <c:v>161.43290400000001</c:v>
                      </c:pt>
                      <c:pt idx="126">
                        <c:v>161.05003000000002</c:v>
                      </c:pt>
                      <c:pt idx="127">
                        <c:v>160.55991800000001</c:v>
                      </c:pt>
                      <c:pt idx="128">
                        <c:v>160.03423700000002</c:v>
                      </c:pt>
                      <c:pt idx="129">
                        <c:v>159.68002000000001</c:v>
                      </c:pt>
                      <c:pt idx="130">
                        <c:v>159.46044600000002</c:v>
                      </c:pt>
                      <c:pt idx="131">
                        <c:v>159.44450000000001</c:v>
                      </c:pt>
                      <c:pt idx="132">
                        <c:v>159.62838400000001</c:v>
                      </c:pt>
                      <c:pt idx="133">
                        <c:v>159.93200300000001</c:v>
                      </c:pt>
                      <c:pt idx="134">
                        <c:v>160.39709100000002</c:v>
                      </c:pt>
                      <c:pt idx="135">
                        <c:v>160.92973000000001</c:v>
                      </c:pt>
                      <c:pt idx="136">
                        <c:v>161.50959400000002</c:v>
                      </c:pt>
                      <c:pt idx="137">
                        <c:v>161.41842300000002</c:v>
                      </c:pt>
                      <c:pt idx="138">
                        <c:v>161.00240800000003</c:v>
                      </c:pt>
                      <c:pt idx="139">
                        <c:v>160.43529900000001</c:v>
                      </c:pt>
                      <c:pt idx="140">
                        <c:v>159.82233900000003</c:v>
                      </c:pt>
                      <c:pt idx="141">
                        <c:v>159.38873000000001</c:v>
                      </c:pt>
                      <c:pt idx="142">
                        <c:v>159.145565</c:v>
                      </c:pt>
                      <c:pt idx="143">
                        <c:v>159.12971200000001</c:v>
                      </c:pt>
                      <c:pt idx="144">
                        <c:v>159.30671400000003</c:v>
                      </c:pt>
                      <c:pt idx="145">
                        <c:v>159.58662100000001</c:v>
                      </c:pt>
                      <c:pt idx="146">
                        <c:v>160.016186</c:v>
                      </c:pt>
                      <c:pt idx="147">
                        <c:v>160.51983300000001</c:v>
                      </c:pt>
                      <c:pt idx="148">
                        <c:v>160.74679200000003</c:v>
                      </c:pt>
                      <c:pt idx="149">
                        <c:v>160.61730600000001</c:v>
                      </c:pt>
                      <c:pt idx="150">
                        <c:v>160.21281100000002</c:v>
                      </c:pt>
                      <c:pt idx="151">
                        <c:v>159.84095400000001</c:v>
                      </c:pt>
                      <c:pt idx="152">
                        <c:v>159.39046900000002</c:v>
                      </c:pt>
                      <c:pt idx="153">
                        <c:v>159.08094500000001</c:v>
                      </c:pt>
                      <c:pt idx="154">
                        <c:v>158.89893800000002</c:v>
                      </c:pt>
                      <c:pt idx="155">
                        <c:v>158.90209600000003</c:v>
                      </c:pt>
                      <c:pt idx="156">
                        <c:v>159.10038400000002</c:v>
                      </c:pt>
                      <c:pt idx="157">
                        <c:v>159.41373900000002</c:v>
                      </c:pt>
                      <c:pt idx="158">
                        <c:v>159.88755500000002</c:v>
                      </c:pt>
                      <c:pt idx="159">
                        <c:v>160.40714700000001</c:v>
                      </c:pt>
                      <c:pt idx="160">
                        <c:v>160.62948300000002</c:v>
                      </c:pt>
                      <c:pt idx="161">
                        <c:v>160.480816</c:v>
                      </c:pt>
                      <c:pt idx="162">
                        <c:v>160.13857700000003</c:v>
                      </c:pt>
                      <c:pt idx="163">
                        <c:v>159.70345700000001</c:v>
                      </c:pt>
                      <c:pt idx="164">
                        <c:v>159.24268800000002</c:v>
                      </c:pt>
                      <c:pt idx="165">
                        <c:v>158.89284900000001</c:v>
                      </c:pt>
                      <c:pt idx="166">
                        <c:v>158.68735900000001</c:v>
                      </c:pt>
                      <c:pt idx="167">
                        <c:v>158.68746600000003</c:v>
                      </c:pt>
                      <c:pt idx="168">
                        <c:v>158.887539</c:v>
                      </c:pt>
                      <c:pt idx="169">
                        <c:v>159.22375200000002</c:v>
                      </c:pt>
                      <c:pt idx="170">
                        <c:v>159.71220100000002</c:v>
                      </c:pt>
                      <c:pt idx="171">
                        <c:v>160.26405000000003</c:v>
                      </c:pt>
                      <c:pt idx="172">
                        <c:v>160.73737800000001</c:v>
                      </c:pt>
                      <c:pt idx="173">
                        <c:v>160.64298700000001</c:v>
                      </c:pt>
                      <c:pt idx="174">
                        <c:v>160.41676000000001</c:v>
                      </c:pt>
                      <c:pt idx="175">
                        <c:v>160.228283</c:v>
                      </c:pt>
                      <c:pt idx="176">
                        <c:v>160.13027600000001</c:v>
                      </c:pt>
                      <c:pt idx="177">
                        <c:v>159.65633800000001</c:v>
                      </c:pt>
                      <c:pt idx="178">
                        <c:v>159.27470100000002</c:v>
                      </c:pt>
                      <c:pt idx="179">
                        <c:v>159.09180900000001</c:v>
                      </c:pt>
                      <c:pt idx="180">
                        <c:v>159.10043000000002</c:v>
                      </c:pt>
                      <c:pt idx="181">
                        <c:v>159.27154200000001</c:v>
                      </c:pt>
                      <c:pt idx="182">
                        <c:v>159.630627</c:v>
                      </c:pt>
                      <c:pt idx="183">
                        <c:v>160.06210000000002</c:v>
                      </c:pt>
                      <c:pt idx="184">
                        <c:v>160.55273100000002</c:v>
                      </c:pt>
                      <c:pt idx="185">
                        <c:v>160.460339</c:v>
                      </c:pt>
                      <c:pt idx="186">
                        <c:v>160.00797700000001</c:v>
                      </c:pt>
                      <c:pt idx="187">
                        <c:v>159.56634200000002</c:v>
                      </c:pt>
                      <c:pt idx="188">
                        <c:v>159.04145500000001</c:v>
                      </c:pt>
                      <c:pt idx="189">
                        <c:v>158.658871</c:v>
                      </c:pt>
                      <c:pt idx="190">
                        <c:v>158.45126000000002</c:v>
                      </c:pt>
                      <c:pt idx="191">
                        <c:v>158.46073600000003</c:v>
                      </c:pt>
                      <c:pt idx="192">
                        <c:v>158.66723300000001</c:v>
                      </c:pt>
                      <c:pt idx="193">
                        <c:v>158.99142100000003</c:v>
                      </c:pt>
                      <c:pt idx="194">
                        <c:v>159.48101500000001</c:v>
                      </c:pt>
                      <c:pt idx="195">
                        <c:v>160.04043200000001</c:v>
                      </c:pt>
                      <c:pt idx="196">
                        <c:v>159.98959000000002</c:v>
                      </c:pt>
                      <c:pt idx="197">
                        <c:v>159.81506000000002</c:v>
                      </c:pt>
                      <c:pt idx="198">
                        <c:v>159.49932500000003</c:v>
                      </c:pt>
                      <c:pt idx="199">
                        <c:v>159.07453600000002</c:v>
                      </c:pt>
                      <c:pt idx="200">
                        <c:v>158.59095400000001</c:v>
                      </c:pt>
                      <c:pt idx="201">
                        <c:v>158.24429000000001</c:v>
                      </c:pt>
                      <c:pt idx="202">
                        <c:v>158.12923900000001</c:v>
                      </c:pt>
                      <c:pt idx="203">
                        <c:v>158.23865900000001</c:v>
                      </c:pt>
                      <c:pt idx="204">
                        <c:v>158.52021500000001</c:v>
                      </c:pt>
                      <c:pt idx="205">
                        <c:v>158.86623800000001</c:v>
                      </c:pt>
                      <c:pt idx="206">
                        <c:v>159.34779000000003</c:v>
                      </c:pt>
                      <c:pt idx="207">
                        <c:v>159.69173900000001</c:v>
                      </c:pt>
                      <c:pt idx="208">
                        <c:v>159.84982000000002</c:v>
                      </c:pt>
                      <c:pt idx="209">
                        <c:v>159.79543700000002</c:v>
                      </c:pt>
                      <c:pt idx="210">
                        <c:v>159.61308000000002</c:v>
                      </c:pt>
                      <c:pt idx="211">
                        <c:v>159.48106000000001</c:v>
                      </c:pt>
                      <c:pt idx="212">
                        <c:v>159.33427100000003</c:v>
                      </c:pt>
                      <c:pt idx="213">
                        <c:v>159.20328900000001</c:v>
                      </c:pt>
                      <c:pt idx="214">
                        <c:v>159.05160200000003</c:v>
                      </c:pt>
                      <c:pt idx="215">
                        <c:v>159.03628200000003</c:v>
                      </c:pt>
                      <c:pt idx="216">
                        <c:v>158.89918200000002</c:v>
                      </c:pt>
                      <c:pt idx="217">
                        <c:v>158.85569400000003</c:v>
                      </c:pt>
                      <c:pt idx="218">
                        <c:v>158.97492600000001</c:v>
                      </c:pt>
                      <c:pt idx="219">
                        <c:v>159.23560800000001</c:v>
                      </c:pt>
                      <c:pt idx="220">
                        <c:v>159.34185500000001</c:v>
                      </c:pt>
                      <c:pt idx="221">
                        <c:v>159.38235100000003</c:v>
                      </c:pt>
                      <c:pt idx="222">
                        <c:v>159.37841500000002</c:v>
                      </c:pt>
                      <c:pt idx="223">
                        <c:v>159.34280100000001</c:v>
                      </c:pt>
                      <c:pt idx="224">
                        <c:v>159.28974600000001</c:v>
                      </c:pt>
                      <c:pt idx="225">
                        <c:v>159.18385000000001</c:v>
                      </c:pt>
                      <c:pt idx="226">
                        <c:v>159.06800500000003</c:v>
                      </c:pt>
                      <c:pt idx="227">
                        <c:v>159.089673</c:v>
                      </c:pt>
                      <c:pt idx="228">
                        <c:v>159.28278800000001</c:v>
                      </c:pt>
                      <c:pt idx="229">
                        <c:v>159.583279</c:v>
                      </c:pt>
                      <c:pt idx="230">
                        <c:v>160.04278200000002</c:v>
                      </c:pt>
                      <c:pt idx="231">
                        <c:v>160.33662100000001</c:v>
                      </c:pt>
                      <c:pt idx="232">
                        <c:v>160.65560600000001</c:v>
                      </c:pt>
                      <c:pt idx="233">
                        <c:v>160.58840600000002</c:v>
                      </c:pt>
                      <c:pt idx="234">
                        <c:v>160.33642200000003</c:v>
                      </c:pt>
                      <c:pt idx="235">
                        <c:v>160.00187300000002</c:v>
                      </c:pt>
                      <c:pt idx="236">
                        <c:v>159.64460400000002</c:v>
                      </c:pt>
                      <c:pt idx="237">
                        <c:v>159.26594200000002</c:v>
                      </c:pt>
                      <c:pt idx="238">
                        <c:v>159.06446500000001</c:v>
                      </c:pt>
                      <c:pt idx="239">
                        <c:v>159.07415400000002</c:v>
                      </c:pt>
                      <c:pt idx="240">
                        <c:v>159.28272700000002</c:v>
                      </c:pt>
                      <c:pt idx="241">
                        <c:v>159.60308500000002</c:v>
                      </c:pt>
                      <c:pt idx="242">
                        <c:v>160.06841700000001</c:v>
                      </c:pt>
                      <c:pt idx="243">
                        <c:v>160.58042600000002</c:v>
                      </c:pt>
                      <c:pt idx="244">
                        <c:v>160.81425100000001</c:v>
                      </c:pt>
                      <c:pt idx="245">
                        <c:v>160.69701800000001</c:v>
                      </c:pt>
                      <c:pt idx="246">
                        <c:v>160.30990300000002</c:v>
                      </c:pt>
                      <c:pt idx="247">
                        <c:v>159.73353200000003</c:v>
                      </c:pt>
                      <c:pt idx="248">
                        <c:v>159.27264100000002</c:v>
                      </c:pt>
                      <c:pt idx="249">
                        <c:v>158.98446300000001</c:v>
                      </c:pt>
                      <c:pt idx="250">
                        <c:v>158.91280800000001</c:v>
                      </c:pt>
                      <c:pt idx="251">
                        <c:v>158.98620300000002</c:v>
                      </c:pt>
                      <c:pt idx="252">
                        <c:v>159.22483500000001</c:v>
                      </c:pt>
                      <c:pt idx="253">
                        <c:v>159.54908400000002</c:v>
                      </c:pt>
                      <c:pt idx="254">
                        <c:v>160.00568800000002</c:v>
                      </c:pt>
                      <c:pt idx="255">
                        <c:v>160.51472100000001</c:v>
                      </c:pt>
                      <c:pt idx="256">
                        <c:v>160.74270300000001</c:v>
                      </c:pt>
                      <c:pt idx="257">
                        <c:v>160.61654300000001</c:v>
                      </c:pt>
                      <c:pt idx="258">
                        <c:v>160.20223700000003</c:v>
                      </c:pt>
                      <c:pt idx="259">
                        <c:v>159.77680600000002</c:v>
                      </c:pt>
                      <c:pt idx="260">
                        <c:v>159.25722900000002</c:v>
                      </c:pt>
                      <c:pt idx="261">
                        <c:v>158.86539900000002</c:v>
                      </c:pt>
                      <c:pt idx="262">
                        <c:v>158.69828500000003</c:v>
                      </c:pt>
                      <c:pt idx="263">
                        <c:v>158.75532200000001</c:v>
                      </c:pt>
                      <c:pt idx="264">
                        <c:v>159.01150200000001</c:v>
                      </c:pt>
                      <c:pt idx="265">
                        <c:v>159.27442600000001</c:v>
                      </c:pt>
                      <c:pt idx="266">
                        <c:v>159.64689300000001</c:v>
                      </c:pt>
                      <c:pt idx="267">
                        <c:v>160.08611700000003</c:v>
                      </c:pt>
                      <c:pt idx="268">
                        <c:v>160.30944500000001</c:v>
                      </c:pt>
                      <c:pt idx="269">
                        <c:v>160.248974</c:v>
                      </c:pt>
                      <c:pt idx="270">
                        <c:v>160.03329100000002</c:v>
                      </c:pt>
                      <c:pt idx="271">
                        <c:v>159.73574500000001</c:v>
                      </c:pt>
                      <c:pt idx="272">
                        <c:v>159.40836800000002</c:v>
                      </c:pt>
                      <c:pt idx="273">
                        <c:v>159.05103700000001</c:v>
                      </c:pt>
                      <c:pt idx="274">
                        <c:v>158.86819100000002</c:v>
                      </c:pt>
                      <c:pt idx="275">
                        <c:v>158.89310900000001</c:v>
                      </c:pt>
                      <c:pt idx="276">
                        <c:v>159.11176700000001</c:v>
                      </c:pt>
                      <c:pt idx="277">
                        <c:v>159.25132400000001</c:v>
                      </c:pt>
                      <c:pt idx="278">
                        <c:v>159.46580200000002</c:v>
                      </c:pt>
                      <c:pt idx="279">
                        <c:v>159.76942100000002</c:v>
                      </c:pt>
                      <c:pt idx="280">
                        <c:v>159.95263300000002</c:v>
                      </c:pt>
                      <c:pt idx="281">
                        <c:v>159.956219</c:v>
                      </c:pt>
                      <c:pt idx="282">
                        <c:v>159.853497</c:v>
                      </c:pt>
                      <c:pt idx="283">
                        <c:v>159.686001</c:v>
                      </c:pt>
                      <c:pt idx="284">
                        <c:v>159.48756100000003</c:v>
                      </c:pt>
                      <c:pt idx="285">
                        <c:v>159.26102900000001</c:v>
                      </c:pt>
                      <c:pt idx="286">
                        <c:v>159.18186600000001</c:v>
                      </c:pt>
                      <c:pt idx="287">
                        <c:v>159.21406200000001</c:v>
                      </c:pt>
                      <c:pt idx="288">
                        <c:v>159.40945100000002</c:v>
                      </c:pt>
                      <c:pt idx="289">
                        <c:v>159.71264300000001</c:v>
                      </c:pt>
                      <c:pt idx="290">
                        <c:v>160.17501500000003</c:v>
                      </c:pt>
                      <c:pt idx="291">
                        <c:v>160.70472400000003</c:v>
                      </c:pt>
                      <c:pt idx="292">
                        <c:v>160.60744900000003</c:v>
                      </c:pt>
                      <c:pt idx="293">
                        <c:v>160.39924300000001</c:v>
                      </c:pt>
                      <c:pt idx="294">
                        <c:v>160.11130900000001</c:v>
                      </c:pt>
                      <c:pt idx="295">
                        <c:v>159.78381000000002</c:v>
                      </c:pt>
                      <c:pt idx="296">
                        <c:v>159.45208400000001</c:v>
                      </c:pt>
                      <c:pt idx="297">
                        <c:v>159.10445800000002</c:v>
                      </c:pt>
                      <c:pt idx="298">
                        <c:v>158.92689200000001</c:v>
                      </c:pt>
                      <c:pt idx="299">
                        <c:v>158.95011600000001</c:v>
                      </c:pt>
                      <c:pt idx="300">
                        <c:v>159.16401300000001</c:v>
                      </c:pt>
                      <c:pt idx="301">
                        <c:v>159.47482000000002</c:v>
                      </c:pt>
                      <c:pt idx="302">
                        <c:v>159.86755000000002</c:v>
                      </c:pt>
                      <c:pt idx="303">
                        <c:v>160.29800100000003</c:v>
                      </c:pt>
                      <c:pt idx="304">
                        <c:v>160.80512700000003</c:v>
                      </c:pt>
                      <c:pt idx="305">
                        <c:v>160.76597300000003</c:v>
                      </c:pt>
                      <c:pt idx="306">
                        <c:v>160.46763300000001</c:v>
                      </c:pt>
                      <c:pt idx="307">
                        <c:v>160.11677200000003</c:v>
                      </c:pt>
                      <c:pt idx="308">
                        <c:v>159.73707200000001</c:v>
                      </c:pt>
                      <c:pt idx="309">
                        <c:v>159.32020200000002</c:v>
                      </c:pt>
                      <c:pt idx="310">
                        <c:v>159.08076100000002</c:v>
                      </c:pt>
                      <c:pt idx="311">
                        <c:v>159.05502000000001</c:v>
                      </c:pt>
                      <c:pt idx="312">
                        <c:v>159.23629400000002</c:v>
                      </c:pt>
                      <c:pt idx="313">
                        <c:v>159.54061600000003</c:v>
                      </c:pt>
                      <c:pt idx="314">
                        <c:v>159.63763100000003</c:v>
                      </c:pt>
                      <c:pt idx="315">
                        <c:v>159.75599300000002</c:v>
                      </c:pt>
                      <c:pt idx="316">
                        <c:v>159.967251</c:v>
                      </c:pt>
                      <c:pt idx="317">
                        <c:v>159.95170300000001</c:v>
                      </c:pt>
                      <c:pt idx="318">
                        <c:v>159.84219000000002</c:v>
                      </c:pt>
                      <c:pt idx="319">
                        <c:v>159.697461</c:v>
                      </c:pt>
                      <c:pt idx="320">
                        <c:v>159.54763500000001</c:v>
                      </c:pt>
                      <c:pt idx="321">
                        <c:v>159.39295600000003</c:v>
                      </c:pt>
                      <c:pt idx="322">
                        <c:v>159.24967600000002</c:v>
                      </c:pt>
                      <c:pt idx="323">
                        <c:v>159.23008400000001</c:v>
                      </c:pt>
                      <c:pt idx="324">
                        <c:v>159.37347100000002</c:v>
                      </c:pt>
                      <c:pt idx="325">
                        <c:v>159.59296800000001</c:v>
                      </c:pt>
                      <c:pt idx="326">
                        <c:v>159.93536000000003</c:v>
                      </c:pt>
                      <c:pt idx="327">
                        <c:v>160.30302100000003</c:v>
                      </c:pt>
                      <c:pt idx="328">
                        <c:v>160.62545400000002</c:v>
                      </c:pt>
                      <c:pt idx="329">
                        <c:v>160.54961800000001</c:v>
                      </c:pt>
                      <c:pt idx="330">
                        <c:v>160.23496700000001</c:v>
                      </c:pt>
                      <c:pt idx="331">
                        <c:v>159.77822500000002</c:v>
                      </c:pt>
                      <c:pt idx="332">
                        <c:v>159.25451300000003</c:v>
                      </c:pt>
                      <c:pt idx="333">
                        <c:v>158.89001100000002</c:v>
                      </c:pt>
                      <c:pt idx="334">
                        <c:v>158.73359300000001</c:v>
                      </c:pt>
                      <c:pt idx="335">
                        <c:v>158.79745100000002</c:v>
                      </c:pt>
                      <c:pt idx="336">
                        <c:v>159.05572200000003</c:v>
                      </c:pt>
                      <c:pt idx="337">
                        <c:v>159.41767500000003</c:v>
                      </c:pt>
                      <c:pt idx="338">
                        <c:v>159.93446000000003</c:v>
                      </c:pt>
                      <c:pt idx="339">
                        <c:v>160.51026600000003</c:v>
                      </c:pt>
                      <c:pt idx="340">
                        <c:v>160.78429800000001</c:v>
                      </c:pt>
                      <c:pt idx="341">
                        <c:v>160.67445000000001</c:v>
                      </c:pt>
                      <c:pt idx="342">
                        <c:v>160.40234000000001</c:v>
                      </c:pt>
                      <c:pt idx="343">
                        <c:v>160.07632100000001</c:v>
                      </c:pt>
                      <c:pt idx="344">
                        <c:v>159.88882100000001</c:v>
                      </c:pt>
                      <c:pt idx="345">
                        <c:v>159.77499100000003</c:v>
                      </c:pt>
                      <c:pt idx="346">
                        <c:v>159.71528300000003</c:v>
                      </c:pt>
                      <c:pt idx="347">
                        <c:v>159.66885000000002</c:v>
                      </c:pt>
                      <c:pt idx="348">
                        <c:v>159.76261600000001</c:v>
                      </c:pt>
                      <c:pt idx="349">
                        <c:v>159.97839000000002</c:v>
                      </c:pt>
                      <c:pt idx="350">
                        <c:v>160.11657400000001</c:v>
                      </c:pt>
                      <c:pt idx="351">
                        <c:v>160.30039600000001</c:v>
                      </c:pt>
                      <c:pt idx="352">
                        <c:v>160.35909700000002</c:v>
                      </c:pt>
                      <c:pt idx="353">
                        <c:v>160.25681700000001</c:v>
                      </c:pt>
                      <c:pt idx="354">
                        <c:v>160.04734500000001</c:v>
                      </c:pt>
                      <c:pt idx="355">
                        <c:v>159.77236600000001</c:v>
                      </c:pt>
                      <c:pt idx="356">
                        <c:v>159.58051700000001</c:v>
                      </c:pt>
                      <c:pt idx="357">
                        <c:v>159.46763300000001</c:v>
                      </c:pt>
                      <c:pt idx="358">
                        <c:v>159.34565400000002</c:v>
                      </c:pt>
                      <c:pt idx="359">
                        <c:v>159.35947800000002</c:v>
                      </c:pt>
                      <c:pt idx="360">
                        <c:v>159.54386600000001</c:v>
                      </c:pt>
                      <c:pt idx="361">
                        <c:v>159.84910200000002</c:v>
                      </c:pt>
                      <c:pt idx="362">
                        <c:v>160.29292000000001</c:v>
                      </c:pt>
                      <c:pt idx="363">
                        <c:v>160.80584400000001</c:v>
                      </c:pt>
                      <c:pt idx="364">
                        <c:v>161.04086000000001</c:v>
                      </c:pt>
                      <c:pt idx="365">
                        <c:v>160.91872800000002</c:v>
                      </c:pt>
                      <c:pt idx="366">
                        <c:v>160.63546400000001</c:v>
                      </c:pt>
                      <c:pt idx="367">
                        <c:v>160.29047800000001</c:v>
                      </c:pt>
                      <c:pt idx="368">
                        <c:v>159.94131100000001</c:v>
                      </c:pt>
                      <c:pt idx="369">
                        <c:v>159.58608700000002</c:v>
                      </c:pt>
                      <c:pt idx="370">
                        <c:v>159.41640900000002</c:v>
                      </c:pt>
                      <c:pt idx="371">
                        <c:v>159.41949100000002</c:v>
                      </c:pt>
                      <c:pt idx="372">
                        <c:v>159.60801400000003</c:v>
                      </c:pt>
                      <c:pt idx="373">
                        <c:v>159.74998100000002</c:v>
                      </c:pt>
                      <c:pt idx="374">
                        <c:v>159.98157900000001</c:v>
                      </c:pt>
                      <c:pt idx="375">
                        <c:v>160.20141300000003</c:v>
                      </c:pt>
                      <c:pt idx="376">
                        <c:v>160.31089400000002</c:v>
                      </c:pt>
                      <c:pt idx="377">
                        <c:v>160.28982200000002</c:v>
                      </c:pt>
                      <c:pt idx="378">
                        <c:v>160.09490600000001</c:v>
                      </c:pt>
                      <c:pt idx="379">
                        <c:v>159.91134300000002</c:v>
                      </c:pt>
                      <c:pt idx="380">
                        <c:v>159.74888300000001</c:v>
                      </c:pt>
                      <c:pt idx="381">
                        <c:v>159.48579100000001</c:v>
                      </c:pt>
                      <c:pt idx="382">
                        <c:v>159.35647200000002</c:v>
                      </c:pt>
                      <c:pt idx="383">
                        <c:v>159.40734500000002</c:v>
                      </c:pt>
                      <c:pt idx="384">
                        <c:v>159.64114000000001</c:v>
                      </c:pt>
                      <c:pt idx="385">
                        <c:v>159.98165600000002</c:v>
                      </c:pt>
                      <c:pt idx="386">
                        <c:v>160.48032800000001</c:v>
                      </c:pt>
                      <c:pt idx="387">
                        <c:v>161.00480300000001</c:v>
                      </c:pt>
                      <c:pt idx="388">
                        <c:v>160.92155100000002</c:v>
                      </c:pt>
                      <c:pt idx="389">
                        <c:v>160.73388300000002</c:v>
                      </c:pt>
                      <c:pt idx="390">
                        <c:v>160.58540000000002</c:v>
                      </c:pt>
                      <c:pt idx="391">
                        <c:v>160.53277300000002</c:v>
                      </c:pt>
                      <c:pt idx="392">
                        <c:v>160.58042600000002</c:v>
                      </c:pt>
                      <c:pt idx="393">
                        <c:v>160.77297600000003</c:v>
                      </c:pt>
                      <c:pt idx="394">
                        <c:v>160.65591100000003</c:v>
                      </c:pt>
                      <c:pt idx="395">
                        <c:v>160.50498600000003</c:v>
                      </c:pt>
                      <c:pt idx="396">
                        <c:v>160.20000900000002</c:v>
                      </c:pt>
                      <c:pt idx="397">
                        <c:v>160.01295100000002</c:v>
                      </c:pt>
                      <c:pt idx="398">
                        <c:v>159.98508900000002</c:v>
                      </c:pt>
                      <c:pt idx="399">
                        <c:v>160.11781000000002</c:v>
                      </c:pt>
                      <c:pt idx="400">
                        <c:v>160.11568900000003</c:v>
                      </c:pt>
                      <c:pt idx="401">
                        <c:v>160.08901600000002</c:v>
                      </c:pt>
                      <c:pt idx="402">
                        <c:v>159.86221</c:v>
                      </c:pt>
                      <c:pt idx="403">
                        <c:v>159.63073400000002</c:v>
                      </c:pt>
                      <c:pt idx="404">
                        <c:v>159.54447600000003</c:v>
                      </c:pt>
                      <c:pt idx="405">
                        <c:v>159.59441800000002</c:v>
                      </c:pt>
                      <c:pt idx="406">
                        <c:v>159.79565100000002</c:v>
                      </c:pt>
                      <c:pt idx="407">
                        <c:v>159.882214</c:v>
                      </c:pt>
                      <c:pt idx="408">
                        <c:v>160.04015800000002</c:v>
                      </c:pt>
                      <c:pt idx="409">
                        <c:v>160.01295100000002</c:v>
                      </c:pt>
                      <c:pt idx="410">
                        <c:v>160.04165300000003</c:v>
                      </c:pt>
                      <c:pt idx="411">
                        <c:v>160.18269000000001</c:v>
                      </c:pt>
                      <c:pt idx="412">
                        <c:v>160.14477200000002</c:v>
                      </c:pt>
                      <c:pt idx="413">
                        <c:v>160.10203200000001</c:v>
                      </c:pt>
                      <c:pt idx="414">
                        <c:v>159.95094000000003</c:v>
                      </c:pt>
                      <c:pt idx="415">
                        <c:v>159.67912000000001</c:v>
                      </c:pt>
                      <c:pt idx="416">
                        <c:v>159.31721200000001</c:v>
                      </c:pt>
                      <c:pt idx="417">
                        <c:v>159.06229800000003</c:v>
                      </c:pt>
                      <c:pt idx="418">
                        <c:v>158.99335900000003</c:v>
                      </c:pt>
                      <c:pt idx="419">
                        <c:v>159.12246400000001</c:v>
                      </c:pt>
                      <c:pt idx="420">
                        <c:v>159.40572800000001</c:v>
                      </c:pt>
                      <c:pt idx="421">
                        <c:v>159.72224100000003</c:v>
                      </c:pt>
                      <c:pt idx="422">
                        <c:v>160.15476700000002</c:v>
                      </c:pt>
                      <c:pt idx="423">
                        <c:v>160.64849500000003</c:v>
                      </c:pt>
                      <c:pt idx="424">
                        <c:v>160.895779</c:v>
                      </c:pt>
                      <c:pt idx="425">
                        <c:v>160.82418500000003</c:v>
                      </c:pt>
                      <c:pt idx="426">
                        <c:v>160.45687500000003</c:v>
                      </c:pt>
                      <c:pt idx="427">
                        <c:v>160.08312700000002</c:v>
                      </c:pt>
                      <c:pt idx="428">
                        <c:v>159.86301800000001</c:v>
                      </c:pt>
                      <c:pt idx="429">
                        <c:v>159.53193300000001</c:v>
                      </c:pt>
                      <c:pt idx="430">
                        <c:v>159.34986500000002</c:v>
                      </c:pt>
                      <c:pt idx="431">
                        <c:v>159.36448300000001</c:v>
                      </c:pt>
                      <c:pt idx="432">
                        <c:v>159.56829500000001</c:v>
                      </c:pt>
                      <c:pt idx="433">
                        <c:v>159.88081000000003</c:v>
                      </c:pt>
                      <c:pt idx="434">
                        <c:v>160.06495300000003</c:v>
                      </c:pt>
                      <c:pt idx="435">
                        <c:v>160.13113100000001</c:v>
                      </c:pt>
                      <c:pt idx="436">
                        <c:v>160.13923300000002</c:v>
                      </c:pt>
                      <c:pt idx="437">
                        <c:v>160.08730700000001</c:v>
                      </c:pt>
                      <c:pt idx="438">
                        <c:v>159.88982800000002</c:v>
                      </c:pt>
                      <c:pt idx="439">
                        <c:v>159.54896200000002</c:v>
                      </c:pt>
                      <c:pt idx="440">
                        <c:v>159.23672100000002</c:v>
                      </c:pt>
                      <c:pt idx="441">
                        <c:v>158.97239300000001</c:v>
                      </c:pt>
                      <c:pt idx="442">
                        <c:v>158.88981300000003</c:v>
                      </c:pt>
                      <c:pt idx="443">
                        <c:v>159.00590200000002</c:v>
                      </c:pt>
                      <c:pt idx="444">
                        <c:v>159.29969500000001</c:v>
                      </c:pt>
                      <c:pt idx="445">
                        <c:v>159.66729400000003</c:v>
                      </c:pt>
                      <c:pt idx="446">
                        <c:v>160.17428300000003</c:v>
                      </c:pt>
                      <c:pt idx="447">
                        <c:v>160.73634000000001</c:v>
                      </c:pt>
                      <c:pt idx="448">
                        <c:v>160.82687000000001</c:v>
                      </c:pt>
                      <c:pt idx="449">
                        <c:v>160.68302600000001</c:v>
                      </c:pt>
                      <c:pt idx="450">
                        <c:v>160.35554200000001</c:v>
                      </c:pt>
                      <c:pt idx="451">
                        <c:v>159.90314900000001</c:v>
                      </c:pt>
                      <c:pt idx="452">
                        <c:v>159.58456100000001</c:v>
                      </c:pt>
                      <c:pt idx="453">
                        <c:v>159.23643200000001</c:v>
                      </c:pt>
                      <c:pt idx="454">
                        <c:v>159.06521300000003</c:v>
                      </c:pt>
                      <c:pt idx="455">
                        <c:v>159.09727100000001</c:v>
                      </c:pt>
                      <c:pt idx="456">
                        <c:v>159.30599600000002</c:v>
                      </c:pt>
                      <c:pt idx="457">
                        <c:v>159.62228100000002</c:v>
                      </c:pt>
                      <c:pt idx="458">
                        <c:v>160.07621400000002</c:v>
                      </c:pt>
                      <c:pt idx="459">
                        <c:v>160.57900700000002</c:v>
                      </c:pt>
                      <c:pt idx="460">
                        <c:v>160.81069600000001</c:v>
                      </c:pt>
                      <c:pt idx="461">
                        <c:v>160.69982600000003</c:v>
                      </c:pt>
                      <c:pt idx="462">
                        <c:v>160.29964900000002</c:v>
                      </c:pt>
                      <c:pt idx="463">
                        <c:v>159.92823500000003</c:v>
                      </c:pt>
                      <c:pt idx="464">
                        <c:v>159.46076600000001</c:v>
                      </c:pt>
                      <c:pt idx="465">
                        <c:v>159.11570400000002</c:v>
                      </c:pt>
                      <c:pt idx="466">
                        <c:v>158.958966</c:v>
                      </c:pt>
                      <c:pt idx="467">
                        <c:v>159.005368</c:v>
                      </c:pt>
                      <c:pt idx="468">
                        <c:v>159.24462600000001</c:v>
                      </c:pt>
                      <c:pt idx="469">
                        <c:v>159.59011500000003</c:v>
                      </c:pt>
                      <c:pt idx="470">
                        <c:v>160.07502400000001</c:v>
                      </c:pt>
                      <c:pt idx="471">
                        <c:v>160.60406200000003</c:v>
                      </c:pt>
                      <c:pt idx="472">
                        <c:v>160.84425000000002</c:v>
                      </c:pt>
                      <c:pt idx="473">
                        <c:v>160.72272900000002</c:v>
                      </c:pt>
                      <c:pt idx="474">
                        <c:v>160.58227200000002</c:v>
                      </c:pt>
                      <c:pt idx="475">
                        <c:v>160.54539200000002</c:v>
                      </c:pt>
                      <c:pt idx="476">
                        <c:v>160.06689100000003</c:v>
                      </c:pt>
                      <c:pt idx="477">
                        <c:v>159.59942300000003</c:v>
                      </c:pt>
                      <c:pt idx="478">
                        <c:v>159.33874200000002</c:v>
                      </c:pt>
                      <c:pt idx="479">
                        <c:v>159.28617500000001</c:v>
                      </c:pt>
                      <c:pt idx="480">
                        <c:v>159.44357000000002</c:v>
                      </c:pt>
                      <c:pt idx="481">
                        <c:v>159.73086200000003</c:v>
                      </c:pt>
                      <c:pt idx="482">
                        <c:v>160.18565000000001</c:v>
                      </c:pt>
                      <c:pt idx="483">
                        <c:v>160.48496700000001</c:v>
                      </c:pt>
                      <c:pt idx="484">
                        <c:v>160.56962200000001</c:v>
                      </c:pt>
                      <c:pt idx="485">
                        <c:v>160.44884900000002</c:v>
                      </c:pt>
                      <c:pt idx="486">
                        <c:v>160.32691600000001</c:v>
                      </c:pt>
                      <c:pt idx="487">
                        <c:v>160.27911000000003</c:v>
                      </c:pt>
                      <c:pt idx="488">
                        <c:v>160.31556400000002</c:v>
                      </c:pt>
                      <c:pt idx="489">
                        <c:v>159.94506500000003</c:v>
                      </c:pt>
                      <c:pt idx="490">
                        <c:v>159.63180200000002</c:v>
                      </c:pt>
                      <c:pt idx="491">
                        <c:v>159.49473200000003</c:v>
                      </c:pt>
                      <c:pt idx="492">
                        <c:v>159.54513200000002</c:v>
                      </c:pt>
                      <c:pt idx="493">
                        <c:v>159.71680900000001</c:v>
                      </c:pt>
                      <c:pt idx="494">
                        <c:v>160.02729500000001</c:v>
                      </c:pt>
                      <c:pt idx="495">
                        <c:v>160.39089600000003</c:v>
                      </c:pt>
                      <c:pt idx="496">
                        <c:v>160.78379500000003</c:v>
                      </c:pt>
                      <c:pt idx="497">
                        <c:v>160.70911800000002</c:v>
                      </c:pt>
                      <c:pt idx="498">
                        <c:v>160.33686500000002</c:v>
                      </c:pt>
                      <c:pt idx="499">
                        <c:v>159.77567700000003</c:v>
                      </c:pt>
                      <c:pt idx="500">
                        <c:v>159.28420700000001</c:v>
                      </c:pt>
                      <c:pt idx="501">
                        <c:v>158.931363</c:v>
                      </c:pt>
                      <c:pt idx="502">
                        <c:v>158.76597300000003</c:v>
                      </c:pt>
                      <c:pt idx="503">
                        <c:v>158.81330500000001</c:v>
                      </c:pt>
                      <c:pt idx="504">
                        <c:v>159.04528500000001</c:v>
                      </c:pt>
                      <c:pt idx="505">
                        <c:v>159.39320000000001</c:v>
                      </c:pt>
                      <c:pt idx="506">
                        <c:v>159.85531300000002</c:v>
                      </c:pt>
                      <c:pt idx="507">
                        <c:v>160.32691600000001</c:v>
                      </c:pt>
                      <c:pt idx="508">
                        <c:v>160.80622500000001</c:v>
                      </c:pt>
                      <c:pt idx="509">
                        <c:v>160.72395000000003</c:v>
                      </c:pt>
                      <c:pt idx="510">
                        <c:v>160.34084700000002</c:v>
                      </c:pt>
                      <c:pt idx="511">
                        <c:v>159.79763500000001</c:v>
                      </c:pt>
                      <c:pt idx="512">
                        <c:v>159.18957200000003</c:v>
                      </c:pt>
                      <c:pt idx="513">
                        <c:v>158.73977300000001</c:v>
                      </c:pt>
                      <c:pt idx="514">
                        <c:v>158.54108900000003</c:v>
                      </c:pt>
                      <c:pt idx="515">
                        <c:v>158.57061400000001</c:v>
                      </c:pt>
                      <c:pt idx="516">
                        <c:v>158.80352400000001</c:v>
                      </c:pt>
                      <c:pt idx="517">
                        <c:v>159.14692400000001</c:v>
                      </c:pt>
                      <c:pt idx="518">
                        <c:v>159.64379500000001</c:v>
                      </c:pt>
                      <c:pt idx="519">
                        <c:v>159.96667100000002</c:v>
                      </c:pt>
                      <c:pt idx="520">
                        <c:v>160.06115400000002</c:v>
                      </c:pt>
                      <c:pt idx="521">
                        <c:v>159.94006000000002</c:v>
                      </c:pt>
                      <c:pt idx="522">
                        <c:v>159.65646000000001</c:v>
                      </c:pt>
                      <c:pt idx="523">
                        <c:v>159.26484300000001</c:v>
                      </c:pt>
                      <c:pt idx="524">
                        <c:v>158.81832500000002</c:v>
                      </c:pt>
                      <c:pt idx="525">
                        <c:v>158.46198700000002</c:v>
                      </c:pt>
                      <c:pt idx="526">
                        <c:v>158.31135200000003</c:v>
                      </c:pt>
                      <c:pt idx="527">
                        <c:v>158.36597900000001</c:v>
                      </c:pt>
                      <c:pt idx="528">
                        <c:v>158.60986000000003</c:v>
                      </c:pt>
                      <c:pt idx="529">
                        <c:v>158.77465500000002</c:v>
                      </c:pt>
                      <c:pt idx="530">
                        <c:v>159.02892700000001</c:v>
                      </c:pt>
                      <c:pt idx="531">
                        <c:v>159.30186100000003</c:v>
                      </c:pt>
                      <c:pt idx="532">
                        <c:v>159.44129600000002</c:v>
                      </c:pt>
                      <c:pt idx="533">
                        <c:v>159.41282300000003</c:v>
                      </c:pt>
                      <c:pt idx="534">
                        <c:v>159.24258100000003</c:v>
                      </c:pt>
                      <c:pt idx="535">
                        <c:v>158.96510000000001</c:v>
                      </c:pt>
                      <c:pt idx="536">
                        <c:v>158.62334900000002</c:v>
                      </c:pt>
                      <c:pt idx="537">
                        <c:v>158.40896300000003</c:v>
                      </c:pt>
                      <c:pt idx="538">
                        <c:v>158.28591600000001</c:v>
                      </c:pt>
                      <c:pt idx="539">
                        <c:v>158.33302</c:v>
                      </c:pt>
                      <c:pt idx="540">
                        <c:v>158.47391900000002</c:v>
                      </c:pt>
                      <c:pt idx="541">
                        <c:v>158.71210900000003</c:v>
                      </c:pt>
                      <c:pt idx="542">
                        <c:v>159.10358900000003</c:v>
                      </c:pt>
                      <c:pt idx="543">
                        <c:v>159.57783200000003</c:v>
                      </c:pt>
                      <c:pt idx="544">
                        <c:v>159.55338700000001</c:v>
                      </c:pt>
                      <c:pt idx="545">
                        <c:v>159.40739100000002</c:v>
                      </c:pt>
                      <c:pt idx="546">
                        <c:v>159.16856000000001</c:v>
                      </c:pt>
                      <c:pt idx="547">
                        <c:v>158.87382200000002</c:v>
                      </c:pt>
                      <c:pt idx="548">
                        <c:v>158.64649600000001</c:v>
                      </c:pt>
                      <c:pt idx="549">
                        <c:v>158.53274200000001</c:v>
                      </c:pt>
                      <c:pt idx="550">
                        <c:v>158.42286300000001</c:v>
                      </c:pt>
                      <c:pt idx="551">
                        <c:v>158.402432</c:v>
                      </c:pt>
                      <c:pt idx="552">
                        <c:v>158.39037700000003</c:v>
                      </c:pt>
                      <c:pt idx="553">
                        <c:v>158.48948300000001</c:v>
                      </c:pt>
                      <c:pt idx="554">
                        <c:v>158.74094800000003</c:v>
                      </c:pt>
                      <c:pt idx="555">
                        <c:v>159.09939200000002</c:v>
                      </c:pt>
                      <c:pt idx="556">
                        <c:v>159.01308900000001</c:v>
                      </c:pt>
                      <c:pt idx="557">
                        <c:v>158.88401500000001</c:v>
                      </c:pt>
                      <c:pt idx="558">
                        <c:v>158.64114000000001</c:v>
                      </c:pt>
                      <c:pt idx="559">
                        <c:v>158.44251700000001</c:v>
                      </c:pt>
                      <c:pt idx="560">
                        <c:v>158.40612500000003</c:v>
                      </c:pt>
                      <c:pt idx="561">
                        <c:v>158.23222000000001</c:v>
                      </c:pt>
                      <c:pt idx="562">
                        <c:v>158.07925100000003</c:v>
                      </c:pt>
                      <c:pt idx="563">
                        <c:v>158.04578800000002</c:v>
                      </c:pt>
                      <c:pt idx="564">
                        <c:v>158.17756300000002</c:v>
                      </c:pt>
                      <c:pt idx="565">
                        <c:v>158.36748900000001</c:v>
                      </c:pt>
                      <c:pt idx="566">
                        <c:v>158.69222700000003</c:v>
                      </c:pt>
                      <c:pt idx="567">
                        <c:v>158.79769600000003</c:v>
                      </c:pt>
                      <c:pt idx="568">
                        <c:v>158.93232400000002</c:v>
                      </c:pt>
                      <c:pt idx="569">
                        <c:v>158.85090300000002</c:v>
                      </c:pt>
                      <c:pt idx="570">
                        <c:v>158.71798400000003</c:v>
                      </c:pt>
                      <c:pt idx="571">
                        <c:v>158.70599000000001</c:v>
                      </c:pt>
                      <c:pt idx="572">
                        <c:v>158.79382000000001</c:v>
                      </c:pt>
                      <c:pt idx="573">
                        <c:v>158.49894400000002</c:v>
                      </c:pt>
                      <c:pt idx="574">
                        <c:v>158.20640200000003</c:v>
                      </c:pt>
                      <c:pt idx="575">
                        <c:v>158.06562500000001</c:v>
                      </c:pt>
                      <c:pt idx="576">
                        <c:v>158.11884700000002</c:v>
                      </c:pt>
                      <c:pt idx="577">
                        <c:v>158.31876800000001</c:v>
                      </c:pt>
                      <c:pt idx="578">
                        <c:v>158.69529400000002</c:v>
                      </c:pt>
                      <c:pt idx="579">
                        <c:v>159.16627200000002</c:v>
                      </c:pt>
                      <c:pt idx="580">
                        <c:v>159.36028700000003</c:v>
                      </c:pt>
                      <c:pt idx="581">
                        <c:v>159.19466800000001</c:v>
                      </c:pt>
                      <c:pt idx="582">
                        <c:v>158.837658</c:v>
                      </c:pt>
                      <c:pt idx="583">
                        <c:v>158.38508300000001</c:v>
                      </c:pt>
                      <c:pt idx="584">
                        <c:v>158.08829900000001</c:v>
                      </c:pt>
                      <c:pt idx="585">
                        <c:v>157.69041100000001</c:v>
                      </c:pt>
                      <c:pt idx="586">
                        <c:v>157.45249600000002</c:v>
                      </c:pt>
                      <c:pt idx="587">
                        <c:v>157.41946100000001</c:v>
                      </c:pt>
                      <c:pt idx="588">
                        <c:v>157.58796400000003</c:v>
                      </c:pt>
                      <c:pt idx="589">
                        <c:v>157.88174100000001</c:v>
                      </c:pt>
                      <c:pt idx="590">
                        <c:v>158.34177800000001</c:v>
                      </c:pt>
                      <c:pt idx="591">
                        <c:v>158.64582500000003</c:v>
                      </c:pt>
                      <c:pt idx="592">
                        <c:v>158.73588200000003</c:v>
                      </c:pt>
                      <c:pt idx="593">
                        <c:v>158.62183800000003</c:v>
                      </c:pt>
                      <c:pt idx="594">
                        <c:v>158.339718</c:v>
                      </c:pt>
                      <c:pt idx="595">
                        <c:v>157.93931200000003</c:v>
                      </c:pt>
                      <c:pt idx="596">
                        <c:v>157.47405700000002</c:v>
                      </c:pt>
                      <c:pt idx="597">
                        <c:v>157.14718300000001</c:v>
                      </c:pt>
                      <c:pt idx="598">
                        <c:v>157.03278800000001</c:v>
                      </c:pt>
                      <c:pt idx="599">
                        <c:v>157.12893300000002</c:v>
                      </c:pt>
                    </c:numCache>
                  </c:numRef>
                </c:yVal>
                <c:smooth val="0"/>
                <c:extLst xmlns:c15="http://schemas.microsoft.com/office/drawing/2012/chart">
                  <c:ext xmlns:c16="http://schemas.microsoft.com/office/drawing/2014/chart" uri="{C3380CC4-5D6E-409C-BE32-E72D297353CC}">
                    <c16:uniqueId val="{00000006-CC97-4741-8520-CAA33458609C}"/>
                  </c:ext>
                </c:extLst>
              </c15:ser>
            </c15:filteredScatterSeries>
            <c15:filteredScatterSeries>
              <c15:ser>
                <c:idx val="3"/>
                <c:order val="4"/>
                <c:tx>
                  <c:strRef>
                    <c:extLst xmlns:c15="http://schemas.microsoft.com/office/drawing/2012/chart">
                      <c:ext xmlns:c15="http://schemas.microsoft.com/office/drawing/2012/chart" uri="{02D57815-91ED-43cb-92C2-25804820EDAC}">
                        <c15:formulaRef>
                          <c15:sqref>'03N19W19J01'!$K$2</c15:sqref>
                        </c15:formulaRef>
                      </c:ext>
                    </c:extLst>
                    <c:strCache>
                      <c:ptCount val="1"/>
                      <c:pt idx="0">
                        <c:v>Reduced pumping without projects</c:v>
                      </c:pt>
                    </c:strCache>
                  </c:strRef>
                </c:tx>
                <c:spPr>
                  <a:ln w="19050" cap="rnd">
                    <a:solidFill>
                      <a:srgbClr val="7030A0"/>
                    </a:solidFill>
                    <a:round/>
                  </a:ln>
                  <a:effectLst/>
                </c:spPr>
                <c:marker>
                  <c:symbol val="none"/>
                </c:marker>
                <c:xVal>
                  <c:numRef>
                    <c:extLst xmlns:c15="http://schemas.microsoft.com/office/drawing/2012/chart">
                      <c:ext xmlns:c15="http://schemas.microsoft.com/office/drawing/2012/chart" uri="{02D57815-91ED-43cb-92C2-25804820EDAC}">
                        <c15:formulaRef>
                          <c15:sqref>'03N19W19J01'!$A$3:$A$602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'03N19W19J01'!$L$3:$L$602</c15:sqref>
                        </c15:formulaRef>
                      </c:ext>
                    </c:extLst>
                    <c:numCache>
                      <c:formatCode>General</c:formatCode>
                      <c:ptCount val="600"/>
                      <c:pt idx="0">
                        <c:v>172.80016800000001</c:v>
                      </c:pt>
                      <c:pt idx="1">
                        <c:v>172.68443000000002</c:v>
                      </c:pt>
                      <c:pt idx="2">
                        <c:v>172.76540800000001</c:v>
                      </c:pt>
                      <c:pt idx="3">
                        <c:v>172.777905</c:v>
                      </c:pt>
                      <c:pt idx="4">
                        <c:v>172.86394900000002</c:v>
                      </c:pt>
                      <c:pt idx="5">
                        <c:v>172.56799000000001</c:v>
                      </c:pt>
                      <c:pt idx="6">
                        <c:v>172.25816000000003</c:v>
                      </c:pt>
                      <c:pt idx="7">
                        <c:v>172.07075200000003</c:v>
                      </c:pt>
                      <c:pt idx="8">
                        <c:v>171.43562000000003</c:v>
                      </c:pt>
                      <c:pt idx="9">
                        <c:v>170.81858500000001</c:v>
                      </c:pt>
                      <c:pt idx="10">
                        <c:v>170.43984600000002</c:v>
                      </c:pt>
                      <c:pt idx="11">
                        <c:v>170.26867300000001</c:v>
                      </c:pt>
                      <c:pt idx="12">
                        <c:v>170.32386400000001</c:v>
                      </c:pt>
                      <c:pt idx="13">
                        <c:v>170.53289500000002</c:v>
                      </c:pt>
                      <c:pt idx="14">
                        <c:v>170.509961</c:v>
                      </c:pt>
                      <c:pt idx="15">
                        <c:v>170.51757500000002</c:v>
                      </c:pt>
                      <c:pt idx="16">
                        <c:v>170.62067800000003</c:v>
                      </c:pt>
                      <c:pt idx="17">
                        <c:v>170.47024200000001</c:v>
                      </c:pt>
                      <c:pt idx="18">
                        <c:v>170.14703000000003</c:v>
                      </c:pt>
                      <c:pt idx="19">
                        <c:v>169.920804</c:v>
                      </c:pt>
                      <c:pt idx="20">
                        <c:v>169.66477600000002</c:v>
                      </c:pt>
                      <c:pt idx="21">
                        <c:v>169.20112300000002</c:v>
                      </c:pt>
                      <c:pt idx="22">
                        <c:v>168.87234200000003</c:v>
                      </c:pt>
                      <c:pt idx="23">
                        <c:v>168.74812000000003</c:v>
                      </c:pt>
                      <c:pt idx="24">
                        <c:v>168.83553700000002</c:v>
                      </c:pt>
                      <c:pt idx="25">
                        <c:v>169.079159</c:v>
                      </c:pt>
                      <c:pt idx="26">
                        <c:v>169.40792500000001</c:v>
                      </c:pt>
                      <c:pt idx="27">
                        <c:v>169.79313300000001</c:v>
                      </c:pt>
                      <c:pt idx="28">
                        <c:v>170.07983100000001</c:v>
                      </c:pt>
                      <c:pt idx="29">
                        <c:v>169.87003800000002</c:v>
                      </c:pt>
                      <c:pt idx="30">
                        <c:v>169.41601200000002</c:v>
                      </c:pt>
                      <c:pt idx="31">
                        <c:v>168.85351200000002</c:v>
                      </c:pt>
                      <c:pt idx="32">
                        <c:v>168.40189800000002</c:v>
                      </c:pt>
                      <c:pt idx="33">
                        <c:v>168.08503400000001</c:v>
                      </c:pt>
                      <c:pt idx="34">
                        <c:v>167.78686200000001</c:v>
                      </c:pt>
                      <c:pt idx="35">
                        <c:v>167.64696900000001</c:v>
                      </c:pt>
                      <c:pt idx="36">
                        <c:v>167.70675300000002</c:v>
                      </c:pt>
                      <c:pt idx="37">
                        <c:v>167.63241200000002</c:v>
                      </c:pt>
                      <c:pt idx="38">
                        <c:v>167.54942000000003</c:v>
                      </c:pt>
                      <c:pt idx="39">
                        <c:v>167.51833800000003</c:v>
                      </c:pt>
                      <c:pt idx="40">
                        <c:v>167.37154800000002</c:v>
                      </c:pt>
                      <c:pt idx="41">
                        <c:v>167.28669400000001</c:v>
                      </c:pt>
                      <c:pt idx="42">
                        <c:v>167.12376100000003</c:v>
                      </c:pt>
                      <c:pt idx="43">
                        <c:v>167.00524600000003</c:v>
                      </c:pt>
                      <c:pt idx="44">
                        <c:v>166.82154500000001</c:v>
                      </c:pt>
                      <c:pt idx="45">
                        <c:v>166.53173500000003</c:v>
                      </c:pt>
                      <c:pt idx="46">
                        <c:v>166.33370600000001</c:v>
                      </c:pt>
                      <c:pt idx="47">
                        <c:v>166.30849900000001</c:v>
                      </c:pt>
                      <c:pt idx="48">
                        <c:v>166.46804500000002</c:v>
                      </c:pt>
                      <c:pt idx="49">
                        <c:v>166.74281000000002</c:v>
                      </c:pt>
                      <c:pt idx="50">
                        <c:v>166.89198000000002</c:v>
                      </c:pt>
                      <c:pt idx="51">
                        <c:v>166.84425000000002</c:v>
                      </c:pt>
                      <c:pt idx="52">
                        <c:v>166.60303900000002</c:v>
                      </c:pt>
                      <c:pt idx="53">
                        <c:v>166.43323900000001</c:v>
                      </c:pt>
                      <c:pt idx="54">
                        <c:v>166.10560300000003</c:v>
                      </c:pt>
                      <c:pt idx="55">
                        <c:v>165.58584300000001</c:v>
                      </c:pt>
                      <c:pt idx="56">
                        <c:v>165.08503400000001</c:v>
                      </c:pt>
                      <c:pt idx="57">
                        <c:v>164.76220400000003</c:v>
                      </c:pt>
                      <c:pt idx="58">
                        <c:v>164.66891100000001</c:v>
                      </c:pt>
                      <c:pt idx="59">
                        <c:v>164.78805200000002</c:v>
                      </c:pt>
                      <c:pt idx="60">
                        <c:v>165.08106700000002</c:v>
                      </c:pt>
                      <c:pt idx="61">
                        <c:v>165.43685600000001</c:v>
                      </c:pt>
                      <c:pt idx="62">
                        <c:v>165.91944500000002</c:v>
                      </c:pt>
                      <c:pt idx="63">
                        <c:v>166.44535500000001</c:v>
                      </c:pt>
                      <c:pt idx="64">
                        <c:v>166.77419700000002</c:v>
                      </c:pt>
                      <c:pt idx="65">
                        <c:v>166.62778900000001</c:v>
                      </c:pt>
                      <c:pt idx="66">
                        <c:v>166.20788200000001</c:v>
                      </c:pt>
                      <c:pt idx="67">
                        <c:v>165.81969900000001</c:v>
                      </c:pt>
                      <c:pt idx="68">
                        <c:v>165.26849000000001</c:v>
                      </c:pt>
                      <c:pt idx="69">
                        <c:v>164.78045300000002</c:v>
                      </c:pt>
                      <c:pt idx="70">
                        <c:v>164.50924300000003</c:v>
                      </c:pt>
                      <c:pt idx="71">
                        <c:v>164.45979000000003</c:v>
                      </c:pt>
                      <c:pt idx="72">
                        <c:v>164.55634700000002</c:v>
                      </c:pt>
                      <c:pt idx="73">
                        <c:v>164.78584000000001</c:v>
                      </c:pt>
                      <c:pt idx="74">
                        <c:v>165.13306900000001</c:v>
                      </c:pt>
                      <c:pt idx="75">
                        <c:v>165.55085400000002</c:v>
                      </c:pt>
                      <c:pt idx="76">
                        <c:v>165.72311100000002</c:v>
                      </c:pt>
                      <c:pt idx="77">
                        <c:v>165.58042600000002</c:v>
                      </c:pt>
                      <c:pt idx="78">
                        <c:v>165.17492300000001</c:v>
                      </c:pt>
                      <c:pt idx="79">
                        <c:v>164.73891900000001</c:v>
                      </c:pt>
                      <c:pt idx="80">
                        <c:v>164.21151400000002</c:v>
                      </c:pt>
                      <c:pt idx="81">
                        <c:v>163.835598</c:v>
                      </c:pt>
                      <c:pt idx="82">
                        <c:v>163.63671500000001</c:v>
                      </c:pt>
                      <c:pt idx="83">
                        <c:v>163.64530600000001</c:v>
                      </c:pt>
                      <c:pt idx="84">
                        <c:v>163.84618800000001</c:v>
                      </c:pt>
                      <c:pt idx="85">
                        <c:v>164.15571300000002</c:v>
                      </c:pt>
                      <c:pt idx="86">
                        <c:v>164.61390300000002</c:v>
                      </c:pt>
                      <c:pt idx="87">
                        <c:v>164.93067600000001</c:v>
                      </c:pt>
                      <c:pt idx="88">
                        <c:v>165.02009200000001</c:v>
                      </c:pt>
                      <c:pt idx="89">
                        <c:v>164.85709800000001</c:v>
                      </c:pt>
                      <c:pt idx="90">
                        <c:v>164.66692800000001</c:v>
                      </c:pt>
                      <c:pt idx="91">
                        <c:v>164.54063100000002</c:v>
                      </c:pt>
                      <c:pt idx="92">
                        <c:v>164.49967600000002</c:v>
                      </c:pt>
                      <c:pt idx="93">
                        <c:v>164.15696400000002</c:v>
                      </c:pt>
                      <c:pt idx="94">
                        <c:v>163.828686</c:v>
                      </c:pt>
                      <c:pt idx="95">
                        <c:v>163.66384600000001</c:v>
                      </c:pt>
                      <c:pt idx="96">
                        <c:v>163.67963800000001</c:v>
                      </c:pt>
                      <c:pt idx="97">
                        <c:v>163.84301400000001</c:v>
                      </c:pt>
                      <c:pt idx="98">
                        <c:v>164.17857000000001</c:v>
                      </c:pt>
                      <c:pt idx="99">
                        <c:v>164.57819800000001</c:v>
                      </c:pt>
                      <c:pt idx="100">
                        <c:v>164.91933900000001</c:v>
                      </c:pt>
                      <c:pt idx="101">
                        <c:v>164.78190300000003</c:v>
                      </c:pt>
                      <c:pt idx="102">
                        <c:v>164.45155000000003</c:v>
                      </c:pt>
                      <c:pt idx="103">
                        <c:v>164.06284800000003</c:v>
                      </c:pt>
                      <c:pt idx="104">
                        <c:v>163.79003600000001</c:v>
                      </c:pt>
                      <c:pt idx="105">
                        <c:v>163.50777900000003</c:v>
                      </c:pt>
                      <c:pt idx="106">
                        <c:v>163.24213800000001</c:v>
                      </c:pt>
                      <c:pt idx="107">
                        <c:v>163.13833300000002</c:v>
                      </c:pt>
                      <c:pt idx="108">
                        <c:v>163.22462100000001</c:v>
                      </c:pt>
                      <c:pt idx="109">
                        <c:v>163.43319400000001</c:v>
                      </c:pt>
                      <c:pt idx="110">
                        <c:v>163.79496400000002</c:v>
                      </c:pt>
                      <c:pt idx="111">
                        <c:v>164.19709400000002</c:v>
                      </c:pt>
                      <c:pt idx="112">
                        <c:v>164.40324100000001</c:v>
                      </c:pt>
                      <c:pt idx="113">
                        <c:v>164.25217900000001</c:v>
                      </c:pt>
                      <c:pt idx="114">
                        <c:v>163.85343600000002</c:v>
                      </c:pt>
                      <c:pt idx="115">
                        <c:v>163.29498000000001</c:v>
                      </c:pt>
                      <c:pt idx="116">
                        <c:v>162.89526000000001</c:v>
                      </c:pt>
                      <c:pt idx="117">
                        <c:v>162.58814700000002</c:v>
                      </c:pt>
                      <c:pt idx="118">
                        <c:v>162.41854500000002</c:v>
                      </c:pt>
                      <c:pt idx="119">
                        <c:v>162.427243</c:v>
                      </c:pt>
                      <c:pt idx="120">
                        <c:v>162.61625300000003</c:v>
                      </c:pt>
                      <c:pt idx="121">
                        <c:v>162.92564100000001</c:v>
                      </c:pt>
                      <c:pt idx="122">
                        <c:v>163.344784</c:v>
                      </c:pt>
                      <c:pt idx="123">
                        <c:v>163.82030900000001</c:v>
                      </c:pt>
                      <c:pt idx="124">
                        <c:v>164.02421200000001</c:v>
                      </c:pt>
                      <c:pt idx="125">
                        <c:v>163.88512800000001</c:v>
                      </c:pt>
                      <c:pt idx="126">
                        <c:v>163.55517200000003</c:v>
                      </c:pt>
                      <c:pt idx="127">
                        <c:v>163.12598800000001</c:v>
                      </c:pt>
                      <c:pt idx="128">
                        <c:v>162.66366200000002</c:v>
                      </c:pt>
                      <c:pt idx="129">
                        <c:v>162.36277400000003</c:v>
                      </c:pt>
                      <c:pt idx="130">
                        <c:v>162.18726800000002</c:v>
                      </c:pt>
                      <c:pt idx="131">
                        <c:v>162.20084800000001</c:v>
                      </c:pt>
                      <c:pt idx="132">
                        <c:v>162.39719800000003</c:v>
                      </c:pt>
                      <c:pt idx="133">
                        <c:v>162.69964300000001</c:v>
                      </c:pt>
                      <c:pt idx="134">
                        <c:v>163.15096700000001</c:v>
                      </c:pt>
                      <c:pt idx="135">
                        <c:v>163.66199900000001</c:v>
                      </c:pt>
                      <c:pt idx="136">
                        <c:v>164.21636600000002</c:v>
                      </c:pt>
                      <c:pt idx="137">
                        <c:v>164.15809300000001</c:v>
                      </c:pt>
                      <c:pt idx="138">
                        <c:v>163.80395200000001</c:v>
                      </c:pt>
                      <c:pt idx="139">
                        <c:v>163.31165700000003</c:v>
                      </c:pt>
                      <c:pt idx="140">
                        <c:v>162.77808800000003</c:v>
                      </c:pt>
                      <c:pt idx="141">
                        <c:v>162.41265500000003</c:v>
                      </c:pt>
                      <c:pt idx="142">
                        <c:v>162.22344600000002</c:v>
                      </c:pt>
                      <c:pt idx="143">
                        <c:v>162.244595</c:v>
                      </c:pt>
                      <c:pt idx="144">
                        <c:v>162.44085400000003</c:v>
                      </c:pt>
                      <c:pt idx="145">
                        <c:v>162.72611700000002</c:v>
                      </c:pt>
                      <c:pt idx="146">
                        <c:v>163.14895300000001</c:v>
                      </c:pt>
                      <c:pt idx="147">
                        <c:v>163.63636400000001</c:v>
                      </c:pt>
                      <c:pt idx="148">
                        <c:v>163.87458500000002</c:v>
                      </c:pt>
                      <c:pt idx="149">
                        <c:v>163.78982200000002</c:v>
                      </c:pt>
                      <c:pt idx="150">
                        <c:v>163.45617300000001</c:v>
                      </c:pt>
                      <c:pt idx="151">
                        <c:v>163.15359200000003</c:v>
                      </c:pt>
                      <c:pt idx="152">
                        <c:v>162.77944600000001</c:v>
                      </c:pt>
                      <c:pt idx="153">
                        <c:v>162.53701400000003</c:v>
                      </c:pt>
                      <c:pt idx="154">
                        <c:v>162.41109900000001</c:v>
                      </c:pt>
                      <c:pt idx="155">
                        <c:v>162.45528800000002</c:v>
                      </c:pt>
                      <c:pt idx="156">
                        <c:v>162.67506100000003</c:v>
                      </c:pt>
                      <c:pt idx="157">
                        <c:v>162.99346600000001</c:v>
                      </c:pt>
                      <c:pt idx="158">
                        <c:v>163.45841600000003</c:v>
                      </c:pt>
                      <c:pt idx="159">
                        <c:v>163.96200200000001</c:v>
                      </c:pt>
                      <c:pt idx="160">
                        <c:v>164.20013100000003</c:v>
                      </c:pt>
                      <c:pt idx="161">
                        <c:v>164.10468700000001</c:v>
                      </c:pt>
                      <c:pt idx="162">
                        <c:v>163.83649900000003</c:v>
                      </c:pt>
                      <c:pt idx="163">
                        <c:v>163.48519600000003</c:v>
                      </c:pt>
                      <c:pt idx="164">
                        <c:v>163.11066900000003</c:v>
                      </c:pt>
                      <c:pt idx="165">
                        <c:v>162.83996200000001</c:v>
                      </c:pt>
                      <c:pt idx="166">
                        <c:v>162.700039</c:v>
                      </c:pt>
                      <c:pt idx="167">
                        <c:v>162.74796700000002</c:v>
                      </c:pt>
                      <c:pt idx="168">
                        <c:v>162.97448400000002</c:v>
                      </c:pt>
                      <c:pt idx="169">
                        <c:v>163.31806600000002</c:v>
                      </c:pt>
                      <c:pt idx="170">
                        <c:v>163.79829100000001</c:v>
                      </c:pt>
                      <c:pt idx="171">
                        <c:v>164.33216500000003</c:v>
                      </c:pt>
                      <c:pt idx="172">
                        <c:v>164.79646000000002</c:v>
                      </c:pt>
                      <c:pt idx="173">
                        <c:v>164.75472700000003</c:v>
                      </c:pt>
                      <c:pt idx="174">
                        <c:v>164.59844600000002</c:v>
                      </c:pt>
                      <c:pt idx="175">
                        <c:v>164.47726100000003</c:v>
                      </c:pt>
                      <c:pt idx="176">
                        <c:v>164.43636700000002</c:v>
                      </c:pt>
                      <c:pt idx="177">
                        <c:v>164.05979600000001</c:v>
                      </c:pt>
                      <c:pt idx="178">
                        <c:v>163.76516400000003</c:v>
                      </c:pt>
                      <c:pt idx="179">
                        <c:v>163.65263000000002</c:v>
                      </c:pt>
                      <c:pt idx="180">
                        <c:v>163.71320800000001</c:v>
                      </c:pt>
                      <c:pt idx="181">
                        <c:v>163.91277700000001</c:v>
                      </c:pt>
                      <c:pt idx="182">
                        <c:v>164.28229900000002</c:v>
                      </c:pt>
                      <c:pt idx="183">
                        <c:v>164.71246000000002</c:v>
                      </c:pt>
                      <c:pt idx="184">
                        <c:v>165.19514100000001</c:v>
                      </c:pt>
                      <c:pt idx="185">
                        <c:v>165.161618</c:v>
                      </c:pt>
                      <c:pt idx="186">
                        <c:v>164.81049800000002</c:v>
                      </c:pt>
                      <c:pt idx="187">
                        <c:v>164.47051700000003</c:v>
                      </c:pt>
                      <c:pt idx="188">
                        <c:v>164.05701900000003</c:v>
                      </c:pt>
                      <c:pt idx="189">
                        <c:v>163.77470100000002</c:v>
                      </c:pt>
                      <c:pt idx="190">
                        <c:v>163.648053</c:v>
                      </c:pt>
                      <c:pt idx="191">
                        <c:v>163.71696100000003</c:v>
                      </c:pt>
                      <c:pt idx="192">
                        <c:v>163.95840100000001</c:v>
                      </c:pt>
                      <c:pt idx="193">
                        <c:v>164.29523900000001</c:v>
                      </c:pt>
                      <c:pt idx="194">
                        <c:v>164.77999500000001</c:v>
                      </c:pt>
                      <c:pt idx="195">
                        <c:v>165.32236900000001</c:v>
                      </c:pt>
                      <c:pt idx="196">
                        <c:v>165.33140200000003</c:v>
                      </c:pt>
                      <c:pt idx="197">
                        <c:v>165.23095400000003</c:v>
                      </c:pt>
                      <c:pt idx="198">
                        <c:v>165.00846500000003</c:v>
                      </c:pt>
                      <c:pt idx="199">
                        <c:v>164.69108200000002</c:v>
                      </c:pt>
                      <c:pt idx="200">
                        <c:v>164.32151500000001</c:v>
                      </c:pt>
                      <c:pt idx="201">
                        <c:v>164.07691600000001</c:v>
                      </c:pt>
                      <c:pt idx="202">
                        <c:v>164.03678600000001</c:v>
                      </c:pt>
                      <c:pt idx="203">
                        <c:v>164.19651500000001</c:v>
                      </c:pt>
                      <c:pt idx="204">
                        <c:v>164.50448300000002</c:v>
                      </c:pt>
                      <c:pt idx="205">
                        <c:v>164.85989000000001</c:v>
                      </c:pt>
                      <c:pt idx="206">
                        <c:v>165.33617800000002</c:v>
                      </c:pt>
                      <c:pt idx="207">
                        <c:v>165.68919000000002</c:v>
                      </c:pt>
                      <c:pt idx="208">
                        <c:v>165.88224500000001</c:v>
                      </c:pt>
                      <c:pt idx="209">
                        <c:v>165.88964500000003</c:v>
                      </c:pt>
                      <c:pt idx="210">
                        <c:v>165.78849500000001</c:v>
                      </c:pt>
                      <c:pt idx="211">
                        <c:v>165.73243400000001</c:v>
                      </c:pt>
                      <c:pt idx="212">
                        <c:v>165.66238100000001</c:v>
                      </c:pt>
                      <c:pt idx="213">
                        <c:v>165.60833400000001</c:v>
                      </c:pt>
                      <c:pt idx="214">
                        <c:v>165.53403900000001</c:v>
                      </c:pt>
                      <c:pt idx="215">
                        <c:v>165.58042600000002</c:v>
                      </c:pt>
                      <c:pt idx="216">
                        <c:v>165.52262500000001</c:v>
                      </c:pt>
                      <c:pt idx="217">
                        <c:v>165.54281300000002</c:v>
                      </c:pt>
                      <c:pt idx="218">
                        <c:v>165.70739400000002</c:v>
                      </c:pt>
                      <c:pt idx="219">
                        <c:v>165.99068900000003</c:v>
                      </c:pt>
                      <c:pt idx="220">
                        <c:v>166.14227000000002</c:v>
                      </c:pt>
                      <c:pt idx="221">
                        <c:v>166.23507400000003</c:v>
                      </c:pt>
                      <c:pt idx="222">
                        <c:v>166.29127200000002</c:v>
                      </c:pt>
                      <c:pt idx="223">
                        <c:v>166.32008000000002</c:v>
                      </c:pt>
                      <c:pt idx="224">
                        <c:v>166.33190600000003</c:v>
                      </c:pt>
                      <c:pt idx="225">
                        <c:v>166.29977100000002</c:v>
                      </c:pt>
                      <c:pt idx="226">
                        <c:v>166.25684800000002</c:v>
                      </c:pt>
                      <c:pt idx="227">
                        <c:v>166.33419500000002</c:v>
                      </c:pt>
                      <c:pt idx="228">
                        <c:v>166.55766000000003</c:v>
                      </c:pt>
                      <c:pt idx="229">
                        <c:v>166.86674200000002</c:v>
                      </c:pt>
                      <c:pt idx="230">
                        <c:v>167.31617400000002</c:v>
                      </c:pt>
                      <c:pt idx="231">
                        <c:v>167.62017500000002</c:v>
                      </c:pt>
                      <c:pt idx="232">
                        <c:v>167.94605700000002</c:v>
                      </c:pt>
                      <c:pt idx="233">
                        <c:v>167.94042600000003</c:v>
                      </c:pt>
                      <c:pt idx="234">
                        <c:v>167.78014800000003</c:v>
                      </c:pt>
                      <c:pt idx="235">
                        <c:v>167.55042700000001</c:v>
                      </c:pt>
                      <c:pt idx="236">
                        <c:v>167.30061000000001</c:v>
                      </c:pt>
                      <c:pt idx="237">
                        <c:v>167.03545800000001</c:v>
                      </c:pt>
                      <c:pt idx="238">
                        <c:v>166.92164300000002</c:v>
                      </c:pt>
                      <c:pt idx="239">
                        <c:v>166.99029200000001</c:v>
                      </c:pt>
                      <c:pt idx="240">
                        <c:v>167.22616200000002</c:v>
                      </c:pt>
                      <c:pt idx="241">
                        <c:v>167.54929800000002</c:v>
                      </c:pt>
                      <c:pt idx="242">
                        <c:v>167.99781500000003</c:v>
                      </c:pt>
                      <c:pt idx="243">
                        <c:v>168.48127400000001</c:v>
                      </c:pt>
                      <c:pt idx="244">
                        <c:v>168.72361400000003</c:v>
                      </c:pt>
                      <c:pt idx="245">
                        <c:v>168.66355600000003</c:v>
                      </c:pt>
                      <c:pt idx="246">
                        <c:v>168.37482900000001</c:v>
                      </c:pt>
                      <c:pt idx="247">
                        <c:v>167.92564100000001</c:v>
                      </c:pt>
                      <c:pt idx="248">
                        <c:v>167.57757200000003</c:v>
                      </c:pt>
                      <c:pt idx="249">
                        <c:v>167.38284000000002</c:v>
                      </c:pt>
                      <c:pt idx="250">
                        <c:v>167.37328800000003</c:v>
                      </c:pt>
                      <c:pt idx="251">
                        <c:v>167.48713300000003</c:v>
                      </c:pt>
                      <c:pt idx="252">
                        <c:v>167.73843000000002</c:v>
                      </c:pt>
                      <c:pt idx="253">
                        <c:v>168.05527900000001</c:v>
                      </c:pt>
                      <c:pt idx="254">
                        <c:v>168.48574500000001</c:v>
                      </c:pt>
                      <c:pt idx="255">
                        <c:v>168.95719600000001</c:v>
                      </c:pt>
                      <c:pt idx="256">
                        <c:v>169.18418500000001</c:v>
                      </c:pt>
                      <c:pt idx="257">
                        <c:v>169.105771</c:v>
                      </c:pt>
                      <c:pt idx="258">
                        <c:v>168.78252800000001</c:v>
                      </c:pt>
                      <c:pt idx="259">
                        <c:v>168.45313700000003</c:v>
                      </c:pt>
                      <c:pt idx="260">
                        <c:v>168.04433900000001</c:v>
                      </c:pt>
                      <c:pt idx="261">
                        <c:v>167.74985900000001</c:v>
                      </c:pt>
                      <c:pt idx="262">
                        <c:v>167.64918200000002</c:v>
                      </c:pt>
                      <c:pt idx="263">
                        <c:v>167.74129900000003</c:v>
                      </c:pt>
                      <c:pt idx="264">
                        <c:v>168.00068300000001</c:v>
                      </c:pt>
                      <c:pt idx="265">
                        <c:v>168.25915200000003</c:v>
                      </c:pt>
                      <c:pt idx="266">
                        <c:v>168.60978400000002</c:v>
                      </c:pt>
                      <c:pt idx="267">
                        <c:v>169.01345500000002</c:v>
                      </c:pt>
                      <c:pt idx="268">
                        <c:v>169.22919900000002</c:v>
                      </c:pt>
                      <c:pt idx="269">
                        <c:v>169.19994800000001</c:v>
                      </c:pt>
                      <c:pt idx="270">
                        <c:v>169.04012700000001</c:v>
                      </c:pt>
                      <c:pt idx="271">
                        <c:v>168.81239000000002</c:v>
                      </c:pt>
                      <c:pt idx="272">
                        <c:v>168.56031500000003</c:v>
                      </c:pt>
                      <c:pt idx="273">
                        <c:v>168.28529000000003</c:v>
                      </c:pt>
                      <c:pt idx="274">
                        <c:v>168.16120600000002</c:v>
                      </c:pt>
                      <c:pt idx="275">
                        <c:v>168.21680900000001</c:v>
                      </c:pt>
                      <c:pt idx="276">
                        <c:v>168.43674900000002</c:v>
                      </c:pt>
                      <c:pt idx="277">
                        <c:v>168.58276000000001</c:v>
                      </c:pt>
                      <c:pt idx="278">
                        <c:v>168.79314800000003</c:v>
                      </c:pt>
                      <c:pt idx="279">
                        <c:v>169.07743500000001</c:v>
                      </c:pt>
                      <c:pt idx="280">
                        <c:v>169.25710700000002</c:v>
                      </c:pt>
                      <c:pt idx="281">
                        <c:v>169.28118600000002</c:v>
                      </c:pt>
                      <c:pt idx="282">
                        <c:v>169.21583200000001</c:v>
                      </c:pt>
                      <c:pt idx="283">
                        <c:v>169.09672200000003</c:v>
                      </c:pt>
                      <c:pt idx="284">
                        <c:v>168.95190100000002</c:v>
                      </c:pt>
                      <c:pt idx="285">
                        <c:v>168.78504600000002</c:v>
                      </c:pt>
                      <c:pt idx="286">
                        <c:v>168.74505300000001</c:v>
                      </c:pt>
                      <c:pt idx="287">
                        <c:v>168.80129700000001</c:v>
                      </c:pt>
                      <c:pt idx="288">
                        <c:v>168.996396</c:v>
                      </c:pt>
                      <c:pt idx="289">
                        <c:v>169.27982800000001</c:v>
                      </c:pt>
                      <c:pt idx="290">
                        <c:v>169.70039000000003</c:v>
                      </c:pt>
                      <c:pt idx="291">
                        <c:v>170.17623600000002</c:v>
                      </c:pt>
                      <c:pt idx="292">
                        <c:v>170.10824200000002</c:v>
                      </c:pt>
                      <c:pt idx="293">
                        <c:v>169.94476000000003</c:v>
                      </c:pt>
                      <c:pt idx="294">
                        <c:v>169.71625900000001</c:v>
                      </c:pt>
                      <c:pt idx="295">
                        <c:v>169.45771500000001</c:v>
                      </c:pt>
                      <c:pt idx="296">
                        <c:v>169.19765900000002</c:v>
                      </c:pt>
                      <c:pt idx="297">
                        <c:v>168.92669300000003</c:v>
                      </c:pt>
                      <c:pt idx="298">
                        <c:v>168.80286800000002</c:v>
                      </c:pt>
                      <c:pt idx="299">
                        <c:v>168.85278000000002</c:v>
                      </c:pt>
                      <c:pt idx="300">
                        <c:v>169.06451100000001</c:v>
                      </c:pt>
                      <c:pt idx="301">
                        <c:v>169.35409200000001</c:v>
                      </c:pt>
                      <c:pt idx="302">
                        <c:v>169.71244500000003</c:v>
                      </c:pt>
                      <c:pt idx="303">
                        <c:v>170.09974300000002</c:v>
                      </c:pt>
                      <c:pt idx="304">
                        <c:v>170.55183100000002</c:v>
                      </c:pt>
                      <c:pt idx="305">
                        <c:v>170.52863700000003</c:v>
                      </c:pt>
                      <c:pt idx="306">
                        <c:v>170.28374900000003</c:v>
                      </c:pt>
                      <c:pt idx="307">
                        <c:v>169.99764700000003</c:v>
                      </c:pt>
                      <c:pt idx="308">
                        <c:v>169.69053300000002</c:v>
                      </c:pt>
                      <c:pt idx="309">
                        <c:v>169.355771</c:v>
                      </c:pt>
                      <c:pt idx="310">
                        <c:v>169.17591500000003</c:v>
                      </c:pt>
                      <c:pt idx="311">
                        <c:v>169.181881</c:v>
                      </c:pt>
                      <c:pt idx="312">
                        <c:v>169.36422400000001</c:v>
                      </c:pt>
                      <c:pt idx="313">
                        <c:v>169.64771700000003</c:v>
                      </c:pt>
                      <c:pt idx="314">
                        <c:v>169.74949300000003</c:v>
                      </c:pt>
                      <c:pt idx="315">
                        <c:v>169.86694000000003</c:v>
                      </c:pt>
                      <c:pt idx="316">
                        <c:v>170.06412900000001</c:v>
                      </c:pt>
                      <c:pt idx="317">
                        <c:v>170.06510600000001</c:v>
                      </c:pt>
                      <c:pt idx="318">
                        <c:v>169.98664500000001</c:v>
                      </c:pt>
                      <c:pt idx="319">
                        <c:v>169.87939100000003</c:v>
                      </c:pt>
                      <c:pt idx="320">
                        <c:v>169.76878000000002</c:v>
                      </c:pt>
                      <c:pt idx="321">
                        <c:v>169.65591100000003</c:v>
                      </c:pt>
                      <c:pt idx="322">
                        <c:v>169.55292900000001</c:v>
                      </c:pt>
                      <c:pt idx="323">
                        <c:v>169.55749200000002</c:v>
                      </c:pt>
                      <c:pt idx="324">
                        <c:v>169.70156500000002</c:v>
                      </c:pt>
                      <c:pt idx="325">
                        <c:v>169.90777300000002</c:v>
                      </c:pt>
                      <c:pt idx="326">
                        <c:v>170.21932600000002</c:v>
                      </c:pt>
                      <c:pt idx="327">
                        <c:v>170.54984700000003</c:v>
                      </c:pt>
                      <c:pt idx="328">
                        <c:v>170.83886400000003</c:v>
                      </c:pt>
                      <c:pt idx="329">
                        <c:v>170.78223800000001</c:v>
                      </c:pt>
                      <c:pt idx="330">
                        <c:v>170.52180100000001</c:v>
                      </c:pt>
                      <c:pt idx="331">
                        <c:v>170.14259000000001</c:v>
                      </c:pt>
                      <c:pt idx="332">
                        <c:v>169.70946900000001</c:v>
                      </c:pt>
                      <c:pt idx="333">
                        <c:v>169.41946100000001</c:v>
                      </c:pt>
                      <c:pt idx="334">
                        <c:v>169.31120000000001</c:v>
                      </c:pt>
                      <c:pt idx="335">
                        <c:v>169.39376500000003</c:v>
                      </c:pt>
                      <c:pt idx="336">
                        <c:v>169.64078900000001</c:v>
                      </c:pt>
                      <c:pt idx="337">
                        <c:v>169.97131000000002</c:v>
                      </c:pt>
                      <c:pt idx="338">
                        <c:v>170.43380400000001</c:v>
                      </c:pt>
                      <c:pt idx="339">
                        <c:v>170.94355400000001</c:v>
                      </c:pt>
                      <c:pt idx="340">
                        <c:v>171.18624500000001</c:v>
                      </c:pt>
                      <c:pt idx="341">
                        <c:v>171.09568400000001</c:v>
                      </c:pt>
                      <c:pt idx="342">
                        <c:v>170.86892400000002</c:v>
                      </c:pt>
                      <c:pt idx="343">
                        <c:v>170.60128400000002</c:v>
                      </c:pt>
                      <c:pt idx="344">
                        <c:v>170.45789800000003</c:v>
                      </c:pt>
                      <c:pt idx="345">
                        <c:v>170.38180200000002</c:v>
                      </c:pt>
                      <c:pt idx="346">
                        <c:v>170.35245900000001</c:v>
                      </c:pt>
                      <c:pt idx="347">
                        <c:v>170.33469800000003</c:v>
                      </c:pt>
                      <c:pt idx="348">
                        <c:v>170.43691700000002</c:v>
                      </c:pt>
                      <c:pt idx="349">
                        <c:v>170.64127800000003</c:v>
                      </c:pt>
                      <c:pt idx="350">
                        <c:v>170.77850000000001</c:v>
                      </c:pt>
                      <c:pt idx="351">
                        <c:v>170.95321300000001</c:v>
                      </c:pt>
                      <c:pt idx="352">
                        <c:v>171.01936000000001</c:v>
                      </c:pt>
                      <c:pt idx="353">
                        <c:v>170.94671300000002</c:v>
                      </c:pt>
                      <c:pt idx="354">
                        <c:v>170.78403900000001</c:v>
                      </c:pt>
                      <c:pt idx="355">
                        <c:v>170.56725700000001</c:v>
                      </c:pt>
                      <c:pt idx="356">
                        <c:v>170.42428300000003</c:v>
                      </c:pt>
                      <c:pt idx="357">
                        <c:v>170.35210800000002</c:v>
                      </c:pt>
                      <c:pt idx="358">
                        <c:v>170.27158800000001</c:v>
                      </c:pt>
                      <c:pt idx="359">
                        <c:v>170.30892600000001</c:v>
                      </c:pt>
                      <c:pt idx="360">
                        <c:v>170.49216900000002</c:v>
                      </c:pt>
                      <c:pt idx="361">
                        <c:v>170.77633300000002</c:v>
                      </c:pt>
                      <c:pt idx="362">
                        <c:v>171.17969900000003</c:v>
                      </c:pt>
                      <c:pt idx="363">
                        <c:v>171.63969100000003</c:v>
                      </c:pt>
                      <c:pt idx="364">
                        <c:v>171.85337500000003</c:v>
                      </c:pt>
                      <c:pt idx="365">
                        <c:v>171.75596300000001</c:v>
                      </c:pt>
                      <c:pt idx="366">
                        <c:v>171.52256400000002</c:v>
                      </c:pt>
                      <c:pt idx="367">
                        <c:v>171.24099400000003</c:v>
                      </c:pt>
                      <c:pt idx="368">
                        <c:v>170.96009500000002</c:v>
                      </c:pt>
                      <c:pt idx="369">
                        <c:v>170.67831100000001</c:v>
                      </c:pt>
                      <c:pt idx="370">
                        <c:v>170.55843800000002</c:v>
                      </c:pt>
                      <c:pt idx="371">
                        <c:v>170.58929100000003</c:v>
                      </c:pt>
                      <c:pt idx="372">
                        <c:v>170.77822500000002</c:v>
                      </c:pt>
                      <c:pt idx="373">
                        <c:v>170.92104800000001</c:v>
                      </c:pt>
                      <c:pt idx="374">
                        <c:v>171.13976700000001</c:v>
                      </c:pt>
                      <c:pt idx="375">
                        <c:v>171.34486100000001</c:v>
                      </c:pt>
                      <c:pt idx="376">
                        <c:v>171.45298400000001</c:v>
                      </c:pt>
                      <c:pt idx="377">
                        <c:v>171.44720100000001</c:v>
                      </c:pt>
                      <c:pt idx="378">
                        <c:v>171.29240100000001</c:v>
                      </c:pt>
                      <c:pt idx="379">
                        <c:v>171.14977700000003</c:v>
                      </c:pt>
                      <c:pt idx="380">
                        <c:v>171.02697400000002</c:v>
                      </c:pt>
                      <c:pt idx="381">
                        <c:v>170.81893600000001</c:v>
                      </c:pt>
                      <c:pt idx="382">
                        <c:v>170.72715400000001</c:v>
                      </c:pt>
                      <c:pt idx="383">
                        <c:v>170.79220200000003</c:v>
                      </c:pt>
                      <c:pt idx="384">
                        <c:v>171.01348500000003</c:v>
                      </c:pt>
                      <c:pt idx="385">
                        <c:v>171.32317800000001</c:v>
                      </c:pt>
                      <c:pt idx="386">
                        <c:v>171.76798700000001</c:v>
                      </c:pt>
                      <c:pt idx="387">
                        <c:v>172.23025200000001</c:v>
                      </c:pt>
                      <c:pt idx="388">
                        <c:v>172.15884100000002</c:v>
                      </c:pt>
                      <c:pt idx="389">
                        <c:v>171.99693000000002</c:v>
                      </c:pt>
                      <c:pt idx="390">
                        <c:v>171.87307400000003</c:v>
                      </c:pt>
                      <c:pt idx="391">
                        <c:v>171.83685000000003</c:v>
                      </c:pt>
                      <c:pt idx="392">
                        <c:v>171.88926400000003</c:v>
                      </c:pt>
                      <c:pt idx="393">
                        <c:v>172.06742500000001</c:v>
                      </c:pt>
                      <c:pt idx="394">
                        <c:v>171.97512500000002</c:v>
                      </c:pt>
                      <c:pt idx="395">
                        <c:v>171.85354300000003</c:v>
                      </c:pt>
                      <c:pt idx="396">
                        <c:v>171.59931600000002</c:v>
                      </c:pt>
                      <c:pt idx="397">
                        <c:v>171.44843700000001</c:v>
                      </c:pt>
                      <c:pt idx="398">
                        <c:v>171.43862600000003</c:v>
                      </c:pt>
                      <c:pt idx="399">
                        <c:v>171.56696700000001</c:v>
                      </c:pt>
                      <c:pt idx="400">
                        <c:v>171.57633600000003</c:v>
                      </c:pt>
                      <c:pt idx="401">
                        <c:v>171.56214600000001</c:v>
                      </c:pt>
                      <c:pt idx="402">
                        <c:v>171.37373000000002</c:v>
                      </c:pt>
                      <c:pt idx="403">
                        <c:v>171.18249200000002</c:v>
                      </c:pt>
                      <c:pt idx="404">
                        <c:v>171.11867900000001</c:v>
                      </c:pt>
                      <c:pt idx="405">
                        <c:v>171.17393200000001</c:v>
                      </c:pt>
                      <c:pt idx="406">
                        <c:v>171.35819700000002</c:v>
                      </c:pt>
                      <c:pt idx="407">
                        <c:v>171.44013600000002</c:v>
                      </c:pt>
                      <c:pt idx="408">
                        <c:v>171.58134100000001</c:v>
                      </c:pt>
                      <c:pt idx="409">
                        <c:v>171.56028400000002</c:v>
                      </c:pt>
                      <c:pt idx="410">
                        <c:v>171.58804000000001</c:v>
                      </c:pt>
                      <c:pt idx="411">
                        <c:v>171.71311600000001</c:v>
                      </c:pt>
                      <c:pt idx="412">
                        <c:v>171.68285800000001</c:v>
                      </c:pt>
                      <c:pt idx="413">
                        <c:v>171.64860200000001</c:v>
                      </c:pt>
                      <c:pt idx="414">
                        <c:v>171.52100800000002</c:v>
                      </c:pt>
                      <c:pt idx="415">
                        <c:v>171.28995900000001</c:v>
                      </c:pt>
                      <c:pt idx="416">
                        <c:v>170.98241900000002</c:v>
                      </c:pt>
                      <c:pt idx="417">
                        <c:v>170.77036700000002</c:v>
                      </c:pt>
                      <c:pt idx="418">
                        <c:v>170.72095900000002</c:v>
                      </c:pt>
                      <c:pt idx="419">
                        <c:v>170.84298400000003</c:v>
                      </c:pt>
                      <c:pt idx="420">
                        <c:v>171.09487600000003</c:v>
                      </c:pt>
                      <c:pt idx="421">
                        <c:v>171.37112100000002</c:v>
                      </c:pt>
                      <c:pt idx="422">
                        <c:v>171.74432000000002</c:v>
                      </c:pt>
                      <c:pt idx="423">
                        <c:v>172.16753800000001</c:v>
                      </c:pt>
                      <c:pt idx="424">
                        <c:v>172.37098400000002</c:v>
                      </c:pt>
                      <c:pt idx="425">
                        <c:v>172.29647500000002</c:v>
                      </c:pt>
                      <c:pt idx="426">
                        <c:v>171.96804500000002</c:v>
                      </c:pt>
                      <c:pt idx="427">
                        <c:v>171.63995000000003</c:v>
                      </c:pt>
                      <c:pt idx="428">
                        <c:v>171.45061900000002</c:v>
                      </c:pt>
                      <c:pt idx="429">
                        <c:v>171.168316</c:v>
                      </c:pt>
                      <c:pt idx="430">
                        <c:v>171.01656800000001</c:v>
                      </c:pt>
                      <c:pt idx="431">
                        <c:v>171.03558000000001</c:v>
                      </c:pt>
                      <c:pt idx="432">
                        <c:v>171.21615300000002</c:v>
                      </c:pt>
                      <c:pt idx="433">
                        <c:v>171.48759100000001</c:v>
                      </c:pt>
                      <c:pt idx="434">
                        <c:v>171.64251400000001</c:v>
                      </c:pt>
                      <c:pt idx="435">
                        <c:v>171.692395</c:v>
                      </c:pt>
                      <c:pt idx="436">
                        <c:v>171.69129600000002</c:v>
                      </c:pt>
                      <c:pt idx="437">
                        <c:v>171.63976700000001</c:v>
                      </c:pt>
                      <c:pt idx="438">
                        <c:v>171.46383300000002</c:v>
                      </c:pt>
                      <c:pt idx="439">
                        <c:v>171.16605800000002</c:v>
                      </c:pt>
                      <c:pt idx="440">
                        <c:v>170.89605400000002</c:v>
                      </c:pt>
                      <c:pt idx="441">
                        <c:v>170.670376</c:v>
                      </c:pt>
                      <c:pt idx="442">
                        <c:v>170.60381700000002</c:v>
                      </c:pt>
                      <c:pt idx="443">
                        <c:v>170.70927100000003</c:v>
                      </c:pt>
                      <c:pt idx="444">
                        <c:v>170.96534400000002</c:v>
                      </c:pt>
                      <c:pt idx="445">
                        <c:v>171.28201000000001</c:v>
                      </c:pt>
                      <c:pt idx="446">
                        <c:v>171.71554200000003</c:v>
                      </c:pt>
                      <c:pt idx="447">
                        <c:v>172.19346300000001</c:v>
                      </c:pt>
                      <c:pt idx="448">
                        <c:v>172.25571900000003</c:v>
                      </c:pt>
                      <c:pt idx="449">
                        <c:v>172.11538400000001</c:v>
                      </c:pt>
                      <c:pt idx="450">
                        <c:v>171.82003400000002</c:v>
                      </c:pt>
                      <c:pt idx="451">
                        <c:v>171.42309200000003</c:v>
                      </c:pt>
                      <c:pt idx="452">
                        <c:v>171.14838800000001</c:v>
                      </c:pt>
                      <c:pt idx="453">
                        <c:v>170.85226100000003</c:v>
                      </c:pt>
                      <c:pt idx="454">
                        <c:v>170.71145300000001</c:v>
                      </c:pt>
                      <c:pt idx="455">
                        <c:v>170.74741800000001</c:v>
                      </c:pt>
                      <c:pt idx="456">
                        <c:v>170.93395700000002</c:v>
                      </c:pt>
                      <c:pt idx="457">
                        <c:v>171.20971300000002</c:v>
                      </c:pt>
                      <c:pt idx="458">
                        <c:v>171.60146800000001</c:v>
                      </c:pt>
                      <c:pt idx="459">
                        <c:v>172.03237600000003</c:v>
                      </c:pt>
                      <c:pt idx="460">
                        <c:v>172.22208800000001</c:v>
                      </c:pt>
                      <c:pt idx="461">
                        <c:v>172.11430000000001</c:v>
                      </c:pt>
                      <c:pt idx="462">
                        <c:v>171.75907600000002</c:v>
                      </c:pt>
                      <c:pt idx="463">
                        <c:v>171.43549800000002</c:v>
                      </c:pt>
                      <c:pt idx="464">
                        <c:v>171.034558</c:v>
                      </c:pt>
                      <c:pt idx="465">
                        <c:v>170.74523600000001</c:v>
                      </c:pt>
                      <c:pt idx="466">
                        <c:v>170.62145700000002</c:v>
                      </c:pt>
                      <c:pt idx="467">
                        <c:v>170.67472500000002</c:v>
                      </c:pt>
                      <c:pt idx="468">
                        <c:v>170.89225400000001</c:v>
                      </c:pt>
                      <c:pt idx="469">
                        <c:v>171.19752200000002</c:v>
                      </c:pt>
                      <c:pt idx="470">
                        <c:v>171.62045000000001</c:v>
                      </c:pt>
                      <c:pt idx="471">
                        <c:v>172.07790800000001</c:v>
                      </c:pt>
                      <c:pt idx="472">
                        <c:v>172.27854600000001</c:v>
                      </c:pt>
                      <c:pt idx="473">
                        <c:v>172.16503600000001</c:v>
                      </c:pt>
                      <c:pt idx="474">
                        <c:v>172.03890700000002</c:v>
                      </c:pt>
                      <c:pt idx="475">
                        <c:v>172.00771800000001</c:v>
                      </c:pt>
                      <c:pt idx="476">
                        <c:v>171.59730200000001</c:v>
                      </c:pt>
                      <c:pt idx="477">
                        <c:v>171.20191600000001</c:v>
                      </c:pt>
                      <c:pt idx="478">
                        <c:v>170.98980400000002</c:v>
                      </c:pt>
                      <c:pt idx="479">
                        <c:v>170.96172800000002</c:v>
                      </c:pt>
                      <c:pt idx="480">
                        <c:v>171.11509400000003</c:v>
                      </c:pt>
                      <c:pt idx="481">
                        <c:v>171.37662900000001</c:v>
                      </c:pt>
                      <c:pt idx="482">
                        <c:v>171.78123100000002</c:v>
                      </c:pt>
                      <c:pt idx="483">
                        <c:v>172.04493400000001</c:v>
                      </c:pt>
                      <c:pt idx="484">
                        <c:v>172.11893900000001</c:v>
                      </c:pt>
                      <c:pt idx="485">
                        <c:v>172.01543900000001</c:v>
                      </c:pt>
                      <c:pt idx="486">
                        <c:v>171.91466900000003</c:v>
                      </c:pt>
                      <c:pt idx="487">
                        <c:v>171.88201600000002</c:v>
                      </c:pt>
                      <c:pt idx="488">
                        <c:v>171.92420600000003</c:v>
                      </c:pt>
                      <c:pt idx="489">
                        <c:v>171.61414800000003</c:v>
                      </c:pt>
                      <c:pt idx="490">
                        <c:v>171.35561800000002</c:v>
                      </c:pt>
                      <c:pt idx="491">
                        <c:v>171.25335400000003</c:v>
                      </c:pt>
                      <c:pt idx="492">
                        <c:v>171.31545700000001</c:v>
                      </c:pt>
                      <c:pt idx="493">
                        <c:v>171.47979400000003</c:v>
                      </c:pt>
                      <c:pt idx="494">
                        <c:v>171.76307300000002</c:v>
                      </c:pt>
                      <c:pt idx="495">
                        <c:v>172.08878800000002</c:v>
                      </c:pt>
                      <c:pt idx="496">
                        <c:v>172.43667300000001</c:v>
                      </c:pt>
                      <c:pt idx="497">
                        <c:v>172.37432500000003</c:v>
                      </c:pt>
                      <c:pt idx="498">
                        <c:v>172.05457700000002</c:v>
                      </c:pt>
                      <c:pt idx="499">
                        <c:v>171.57590900000002</c:v>
                      </c:pt>
                      <c:pt idx="500">
                        <c:v>171.16438000000002</c:v>
                      </c:pt>
                      <c:pt idx="501">
                        <c:v>170.87963500000001</c:v>
                      </c:pt>
                      <c:pt idx="502">
                        <c:v>170.75957900000003</c:v>
                      </c:pt>
                      <c:pt idx="503">
                        <c:v>170.825039</c:v>
                      </c:pt>
                      <c:pt idx="504">
                        <c:v>171.04700900000003</c:v>
                      </c:pt>
                      <c:pt idx="505">
                        <c:v>171.36394900000002</c:v>
                      </c:pt>
                      <c:pt idx="506">
                        <c:v>171.77639400000001</c:v>
                      </c:pt>
                      <c:pt idx="507">
                        <c:v>172.19215100000002</c:v>
                      </c:pt>
                      <c:pt idx="508">
                        <c:v>172.61034800000002</c:v>
                      </c:pt>
                      <c:pt idx="509">
                        <c:v>172.53590100000002</c:v>
                      </c:pt>
                      <c:pt idx="510">
                        <c:v>172.20190100000002</c:v>
                      </c:pt>
                      <c:pt idx="511">
                        <c:v>171.73548600000001</c:v>
                      </c:pt>
                      <c:pt idx="512">
                        <c:v>171.22047100000003</c:v>
                      </c:pt>
                      <c:pt idx="513">
                        <c:v>170.85065900000001</c:v>
                      </c:pt>
                      <c:pt idx="514">
                        <c:v>170.70194700000002</c:v>
                      </c:pt>
                      <c:pt idx="515">
                        <c:v>170.75291100000001</c:v>
                      </c:pt>
                      <c:pt idx="516">
                        <c:v>170.97668100000001</c:v>
                      </c:pt>
                      <c:pt idx="517">
                        <c:v>171.28982200000002</c:v>
                      </c:pt>
                      <c:pt idx="518">
                        <c:v>171.73255600000002</c:v>
                      </c:pt>
                      <c:pt idx="519">
                        <c:v>172.01676600000002</c:v>
                      </c:pt>
                      <c:pt idx="520">
                        <c:v>172.09812600000001</c:v>
                      </c:pt>
                      <c:pt idx="521">
                        <c:v>171.99242800000002</c:v>
                      </c:pt>
                      <c:pt idx="522">
                        <c:v>171.74902000000003</c:v>
                      </c:pt>
                      <c:pt idx="523">
                        <c:v>171.41694300000003</c:v>
                      </c:pt>
                      <c:pt idx="524">
                        <c:v>171.04177500000003</c:v>
                      </c:pt>
                      <c:pt idx="525">
                        <c:v>170.74967600000002</c:v>
                      </c:pt>
                      <c:pt idx="526">
                        <c:v>170.63793600000002</c:v>
                      </c:pt>
                      <c:pt idx="527">
                        <c:v>170.70559400000002</c:v>
                      </c:pt>
                      <c:pt idx="528">
                        <c:v>170.93433800000003</c:v>
                      </c:pt>
                      <c:pt idx="529">
                        <c:v>171.08839100000003</c:v>
                      </c:pt>
                      <c:pt idx="530">
                        <c:v>171.31652500000001</c:v>
                      </c:pt>
                      <c:pt idx="531">
                        <c:v>171.55743100000001</c:v>
                      </c:pt>
                      <c:pt idx="532">
                        <c:v>171.68040100000002</c:v>
                      </c:pt>
                      <c:pt idx="533">
                        <c:v>171.657025</c:v>
                      </c:pt>
                      <c:pt idx="534">
                        <c:v>171.51174600000002</c:v>
                      </c:pt>
                      <c:pt idx="535">
                        <c:v>171.27630300000001</c:v>
                      </c:pt>
                      <c:pt idx="536">
                        <c:v>170.98847600000002</c:v>
                      </c:pt>
                      <c:pt idx="537">
                        <c:v>170.81527400000002</c:v>
                      </c:pt>
                      <c:pt idx="538">
                        <c:v>170.72298900000001</c:v>
                      </c:pt>
                      <c:pt idx="539">
                        <c:v>170.77972100000002</c:v>
                      </c:pt>
                      <c:pt idx="540">
                        <c:v>170.915783</c:v>
                      </c:pt>
                      <c:pt idx="541">
                        <c:v>171.13187800000003</c:v>
                      </c:pt>
                      <c:pt idx="542">
                        <c:v>171.47895500000001</c:v>
                      </c:pt>
                      <c:pt idx="543">
                        <c:v>171.89497000000003</c:v>
                      </c:pt>
                      <c:pt idx="544">
                        <c:v>171.87151800000001</c:v>
                      </c:pt>
                      <c:pt idx="545">
                        <c:v>171.74177200000003</c:v>
                      </c:pt>
                      <c:pt idx="546">
                        <c:v>171.53452700000003</c:v>
                      </c:pt>
                      <c:pt idx="547">
                        <c:v>171.28411500000001</c:v>
                      </c:pt>
                      <c:pt idx="548">
                        <c:v>171.09646300000003</c:v>
                      </c:pt>
                      <c:pt idx="549">
                        <c:v>171.01086100000001</c:v>
                      </c:pt>
                      <c:pt idx="550">
                        <c:v>170.92861600000001</c:v>
                      </c:pt>
                      <c:pt idx="551">
                        <c:v>170.92403800000002</c:v>
                      </c:pt>
                      <c:pt idx="552">
                        <c:v>170.925183</c:v>
                      </c:pt>
                      <c:pt idx="553">
                        <c:v>171.02120600000001</c:v>
                      </c:pt>
                      <c:pt idx="554">
                        <c:v>171.24784500000001</c:v>
                      </c:pt>
                      <c:pt idx="555">
                        <c:v>171.56528900000001</c:v>
                      </c:pt>
                      <c:pt idx="556">
                        <c:v>171.49162000000001</c:v>
                      </c:pt>
                      <c:pt idx="557">
                        <c:v>171.38009300000002</c:v>
                      </c:pt>
                      <c:pt idx="558">
                        <c:v>171.17182600000001</c:v>
                      </c:pt>
                      <c:pt idx="559">
                        <c:v>171.00591700000001</c:v>
                      </c:pt>
                      <c:pt idx="560">
                        <c:v>170.98403600000003</c:v>
                      </c:pt>
                      <c:pt idx="561">
                        <c:v>170.84298400000003</c:v>
                      </c:pt>
                      <c:pt idx="562">
                        <c:v>170.71966200000003</c:v>
                      </c:pt>
                      <c:pt idx="563">
                        <c:v>170.70071100000001</c:v>
                      </c:pt>
                      <c:pt idx="564">
                        <c:v>170.82529900000003</c:v>
                      </c:pt>
                      <c:pt idx="565">
                        <c:v>170.99741800000001</c:v>
                      </c:pt>
                      <c:pt idx="566">
                        <c:v>171.28382500000001</c:v>
                      </c:pt>
                      <c:pt idx="567">
                        <c:v>171.37539300000003</c:v>
                      </c:pt>
                      <c:pt idx="568">
                        <c:v>171.49036800000002</c:v>
                      </c:pt>
                      <c:pt idx="569">
                        <c:v>171.41685100000001</c:v>
                      </c:pt>
                      <c:pt idx="570">
                        <c:v>171.30024400000002</c:v>
                      </c:pt>
                      <c:pt idx="571">
                        <c:v>171.29176000000001</c:v>
                      </c:pt>
                      <c:pt idx="572">
                        <c:v>171.37145700000002</c:v>
                      </c:pt>
                      <c:pt idx="573">
                        <c:v>171.11745900000003</c:v>
                      </c:pt>
                      <c:pt idx="574">
                        <c:v>170.86662000000001</c:v>
                      </c:pt>
                      <c:pt idx="575">
                        <c:v>170.75019500000002</c:v>
                      </c:pt>
                      <c:pt idx="576">
                        <c:v>170.80500500000002</c:v>
                      </c:pt>
                      <c:pt idx="577">
                        <c:v>170.98583600000001</c:v>
                      </c:pt>
                      <c:pt idx="578">
                        <c:v>171.31776100000002</c:v>
                      </c:pt>
                      <c:pt idx="579">
                        <c:v>171.72788700000001</c:v>
                      </c:pt>
                      <c:pt idx="580">
                        <c:v>171.89002700000003</c:v>
                      </c:pt>
                      <c:pt idx="581">
                        <c:v>171.73685900000001</c:v>
                      </c:pt>
                      <c:pt idx="582">
                        <c:v>171.42017800000002</c:v>
                      </c:pt>
                      <c:pt idx="583">
                        <c:v>171.02692800000003</c:v>
                      </c:pt>
                      <c:pt idx="584">
                        <c:v>170.775586</c:v>
                      </c:pt>
                      <c:pt idx="585">
                        <c:v>170.44086900000002</c:v>
                      </c:pt>
                      <c:pt idx="586">
                        <c:v>170.24752500000002</c:v>
                      </c:pt>
                      <c:pt idx="587">
                        <c:v>170.23338000000001</c:v>
                      </c:pt>
                      <c:pt idx="588">
                        <c:v>170.39376500000003</c:v>
                      </c:pt>
                      <c:pt idx="589">
                        <c:v>170.65858100000003</c:v>
                      </c:pt>
                      <c:pt idx="590">
                        <c:v>171.06426700000003</c:v>
                      </c:pt>
                      <c:pt idx="591">
                        <c:v>171.32809100000003</c:v>
                      </c:pt>
                      <c:pt idx="592">
                        <c:v>171.40252300000003</c:v>
                      </c:pt>
                      <c:pt idx="593">
                        <c:v>171.29972500000002</c:v>
                      </c:pt>
                      <c:pt idx="594">
                        <c:v>171.05468400000001</c:v>
                      </c:pt>
                      <c:pt idx="595">
                        <c:v>170.71268900000001</c:v>
                      </c:pt>
                      <c:pt idx="596">
                        <c:v>170.31976000000003</c:v>
                      </c:pt>
                      <c:pt idx="597">
                        <c:v>170.05288400000001</c:v>
                      </c:pt>
                      <c:pt idx="598">
                        <c:v>169.97301900000002</c:v>
                      </c:pt>
                      <c:pt idx="599">
                        <c:v>170.07760300000001</c:v>
                      </c:pt>
                    </c:numCache>
                  </c:numRef>
                </c:yVal>
                <c:smooth val="0"/>
                <c:extLst xmlns:c15="http://schemas.microsoft.com/office/drawing/2012/chart">
                  <c:ext xmlns:c16="http://schemas.microsoft.com/office/drawing/2014/chart" uri="{C3380CC4-5D6E-409C-BE32-E72D297353CC}">
                    <c16:uniqueId val="{00000007-CC97-4741-8520-CAA33458609C}"/>
                  </c:ext>
                </c:extLst>
              </c15:ser>
            </c15:filteredScatterSeries>
            <c15:filteredScatterSeries>
              <c15:ser>
                <c:idx val="4"/>
                <c:order val="6"/>
                <c:tx>
                  <c:strRef>
                    <c:extLst xmlns:c15="http://schemas.microsoft.com/office/drawing/2012/chart">
                      <c:ext xmlns:c15="http://schemas.microsoft.com/office/drawing/2012/chart" uri="{02D57815-91ED-43cb-92C2-25804820EDAC}">
                        <c15:formulaRef>
                          <c15:sqref>'03N19W19J01'!$M$2</c15:sqref>
                        </c15:formulaRef>
                      </c:ext>
                    </c:extLst>
                    <c:strCache>
                      <c:ptCount val="1"/>
                      <c:pt idx="0">
                        <c:v>Reduced pumping without projects 2</c:v>
                      </c:pt>
                    </c:strCache>
                  </c:strRef>
                </c:tx>
                <c:spPr>
                  <a:ln w="19050" cap="rnd">
                    <a:solidFill>
                      <a:schemeClr val="accent6"/>
                    </a:solidFill>
                    <a:round/>
                  </a:ln>
                  <a:effectLst/>
                </c:spPr>
                <c:marker>
                  <c:symbol val="none"/>
                </c:marker>
                <c:xVal>
                  <c:numRef>
                    <c:extLst xmlns:c15="http://schemas.microsoft.com/office/drawing/2012/chart">
                      <c:ext xmlns:c15="http://schemas.microsoft.com/office/drawing/2012/chart" uri="{02D57815-91ED-43cb-92C2-25804820EDAC}">
                        <c15:formulaRef>
                          <c15:sqref>'03N19W19J01'!$A$3:$A$602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'03N19W19J01'!$N$3:$N$602</c15:sqref>
                        </c15:formulaRef>
                      </c:ext>
                    </c:extLst>
                    <c:numCache>
                      <c:formatCode>General</c:formatCode>
                      <c:ptCount val="600"/>
                      <c:pt idx="0">
                        <c:v>172.80009100000001</c:v>
                      </c:pt>
                      <c:pt idx="1">
                        <c:v>172.68412400000003</c:v>
                      </c:pt>
                      <c:pt idx="2">
                        <c:v>172.76472100000001</c:v>
                      </c:pt>
                      <c:pt idx="3">
                        <c:v>172.77561600000001</c:v>
                      </c:pt>
                      <c:pt idx="4">
                        <c:v>172.85963100000001</c:v>
                      </c:pt>
                      <c:pt idx="5">
                        <c:v>172.55943000000002</c:v>
                      </c:pt>
                      <c:pt idx="6">
                        <c:v>172.24488500000001</c:v>
                      </c:pt>
                      <c:pt idx="7">
                        <c:v>172.05305100000001</c:v>
                      </c:pt>
                      <c:pt idx="8">
                        <c:v>171.41129700000002</c:v>
                      </c:pt>
                      <c:pt idx="9">
                        <c:v>170.78748700000003</c:v>
                      </c:pt>
                      <c:pt idx="10">
                        <c:v>170.403164</c:v>
                      </c:pt>
                      <c:pt idx="11">
                        <c:v>170.22723100000002</c:v>
                      </c:pt>
                      <c:pt idx="12">
                        <c:v>170.27854600000001</c:v>
                      </c:pt>
                      <c:pt idx="13">
                        <c:v>170.48473800000002</c:v>
                      </c:pt>
                      <c:pt idx="14">
                        <c:v>170.45536500000003</c:v>
                      </c:pt>
                      <c:pt idx="15">
                        <c:v>170.45649400000002</c:v>
                      </c:pt>
                      <c:pt idx="16">
                        <c:v>170.55331100000001</c:v>
                      </c:pt>
                      <c:pt idx="17">
                        <c:v>170.39414600000001</c:v>
                      </c:pt>
                      <c:pt idx="18">
                        <c:v>170.06008600000001</c:v>
                      </c:pt>
                      <c:pt idx="19">
                        <c:v>169.82377300000002</c:v>
                      </c:pt>
                      <c:pt idx="20">
                        <c:v>169.55744600000003</c:v>
                      </c:pt>
                      <c:pt idx="21">
                        <c:v>169.08105100000003</c:v>
                      </c:pt>
                      <c:pt idx="22">
                        <c:v>168.74097900000001</c:v>
                      </c:pt>
                      <c:pt idx="23">
                        <c:v>168.60715900000002</c:v>
                      </c:pt>
                      <c:pt idx="24">
                        <c:v>168.68679500000002</c:v>
                      </c:pt>
                      <c:pt idx="25">
                        <c:v>168.92454200000003</c:v>
                      </c:pt>
                      <c:pt idx="26">
                        <c:v>169.24725000000001</c:v>
                      </c:pt>
                      <c:pt idx="27">
                        <c:v>169.62681200000003</c:v>
                      </c:pt>
                      <c:pt idx="28">
                        <c:v>169.90586500000001</c:v>
                      </c:pt>
                      <c:pt idx="29">
                        <c:v>169.68165300000001</c:v>
                      </c:pt>
                      <c:pt idx="30">
                        <c:v>169.20902700000002</c:v>
                      </c:pt>
                      <c:pt idx="31">
                        <c:v>168.62597300000002</c:v>
                      </c:pt>
                      <c:pt idx="32">
                        <c:v>168.15546800000001</c:v>
                      </c:pt>
                      <c:pt idx="33">
                        <c:v>167.82107200000002</c:v>
                      </c:pt>
                      <c:pt idx="34">
                        <c:v>167.50590200000002</c:v>
                      </c:pt>
                      <c:pt idx="35">
                        <c:v>167.35084200000003</c:v>
                      </c:pt>
                      <c:pt idx="36">
                        <c:v>167.39829700000001</c:v>
                      </c:pt>
                      <c:pt idx="37">
                        <c:v>167.30938400000002</c:v>
                      </c:pt>
                      <c:pt idx="38">
                        <c:v>167.20936200000003</c:v>
                      </c:pt>
                      <c:pt idx="39">
                        <c:v>167.16215200000002</c:v>
                      </c:pt>
                      <c:pt idx="40">
                        <c:v>166.99590700000002</c:v>
                      </c:pt>
                      <c:pt idx="41">
                        <c:v>166.89301700000001</c:v>
                      </c:pt>
                      <c:pt idx="42">
                        <c:v>166.70968300000001</c:v>
                      </c:pt>
                      <c:pt idx="43">
                        <c:v>166.57142300000001</c:v>
                      </c:pt>
                      <c:pt idx="44">
                        <c:v>166.36713800000001</c:v>
                      </c:pt>
                      <c:pt idx="45">
                        <c:v>166.05390600000001</c:v>
                      </c:pt>
                      <c:pt idx="46">
                        <c:v>165.83474400000003</c:v>
                      </c:pt>
                      <c:pt idx="47">
                        <c:v>165.79116500000001</c:v>
                      </c:pt>
                      <c:pt idx="48">
                        <c:v>165.93595500000001</c:v>
                      </c:pt>
                      <c:pt idx="49">
                        <c:v>166.19958200000002</c:v>
                      </c:pt>
                      <c:pt idx="50">
                        <c:v>166.33216500000003</c:v>
                      </c:pt>
                      <c:pt idx="51">
                        <c:v>166.26321100000001</c:v>
                      </c:pt>
                      <c:pt idx="52">
                        <c:v>165.99476300000001</c:v>
                      </c:pt>
                      <c:pt idx="53">
                        <c:v>165.79969500000001</c:v>
                      </c:pt>
                      <c:pt idx="54">
                        <c:v>165.44186100000002</c:v>
                      </c:pt>
                      <c:pt idx="55">
                        <c:v>164.88705100000001</c:v>
                      </c:pt>
                      <c:pt idx="56">
                        <c:v>164.35223100000002</c:v>
                      </c:pt>
                      <c:pt idx="57">
                        <c:v>163.99879100000001</c:v>
                      </c:pt>
                      <c:pt idx="58">
                        <c:v>163.88093200000003</c:v>
                      </c:pt>
                      <c:pt idx="59">
                        <c:v>163.97993100000002</c:v>
                      </c:pt>
                      <c:pt idx="60">
                        <c:v>164.25722900000002</c:v>
                      </c:pt>
                      <c:pt idx="61">
                        <c:v>164.60088800000003</c:v>
                      </c:pt>
                      <c:pt idx="62">
                        <c:v>165.07175900000001</c:v>
                      </c:pt>
                      <c:pt idx="63">
                        <c:v>165.58794800000001</c:v>
                      </c:pt>
                      <c:pt idx="64">
                        <c:v>165.90083000000001</c:v>
                      </c:pt>
                      <c:pt idx="65">
                        <c:v>165.72552200000001</c:v>
                      </c:pt>
                      <c:pt idx="66">
                        <c:v>165.26742200000001</c:v>
                      </c:pt>
                      <c:pt idx="67">
                        <c:v>164.84129000000001</c:v>
                      </c:pt>
                      <c:pt idx="68">
                        <c:v>164.24783000000002</c:v>
                      </c:pt>
                      <c:pt idx="69">
                        <c:v>163.71786200000003</c:v>
                      </c:pt>
                      <c:pt idx="70">
                        <c:v>163.41164800000001</c:v>
                      </c:pt>
                      <c:pt idx="71">
                        <c:v>163.33240900000001</c:v>
                      </c:pt>
                      <c:pt idx="72">
                        <c:v>163.40310300000002</c:v>
                      </c:pt>
                      <c:pt idx="73">
                        <c:v>163.61271300000001</c:v>
                      </c:pt>
                      <c:pt idx="74">
                        <c:v>163.94199800000001</c:v>
                      </c:pt>
                      <c:pt idx="75">
                        <c:v>164.34457100000003</c:v>
                      </c:pt>
                      <c:pt idx="76">
                        <c:v>164.49233700000002</c:v>
                      </c:pt>
                      <c:pt idx="77">
                        <c:v>164.31493800000001</c:v>
                      </c:pt>
                      <c:pt idx="78">
                        <c:v>163.86440700000003</c:v>
                      </c:pt>
                      <c:pt idx="79">
                        <c:v>163.38192400000003</c:v>
                      </c:pt>
                      <c:pt idx="80">
                        <c:v>162.80651500000002</c:v>
                      </c:pt>
                      <c:pt idx="81">
                        <c:v>162.38520500000001</c:v>
                      </c:pt>
                      <c:pt idx="82">
                        <c:v>162.14716800000002</c:v>
                      </c:pt>
                      <c:pt idx="83">
                        <c:v>162.12243300000003</c:v>
                      </c:pt>
                      <c:pt idx="84">
                        <c:v>162.29685600000002</c:v>
                      </c:pt>
                      <c:pt idx="85">
                        <c:v>162.58742900000001</c:v>
                      </c:pt>
                      <c:pt idx="86">
                        <c:v>163.02915600000003</c:v>
                      </c:pt>
                      <c:pt idx="87">
                        <c:v>163.32519200000002</c:v>
                      </c:pt>
                      <c:pt idx="88">
                        <c:v>163.38348100000002</c:v>
                      </c:pt>
                      <c:pt idx="89">
                        <c:v>163.18012700000003</c:v>
                      </c:pt>
                      <c:pt idx="90">
                        <c:v>162.94694200000001</c:v>
                      </c:pt>
                      <c:pt idx="91">
                        <c:v>162.77959900000002</c:v>
                      </c:pt>
                      <c:pt idx="92">
                        <c:v>162.701626</c:v>
                      </c:pt>
                      <c:pt idx="93">
                        <c:v>162.30917000000002</c:v>
                      </c:pt>
                      <c:pt idx="94">
                        <c:v>161.93270500000003</c:v>
                      </c:pt>
                      <c:pt idx="95">
                        <c:v>161.72431600000002</c:v>
                      </c:pt>
                      <c:pt idx="96">
                        <c:v>161.70292300000003</c:v>
                      </c:pt>
                      <c:pt idx="97">
                        <c:v>161.83839100000003</c:v>
                      </c:pt>
                      <c:pt idx="98">
                        <c:v>162.14968500000001</c:v>
                      </c:pt>
                      <c:pt idx="99">
                        <c:v>162.52924800000002</c:v>
                      </c:pt>
                      <c:pt idx="100">
                        <c:v>162.846585</c:v>
                      </c:pt>
                      <c:pt idx="101">
                        <c:v>162.66506600000002</c:v>
                      </c:pt>
                      <c:pt idx="102">
                        <c:v>162.28031600000003</c:v>
                      </c:pt>
                      <c:pt idx="103">
                        <c:v>161.83430100000001</c:v>
                      </c:pt>
                      <c:pt idx="104">
                        <c:v>161.50913700000001</c:v>
                      </c:pt>
                      <c:pt idx="105">
                        <c:v>161.17205500000003</c:v>
                      </c:pt>
                      <c:pt idx="106">
                        <c:v>160.85368000000003</c:v>
                      </c:pt>
                      <c:pt idx="107">
                        <c:v>160.70220600000002</c:v>
                      </c:pt>
                      <c:pt idx="108">
                        <c:v>160.74900500000001</c:v>
                      </c:pt>
                      <c:pt idx="109">
                        <c:v>160.92779200000001</c:v>
                      </c:pt>
                      <c:pt idx="110">
                        <c:v>161.26322600000003</c:v>
                      </c:pt>
                      <c:pt idx="111">
                        <c:v>161.64295600000003</c:v>
                      </c:pt>
                      <c:pt idx="112">
                        <c:v>161.81564000000003</c:v>
                      </c:pt>
                      <c:pt idx="113">
                        <c:v>161.61478900000003</c:v>
                      </c:pt>
                      <c:pt idx="114">
                        <c:v>161.15414100000001</c:v>
                      </c:pt>
                      <c:pt idx="115">
                        <c:v>160.52700500000003</c:v>
                      </c:pt>
                      <c:pt idx="116">
                        <c:v>160.06501400000002</c:v>
                      </c:pt>
                      <c:pt idx="117">
                        <c:v>159.69530900000001</c:v>
                      </c:pt>
                      <c:pt idx="118">
                        <c:v>159.46886900000001</c:v>
                      </c:pt>
                      <c:pt idx="119">
                        <c:v>159.42667800000001</c:v>
                      </c:pt>
                      <c:pt idx="120">
                        <c:v>159.574521</c:v>
                      </c:pt>
                      <c:pt idx="121">
                        <c:v>159.85339000000002</c:v>
                      </c:pt>
                      <c:pt idx="122">
                        <c:v>160.24601400000003</c:v>
                      </c:pt>
                      <c:pt idx="123">
                        <c:v>160.70089400000001</c:v>
                      </c:pt>
                      <c:pt idx="124">
                        <c:v>160.86829800000001</c:v>
                      </c:pt>
                      <c:pt idx="125">
                        <c:v>160.67586900000001</c:v>
                      </c:pt>
                      <c:pt idx="126">
                        <c:v>160.28188800000001</c:v>
                      </c:pt>
                      <c:pt idx="127">
                        <c:v>159.78361200000001</c:v>
                      </c:pt>
                      <c:pt idx="128">
                        <c:v>159.25074400000003</c:v>
                      </c:pt>
                      <c:pt idx="129">
                        <c:v>158.882473</c:v>
                      </c:pt>
                      <c:pt idx="130">
                        <c:v>158.64494000000002</c:v>
                      </c:pt>
                      <c:pt idx="131">
                        <c:v>158.60255100000001</c:v>
                      </c:pt>
                      <c:pt idx="132">
                        <c:v>158.75306400000002</c:v>
                      </c:pt>
                      <c:pt idx="133">
                        <c:v>159.02245800000003</c:v>
                      </c:pt>
                      <c:pt idx="134">
                        <c:v>159.44590400000001</c:v>
                      </c:pt>
                      <c:pt idx="135">
                        <c:v>159.93606200000002</c:v>
                      </c:pt>
                      <c:pt idx="136">
                        <c:v>160.47161500000001</c:v>
                      </c:pt>
                      <c:pt idx="137">
                        <c:v>160.36073000000002</c:v>
                      </c:pt>
                      <c:pt idx="138">
                        <c:v>159.93679500000002</c:v>
                      </c:pt>
                      <c:pt idx="139">
                        <c:v>159.36681800000002</c:v>
                      </c:pt>
                      <c:pt idx="140">
                        <c:v>158.75233100000003</c:v>
                      </c:pt>
                      <c:pt idx="141">
                        <c:v>158.309414</c:v>
                      </c:pt>
                      <c:pt idx="142">
                        <c:v>158.05071700000002</c:v>
                      </c:pt>
                      <c:pt idx="143">
                        <c:v>158.00970100000001</c:v>
                      </c:pt>
                      <c:pt idx="144">
                        <c:v>158.15392700000001</c:v>
                      </c:pt>
                      <c:pt idx="145">
                        <c:v>158.40046400000003</c:v>
                      </c:pt>
                      <c:pt idx="146">
                        <c:v>158.78989800000002</c:v>
                      </c:pt>
                      <c:pt idx="147">
                        <c:v>159.25236200000001</c:v>
                      </c:pt>
                      <c:pt idx="148">
                        <c:v>159.44906300000002</c:v>
                      </c:pt>
                      <c:pt idx="149">
                        <c:v>159.30508100000003</c:v>
                      </c:pt>
                      <c:pt idx="150">
                        <c:v>158.89671000000001</c:v>
                      </c:pt>
                      <c:pt idx="151">
                        <c:v>158.51922300000001</c:v>
                      </c:pt>
                      <c:pt idx="152">
                        <c:v>158.06577700000003</c:v>
                      </c:pt>
                      <c:pt idx="153">
                        <c:v>157.74659400000002</c:v>
                      </c:pt>
                      <c:pt idx="154">
                        <c:v>157.55048800000003</c:v>
                      </c:pt>
                      <c:pt idx="155">
                        <c:v>157.53089600000001</c:v>
                      </c:pt>
                      <c:pt idx="156">
                        <c:v>157.69776600000003</c:v>
                      </c:pt>
                      <c:pt idx="157">
                        <c:v>157.97796300000002</c:v>
                      </c:pt>
                      <c:pt idx="158">
                        <c:v>158.411145</c:v>
                      </c:pt>
                      <c:pt idx="159">
                        <c:v>158.88996600000002</c:v>
                      </c:pt>
                      <c:pt idx="160">
                        <c:v>159.08437800000002</c:v>
                      </c:pt>
                      <c:pt idx="161">
                        <c:v>158.92558000000002</c:v>
                      </c:pt>
                      <c:pt idx="162">
                        <c:v>158.58114300000003</c:v>
                      </c:pt>
                      <c:pt idx="163">
                        <c:v>158.14661800000002</c:v>
                      </c:pt>
                      <c:pt idx="164">
                        <c:v>157.68674900000002</c:v>
                      </c:pt>
                      <c:pt idx="165">
                        <c:v>157.33167700000001</c:v>
                      </c:pt>
                      <c:pt idx="166">
                        <c:v>157.11520000000002</c:v>
                      </c:pt>
                      <c:pt idx="167">
                        <c:v>157.09443300000001</c:v>
                      </c:pt>
                      <c:pt idx="168">
                        <c:v>157.26374500000003</c:v>
                      </c:pt>
                      <c:pt idx="169">
                        <c:v>157.56516700000003</c:v>
                      </c:pt>
                      <c:pt idx="170">
                        <c:v>158.01214300000001</c:v>
                      </c:pt>
                      <c:pt idx="171">
                        <c:v>158.52151200000003</c:v>
                      </c:pt>
                      <c:pt idx="172">
                        <c:v>158.95635600000003</c:v>
                      </c:pt>
                      <c:pt idx="173">
                        <c:v>158.85154400000002</c:v>
                      </c:pt>
                      <c:pt idx="174">
                        <c:v>158.62136500000003</c:v>
                      </c:pt>
                      <c:pt idx="175">
                        <c:v>158.42612900000003</c:v>
                      </c:pt>
                      <c:pt idx="176">
                        <c:v>158.31567000000001</c:v>
                      </c:pt>
                      <c:pt idx="177">
                        <c:v>157.84551700000003</c:v>
                      </c:pt>
                      <c:pt idx="178">
                        <c:v>157.46392500000002</c:v>
                      </c:pt>
                      <c:pt idx="179">
                        <c:v>157.27126700000002</c:v>
                      </c:pt>
                      <c:pt idx="180">
                        <c:v>157.26019000000002</c:v>
                      </c:pt>
                      <c:pt idx="181">
                        <c:v>157.40470500000001</c:v>
                      </c:pt>
                      <c:pt idx="182">
                        <c:v>157.72712400000003</c:v>
                      </c:pt>
                      <c:pt idx="183">
                        <c:v>158.12060200000002</c:v>
                      </c:pt>
                      <c:pt idx="184">
                        <c:v>158.57117900000003</c:v>
                      </c:pt>
                      <c:pt idx="185">
                        <c:v>158.47004400000003</c:v>
                      </c:pt>
                      <c:pt idx="186">
                        <c:v>158.02659300000002</c:v>
                      </c:pt>
                      <c:pt idx="187">
                        <c:v>157.59222100000002</c:v>
                      </c:pt>
                      <c:pt idx="188">
                        <c:v>157.07735900000003</c:v>
                      </c:pt>
                      <c:pt idx="189">
                        <c:v>156.69611800000001</c:v>
                      </c:pt>
                      <c:pt idx="190">
                        <c:v>156.48147200000002</c:v>
                      </c:pt>
                      <c:pt idx="191">
                        <c:v>156.47233200000002</c:v>
                      </c:pt>
                      <c:pt idx="192">
                        <c:v>156.64902900000001</c:v>
                      </c:pt>
                      <c:pt idx="193">
                        <c:v>156.93914500000002</c:v>
                      </c:pt>
                      <c:pt idx="194">
                        <c:v>157.38570800000002</c:v>
                      </c:pt>
                      <c:pt idx="195">
                        <c:v>157.90047900000002</c:v>
                      </c:pt>
                      <c:pt idx="196">
                        <c:v>157.83920000000001</c:v>
                      </c:pt>
                      <c:pt idx="197">
                        <c:v>157.66193800000002</c:v>
                      </c:pt>
                      <c:pt idx="198">
                        <c:v>157.34910200000002</c:v>
                      </c:pt>
                      <c:pt idx="199">
                        <c:v>156.93079800000001</c:v>
                      </c:pt>
                      <c:pt idx="200">
                        <c:v>156.45551700000001</c:v>
                      </c:pt>
                      <c:pt idx="201">
                        <c:v>156.10857800000002</c:v>
                      </c:pt>
                      <c:pt idx="202">
                        <c:v>155.98162500000001</c:v>
                      </c:pt>
                      <c:pt idx="203">
                        <c:v>156.06605200000001</c:v>
                      </c:pt>
                      <c:pt idx="204">
                        <c:v>156.31206900000001</c:v>
                      </c:pt>
                      <c:pt idx="205">
                        <c:v>156.62113600000001</c:v>
                      </c:pt>
                      <c:pt idx="206">
                        <c:v>157.05785800000001</c:v>
                      </c:pt>
                      <c:pt idx="207">
                        <c:v>157.366589</c:v>
                      </c:pt>
                      <c:pt idx="208">
                        <c:v>157.50024100000002</c:v>
                      </c:pt>
                      <c:pt idx="209">
                        <c:v>157.43539100000001</c:v>
                      </c:pt>
                      <c:pt idx="210">
                        <c:v>157.24938600000002</c:v>
                      </c:pt>
                      <c:pt idx="211">
                        <c:v>157.10925000000003</c:v>
                      </c:pt>
                      <c:pt idx="212">
                        <c:v>156.95405200000002</c:v>
                      </c:pt>
                      <c:pt idx="213">
                        <c:v>156.81185600000001</c:v>
                      </c:pt>
                      <c:pt idx="214">
                        <c:v>156.64988400000001</c:v>
                      </c:pt>
                      <c:pt idx="215">
                        <c:v>156.61495600000001</c:v>
                      </c:pt>
                      <c:pt idx="216">
                        <c:v>156.46583200000001</c:v>
                      </c:pt>
                      <c:pt idx="217">
                        <c:v>156.40624700000001</c:v>
                      </c:pt>
                      <c:pt idx="218">
                        <c:v>156.49717400000003</c:v>
                      </c:pt>
                      <c:pt idx="219">
                        <c:v>156.72050100000001</c:v>
                      </c:pt>
                      <c:pt idx="220">
                        <c:v>156.79946600000002</c:v>
                      </c:pt>
                      <c:pt idx="221">
                        <c:v>156.81904300000002</c:v>
                      </c:pt>
                      <c:pt idx="222">
                        <c:v>156.79679500000003</c:v>
                      </c:pt>
                      <c:pt idx="223">
                        <c:v>156.74419800000001</c:v>
                      </c:pt>
                      <c:pt idx="224">
                        <c:v>156.67492300000001</c:v>
                      </c:pt>
                      <c:pt idx="225">
                        <c:v>156.55437900000001</c:v>
                      </c:pt>
                      <c:pt idx="226">
                        <c:v>156.42419100000001</c:v>
                      </c:pt>
                      <c:pt idx="227">
                        <c:v>156.42086500000002</c:v>
                      </c:pt>
                      <c:pt idx="228">
                        <c:v>156.57612300000002</c:v>
                      </c:pt>
                      <c:pt idx="229">
                        <c:v>156.83392000000001</c:v>
                      </c:pt>
                      <c:pt idx="230">
                        <c:v>157.23925400000002</c:v>
                      </c:pt>
                      <c:pt idx="231">
                        <c:v>157.49145200000001</c:v>
                      </c:pt>
                      <c:pt idx="232">
                        <c:v>157.76714800000002</c:v>
                      </c:pt>
                      <c:pt idx="233">
                        <c:v>157.68359000000001</c:v>
                      </c:pt>
                      <c:pt idx="234">
                        <c:v>157.42677</c:v>
                      </c:pt>
                      <c:pt idx="235">
                        <c:v>157.09057300000001</c:v>
                      </c:pt>
                      <c:pt idx="236">
                        <c:v>156.73104500000002</c:v>
                      </c:pt>
                      <c:pt idx="237">
                        <c:v>156.34809500000003</c:v>
                      </c:pt>
                      <c:pt idx="238">
                        <c:v>156.13067300000003</c:v>
                      </c:pt>
                      <c:pt idx="239">
                        <c:v>156.10836500000002</c:v>
                      </c:pt>
                      <c:pt idx="240">
                        <c:v>156.26974200000001</c:v>
                      </c:pt>
                      <c:pt idx="241">
                        <c:v>156.53825000000001</c:v>
                      </c:pt>
                      <c:pt idx="242">
                        <c:v>156.94016700000003</c:v>
                      </c:pt>
                      <c:pt idx="243">
                        <c:v>157.38818000000001</c:v>
                      </c:pt>
                      <c:pt idx="244">
                        <c:v>157.57571100000001</c:v>
                      </c:pt>
                      <c:pt idx="245">
                        <c:v>157.43819900000003</c:v>
                      </c:pt>
                      <c:pt idx="246">
                        <c:v>157.04693300000002</c:v>
                      </c:pt>
                      <c:pt idx="247">
                        <c:v>156.47524700000002</c:v>
                      </c:pt>
                      <c:pt idx="248">
                        <c:v>156.00959400000002</c:v>
                      </c:pt>
                      <c:pt idx="249">
                        <c:v>155.70238900000001</c:v>
                      </c:pt>
                      <c:pt idx="250">
                        <c:v>155.59768300000002</c:v>
                      </c:pt>
                      <c:pt idx="251">
                        <c:v>155.62562200000002</c:v>
                      </c:pt>
                      <c:pt idx="252">
                        <c:v>155.80619500000003</c:v>
                      </c:pt>
                      <c:pt idx="253">
                        <c:v>156.07037000000003</c:v>
                      </c:pt>
                      <c:pt idx="254">
                        <c:v>156.45516600000002</c:v>
                      </c:pt>
                      <c:pt idx="255">
                        <c:v>156.89182700000001</c:v>
                      </c:pt>
                      <c:pt idx="256">
                        <c:v>157.065808</c:v>
                      </c:pt>
                      <c:pt idx="257">
                        <c:v>156.91315900000001</c:v>
                      </c:pt>
                      <c:pt idx="258">
                        <c:v>156.48963600000002</c:v>
                      </c:pt>
                      <c:pt idx="259">
                        <c:v>156.05256300000002</c:v>
                      </c:pt>
                      <c:pt idx="260">
                        <c:v>155.52526500000002</c:v>
                      </c:pt>
                      <c:pt idx="261">
                        <c:v>155.11323200000001</c:v>
                      </c:pt>
                      <c:pt idx="262">
                        <c:v>154.91167900000002</c:v>
                      </c:pt>
                      <c:pt idx="263">
                        <c:v>154.91654600000001</c:v>
                      </c:pt>
                      <c:pt idx="264">
                        <c:v>155.10517500000003</c:v>
                      </c:pt>
                      <c:pt idx="265">
                        <c:v>155.30338700000001</c:v>
                      </c:pt>
                      <c:pt idx="266">
                        <c:v>155.60128400000002</c:v>
                      </c:pt>
                      <c:pt idx="267">
                        <c:v>155.96389400000001</c:v>
                      </c:pt>
                      <c:pt idx="268">
                        <c:v>156.12560700000003</c:v>
                      </c:pt>
                      <c:pt idx="269">
                        <c:v>156.02734000000001</c:v>
                      </c:pt>
                      <c:pt idx="270">
                        <c:v>155.78330700000001</c:v>
                      </c:pt>
                      <c:pt idx="271">
                        <c:v>155.46030900000002</c:v>
                      </c:pt>
                      <c:pt idx="272">
                        <c:v>155.10781500000002</c:v>
                      </c:pt>
                      <c:pt idx="273">
                        <c:v>154.72309500000003</c:v>
                      </c:pt>
                      <c:pt idx="274">
                        <c:v>154.50173600000002</c:v>
                      </c:pt>
                      <c:pt idx="275">
                        <c:v>154.47144700000001</c:v>
                      </c:pt>
                      <c:pt idx="276">
                        <c:v>154.62002200000001</c:v>
                      </c:pt>
                      <c:pt idx="277">
                        <c:v>154.70127500000001</c:v>
                      </c:pt>
                      <c:pt idx="278">
                        <c:v>154.84821700000001</c:v>
                      </c:pt>
                      <c:pt idx="279">
                        <c:v>155.07993700000003</c:v>
                      </c:pt>
                      <c:pt idx="280">
                        <c:v>155.19967300000002</c:v>
                      </c:pt>
                      <c:pt idx="281">
                        <c:v>155.15638400000003</c:v>
                      </c:pt>
                      <c:pt idx="282">
                        <c:v>155.01366900000002</c:v>
                      </c:pt>
                      <c:pt idx="283">
                        <c:v>154.80978100000002</c:v>
                      </c:pt>
                      <c:pt idx="284">
                        <c:v>154.57696200000001</c:v>
                      </c:pt>
                      <c:pt idx="285">
                        <c:v>154.31455700000001</c:v>
                      </c:pt>
                      <c:pt idx="286">
                        <c:v>154.18992300000002</c:v>
                      </c:pt>
                      <c:pt idx="287">
                        <c:v>154.16618000000003</c:v>
                      </c:pt>
                      <c:pt idx="288">
                        <c:v>154.29296500000001</c:v>
                      </c:pt>
                      <c:pt idx="289">
                        <c:v>154.52480700000001</c:v>
                      </c:pt>
                      <c:pt idx="290">
                        <c:v>154.89985300000001</c:v>
                      </c:pt>
                      <c:pt idx="291">
                        <c:v>155.34132000000002</c:v>
                      </c:pt>
                      <c:pt idx="292">
                        <c:v>155.20538000000002</c:v>
                      </c:pt>
                      <c:pt idx="293">
                        <c:v>154.96970800000003</c:v>
                      </c:pt>
                      <c:pt idx="294">
                        <c:v>154.65620100000001</c:v>
                      </c:pt>
                      <c:pt idx="295">
                        <c:v>154.30201400000001</c:v>
                      </c:pt>
                      <c:pt idx="296">
                        <c:v>153.94253200000003</c:v>
                      </c:pt>
                      <c:pt idx="297">
                        <c:v>153.56469400000003</c:v>
                      </c:pt>
                      <c:pt idx="298">
                        <c:v>153.34608100000003</c:v>
                      </c:pt>
                      <c:pt idx="299">
                        <c:v>153.31216100000003</c:v>
                      </c:pt>
                      <c:pt idx="300">
                        <c:v>153.45446400000003</c:v>
                      </c:pt>
                      <c:pt idx="301">
                        <c:v>153.69207400000002</c:v>
                      </c:pt>
                      <c:pt idx="302">
                        <c:v>154.00179700000001</c:v>
                      </c:pt>
                      <c:pt idx="303">
                        <c:v>154.34995700000002</c:v>
                      </c:pt>
                      <c:pt idx="304">
                        <c:v>154.76916200000002</c:v>
                      </c:pt>
                      <c:pt idx="305">
                        <c:v>154.68911400000002</c:v>
                      </c:pt>
                      <c:pt idx="306">
                        <c:v>154.36878600000003</c:v>
                      </c:pt>
                      <c:pt idx="307">
                        <c:v>153.99697500000002</c:v>
                      </c:pt>
                      <c:pt idx="308">
                        <c:v>153.59594400000003</c:v>
                      </c:pt>
                      <c:pt idx="309">
                        <c:v>153.15524000000002</c:v>
                      </c:pt>
                      <c:pt idx="310">
                        <c:v>152.87882700000003</c:v>
                      </c:pt>
                      <c:pt idx="311">
                        <c:v>152.79835200000002</c:v>
                      </c:pt>
                      <c:pt idx="312">
                        <c:v>152.90897800000002</c:v>
                      </c:pt>
                      <c:pt idx="313">
                        <c:v>153.13743300000002</c:v>
                      </c:pt>
                      <c:pt idx="314">
                        <c:v>153.17413000000002</c:v>
                      </c:pt>
                      <c:pt idx="315">
                        <c:v>153.23425000000003</c:v>
                      </c:pt>
                      <c:pt idx="316">
                        <c:v>153.37853700000002</c:v>
                      </c:pt>
                      <c:pt idx="317">
                        <c:v>153.31594500000003</c:v>
                      </c:pt>
                      <c:pt idx="318">
                        <c:v>153.16515800000002</c:v>
                      </c:pt>
                      <c:pt idx="319">
                        <c:v>152.98084700000001</c:v>
                      </c:pt>
                      <c:pt idx="320">
                        <c:v>152.79185100000001</c:v>
                      </c:pt>
                      <c:pt idx="321">
                        <c:v>152.59521100000001</c:v>
                      </c:pt>
                      <c:pt idx="322">
                        <c:v>152.40993900000001</c:v>
                      </c:pt>
                      <c:pt idx="323">
                        <c:v>152.33694100000002</c:v>
                      </c:pt>
                      <c:pt idx="324">
                        <c:v>152.41396800000001</c:v>
                      </c:pt>
                      <c:pt idx="325">
                        <c:v>152.56681500000002</c:v>
                      </c:pt>
                      <c:pt idx="326">
                        <c:v>152.82897600000001</c:v>
                      </c:pt>
                      <c:pt idx="327">
                        <c:v>153.11794700000002</c:v>
                      </c:pt>
                      <c:pt idx="328">
                        <c:v>153.36602400000001</c:v>
                      </c:pt>
                      <c:pt idx="329">
                        <c:v>153.25202600000003</c:v>
                      </c:pt>
                      <c:pt idx="330">
                        <c:v>152.91619500000002</c:v>
                      </c:pt>
                      <c:pt idx="331">
                        <c:v>152.44563000000002</c:v>
                      </c:pt>
                      <c:pt idx="332">
                        <c:v>151.91041200000001</c:v>
                      </c:pt>
                      <c:pt idx="333">
                        <c:v>151.51723900000002</c:v>
                      </c:pt>
                      <c:pt idx="334">
                        <c:v>151.31707400000002</c:v>
                      </c:pt>
                      <c:pt idx="335">
                        <c:v>151.31861500000002</c:v>
                      </c:pt>
                      <c:pt idx="336">
                        <c:v>151.50022600000003</c:v>
                      </c:pt>
                      <c:pt idx="337">
                        <c:v>151.78426800000003</c:v>
                      </c:pt>
                      <c:pt idx="338">
                        <c:v>152.20800400000002</c:v>
                      </c:pt>
                      <c:pt idx="339">
                        <c:v>152.69030400000003</c:v>
                      </c:pt>
                      <c:pt idx="340">
                        <c:v>152.898312</c:v>
                      </c:pt>
                      <c:pt idx="341">
                        <c:v>152.75799200000003</c:v>
                      </c:pt>
                      <c:pt idx="342">
                        <c:v>152.46584700000002</c:v>
                      </c:pt>
                      <c:pt idx="343">
                        <c:v>152.11968700000003</c:v>
                      </c:pt>
                      <c:pt idx="344">
                        <c:v>151.89863200000002</c:v>
                      </c:pt>
                      <c:pt idx="345">
                        <c:v>151.74119200000001</c:v>
                      </c:pt>
                      <c:pt idx="346">
                        <c:v>151.63451800000001</c:v>
                      </c:pt>
                      <c:pt idx="347">
                        <c:v>151.53889100000001</c:v>
                      </c:pt>
                      <c:pt idx="348">
                        <c:v>151.57282700000002</c:v>
                      </c:pt>
                      <c:pt idx="349">
                        <c:v>151.72457500000002</c:v>
                      </c:pt>
                      <c:pt idx="350">
                        <c:v>151.80233400000003</c:v>
                      </c:pt>
                      <c:pt idx="351">
                        <c:v>151.92542700000001</c:v>
                      </c:pt>
                      <c:pt idx="352">
                        <c:v>151.93397200000001</c:v>
                      </c:pt>
                      <c:pt idx="353">
                        <c:v>151.79722300000003</c:v>
                      </c:pt>
                      <c:pt idx="354">
                        <c:v>151.55988700000003</c:v>
                      </c:pt>
                      <c:pt idx="355">
                        <c:v>151.260006</c:v>
                      </c:pt>
                      <c:pt idx="356">
                        <c:v>151.03623600000003</c:v>
                      </c:pt>
                      <c:pt idx="357">
                        <c:v>150.88251900000003</c:v>
                      </c:pt>
                      <c:pt idx="358">
                        <c:v>150.72199700000002</c:v>
                      </c:pt>
                      <c:pt idx="359">
                        <c:v>150.68493300000003</c:v>
                      </c:pt>
                      <c:pt idx="360">
                        <c:v>150.80498900000001</c:v>
                      </c:pt>
                      <c:pt idx="361">
                        <c:v>151.04026500000001</c:v>
                      </c:pt>
                      <c:pt idx="362">
                        <c:v>151.40186700000001</c:v>
                      </c:pt>
                      <c:pt idx="363">
                        <c:v>151.83091400000001</c:v>
                      </c:pt>
                      <c:pt idx="364">
                        <c:v>152.00828200000001</c:v>
                      </c:pt>
                      <c:pt idx="365">
                        <c:v>151.86248400000002</c:v>
                      </c:pt>
                      <c:pt idx="366">
                        <c:v>151.56605200000001</c:v>
                      </c:pt>
                      <c:pt idx="367">
                        <c:v>151.20811100000003</c:v>
                      </c:pt>
                      <c:pt idx="368">
                        <c:v>150.84295300000002</c:v>
                      </c:pt>
                      <c:pt idx="369">
                        <c:v>150.46714400000002</c:v>
                      </c:pt>
                      <c:pt idx="370">
                        <c:v>150.26208200000002</c:v>
                      </c:pt>
                      <c:pt idx="371">
                        <c:v>150.21401600000002</c:v>
                      </c:pt>
                      <c:pt idx="372">
                        <c:v>150.33639200000002</c:v>
                      </c:pt>
                      <c:pt idx="373">
                        <c:v>150.42289400000001</c:v>
                      </c:pt>
                      <c:pt idx="374">
                        <c:v>150.58927600000001</c:v>
                      </c:pt>
                      <c:pt idx="375">
                        <c:v>150.748501</c:v>
                      </c:pt>
                      <c:pt idx="376">
                        <c:v>150.80691200000001</c:v>
                      </c:pt>
                      <c:pt idx="377">
                        <c:v>150.74816600000003</c:v>
                      </c:pt>
                      <c:pt idx="378">
                        <c:v>150.52793500000001</c:v>
                      </c:pt>
                      <c:pt idx="379">
                        <c:v>150.31554800000001</c:v>
                      </c:pt>
                      <c:pt idx="380">
                        <c:v>150.12136500000003</c:v>
                      </c:pt>
                      <c:pt idx="381">
                        <c:v>149.830746</c:v>
                      </c:pt>
                      <c:pt idx="382">
                        <c:v>149.66311300000001</c:v>
                      </c:pt>
                      <c:pt idx="383">
                        <c:v>149.65842900000001</c:v>
                      </c:pt>
                      <c:pt idx="384">
                        <c:v>149.82093500000002</c:v>
                      </c:pt>
                      <c:pt idx="385">
                        <c:v>150.08727700000003</c:v>
                      </c:pt>
                      <c:pt idx="386">
                        <c:v>150.49610600000003</c:v>
                      </c:pt>
                      <c:pt idx="387">
                        <c:v>150.93319400000001</c:v>
                      </c:pt>
                      <c:pt idx="388">
                        <c:v>150.81872200000001</c:v>
                      </c:pt>
                      <c:pt idx="389">
                        <c:v>150.60987500000002</c:v>
                      </c:pt>
                      <c:pt idx="390">
                        <c:v>150.43145400000003</c:v>
                      </c:pt>
                      <c:pt idx="391">
                        <c:v>150.33523200000002</c:v>
                      </c:pt>
                      <c:pt idx="392">
                        <c:v>150.32882400000003</c:v>
                      </c:pt>
                      <c:pt idx="393">
                        <c:v>150.45240400000003</c:v>
                      </c:pt>
                      <c:pt idx="394">
                        <c:v>150.29745100000002</c:v>
                      </c:pt>
                      <c:pt idx="395">
                        <c:v>150.11045500000003</c:v>
                      </c:pt>
                      <c:pt idx="396">
                        <c:v>149.78042300000001</c:v>
                      </c:pt>
                      <c:pt idx="397">
                        <c:v>149.56089400000002</c:v>
                      </c:pt>
                      <c:pt idx="398">
                        <c:v>149.47982500000001</c:v>
                      </c:pt>
                      <c:pt idx="399">
                        <c:v>149.54591000000002</c:v>
                      </c:pt>
                      <c:pt idx="400">
                        <c:v>149.48927</c:v>
                      </c:pt>
                      <c:pt idx="401">
                        <c:v>149.41380000000001</c:v>
                      </c:pt>
                      <c:pt idx="402">
                        <c:v>149.15379000000001</c:v>
                      </c:pt>
                      <c:pt idx="403">
                        <c:v>148.88775300000003</c:v>
                      </c:pt>
                      <c:pt idx="404">
                        <c:v>148.75513900000001</c:v>
                      </c:pt>
                      <c:pt idx="405">
                        <c:v>148.74436600000001</c:v>
                      </c:pt>
                      <c:pt idx="406">
                        <c:v>148.87307400000003</c:v>
                      </c:pt>
                      <c:pt idx="407">
                        <c:v>148.89802200000003</c:v>
                      </c:pt>
                      <c:pt idx="408">
                        <c:v>148.98957500000003</c:v>
                      </c:pt>
                      <c:pt idx="409">
                        <c:v>148.91763000000003</c:v>
                      </c:pt>
                      <c:pt idx="410">
                        <c:v>148.89291000000003</c:v>
                      </c:pt>
                      <c:pt idx="411">
                        <c:v>148.97066900000002</c:v>
                      </c:pt>
                      <c:pt idx="412">
                        <c:v>148.88404500000001</c:v>
                      </c:pt>
                      <c:pt idx="413">
                        <c:v>148.79441500000001</c:v>
                      </c:pt>
                      <c:pt idx="414">
                        <c:v>148.60336000000001</c:v>
                      </c:pt>
                      <c:pt idx="415">
                        <c:v>148.29932800000003</c:v>
                      </c:pt>
                      <c:pt idx="416">
                        <c:v>147.91219800000002</c:v>
                      </c:pt>
                      <c:pt idx="417">
                        <c:v>147.61808400000001</c:v>
                      </c:pt>
                      <c:pt idx="418">
                        <c:v>147.49522100000002</c:v>
                      </c:pt>
                      <c:pt idx="419">
                        <c:v>147.55135800000002</c:v>
                      </c:pt>
                      <c:pt idx="420">
                        <c:v>147.74918800000003</c:v>
                      </c:pt>
                      <c:pt idx="421">
                        <c:v>147.98534800000002</c:v>
                      </c:pt>
                      <c:pt idx="422">
                        <c:v>148.32507000000001</c:v>
                      </c:pt>
                      <c:pt idx="423">
                        <c:v>148.72532300000003</c:v>
                      </c:pt>
                      <c:pt idx="424">
                        <c:v>148.90354600000001</c:v>
                      </c:pt>
                      <c:pt idx="425">
                        <c:v>148.79551400000003</c:v>
                      </c:pt>
                      <c:pt idx="426">
                        <c:v>148.41390700000002</c:v>
                      </c:pt>
                      <c:pt idx="427">
                        <c:v>148.01961900000001</c:v>
                      </c:pt>
                      <c:pt idx="428">
                        <c:v>147.76142500000003</c:v>
                      </c:pt>
                      <c:pt idx="429">
                        <c:v>147.39600800000002</c:v>
                      </c:pt>
                      <c:pt idx="430">
                        <c:v>147.16607300000001</c:v>
                      </c:pt>
                      <c:pt idx="431">
                        <c:v>147.11347600000002</c:v>
                      </c:pt>
                      <c:pt idx="432">
                        <c:v>147.23365400000003</c:v>
                      </c:pt>
                      <c:pt idx="433">
                        <c:v>147.46043100000003</c:v>
                      </c:pt>
                      <c:pt idx="434">
                        <c:v>147.56924100000001</c:v>
                      </c:pt>
                      <c:pt idx="435">
                        <c:v>147.57607700000003</c:v>
                      </c:pt>
                      <c:pt idx="436">
                        <c:v>147.52918700000001</c:v>
                      </c:pt>
                      <c:pt idx="437">
                        <c:v>147.42837200000002</c:v>
                      </c:pt>
                      <c:pt idx="438">
                        <c:v>147.19093000000001</c:v>
                      </c:pt>
                      <c:pt idx="439">
                        <c:v>146.82014100000001</c:v>
                      </c:pt>
                      <c:pt idx="440">
                        <c:v>146.47422500000002</c:v>
                      </c:pt>
                      <c:pt idx="441">
                        <c:v>146.16712600000002</c:v>
                      </c:pt>
                      <c:pt idx="442">
                        <c:v>146.02641000000003</c:v>
                      </c:pt>
                      <c:pt idx="443">
                        <c:v>146.06515200000001</c:v>
                      </c:pt>
                      <c:pt idx="444">
                        <c:v>146.26730000000001</c:v>
                      </c:pt>
                      <c:pt idx="445">
                        <c:v>146.54552900000002</c:v>
                      </c:pt>
                      <c:pt idx="446">
                        <c:v>146.94869700000001</c:v>
                      </c:pt>
                      <c:pt idx="447">
                        <c:v>147.40820000000002</c:v>
                      </c:pt>
                      <c:pt idx="448">
                        <c:v>147.44526300000001</c:v>
                      </c:pt>
                      <c:pt idx="449">
                        <c:v>147.27230500000002</c:v>
                      </c:pt>
                      <c:pt idx="450">
                        <c:v>146.92739500000002</c:v>
                      </c:pt>
                      <c:pt idx="451">
                        <c:v>146.463086</c:v>
                      </c:pt>
                      <c:pt idx="452">
                        <c:v>146.11501700000002</c:v>
                      </c:pt>
                      <c:pt idx="453">
                        <c:v>145.73405100000002</c:v>
                      </c:pt>
                      <c:pt idx="454">
                        <c:v>145.51333300000002</c:v>
                      </c:pt>
                      <c:pt idx="455">
                        <c:v>145.47565900000001</c:v>
                      </c:pt>
                      <c:pt idx="456">
                        <c:v>145.60033800000002</c:v>
                      </c:pt>
                      <c:pt idx="457">
                        <c:v>145.82983100000001</c:v>
                      </c:pt>
                      <c:pt idx="458">
                        <c:v>146.18482600000002</c:v>
                      </c:pt>
                      <c:pt idx="459">
                        <c:v>146.59063400000002</c:v>
                      </c:pt>
                      <c:pt idx="460">
                        <c:v>146.75599300000002</c:v>
                      </c:pt>
                      <c:pt idx="461">
                        <c:v>146.61613100000002</c:v>
                      </c:pt>
                      <c:pt idx="462">
                        <c:v>146.21165100000002</c:v>
                      </c:pt>
                      <c:pt idx="463">
                        <c:v>145.82598500000003</c:v>
                      </c:pt>
                      <c:pt idx="464">
                        <c:v>145.34972800000003</c:v>
                      </c:pt>
                      <c:pt idx="465">
                        <c:v>144.97610100000003</c:v>
                      </c:pt>
                      <c:pt idx="466">
                        <c:v>144.77172500000003</c:v>
                      </c:pt>
                      <c:pt idx="467">
                        <c:v>144.74960000000002</c:v>
                      </c:pt>
                      <c:pt idx="468">
                        <c:v>144.90499500000001</c:v>
                      </c:pt>
                      <c:pt idx="469">
                        <c:v>145.16634800000003</c:v>
                      </c:pt>
                      <c:pt idx="470">
                        <c:v>145.554348</c:v>
                      </c:pt>
                      <c:pt idx="471">
                        <c:v>145.98956000000001</c:v>
                      </c:pt>
                      <c:pt idx="472">
                        <c:v>146.16956800000003</c:v>
                      </c:pt>
                      <c:pt idx="473">
                        <c:v>146.02773700000003</c:v>
                      </c:pt>
                      <c:pt idx="474">
                        <c:v>145.86469700000001</c:v>
                      </c:pt>
                      <c:pt idx="475">
                        <c:v>145.78973100000002</c:v>
                      </c:pt>
                      <c:pt idx="476">
                        <c:v>145.31718100000001</c:v>
                      </c:pt>
                      <c:pt idx="477">
                        <c:v>144.84805000000003</c:v>
                      </c:pt>
                      <c:pt idx="478">
                        <c:v>144.56048200000001</c:v>
                      </c:pt>
                      <c:pt idx="479">
                        <c:v>144.45510500000003</c:v>
                      </c:pt>
                      <c:pt idx="480">
                        <c:v>144.53991400000001</c:v>
                      </c:pt>
                      <c:pt idx="481">
                        <c:v>144.75095800000003</c:v>
                      </c:pt>
                      <c:pt idx="482">
                        <c:v>145.11443800000001</c:v>
                      </c:pt>
                      <c:pt idx="483">
                        <c:v>145.34673700000002</c:v>
                      </c:pt>
                      <c:pt idx="484">
                        <c:v>145.38975200000002</c:v>
                      </c:pt>
                      <c:pt idx="485">
                        <c:v>145.25033200000001</c:v>
                      </c:pt>
                      <c:pt idx="486">
                        <c:v>145.10593800000001</c:v>
                      </c:pt>
                      <c:pt idx="487">
                        <c:v>145.02428900000001</c:v>
                      </c:pt>
                      <c:pt idx="488">
                        <c:v>145.01752900000002</c:v>
                      </c:pt>
                      <c:pt idx="489">
                        <c:v>144.64527600000002</c:v>
                      </c:pt>
                      <c:pt idx="490">
                        <c:v>144.32342200000002</c:v>
                      </c:pt>
                      <c:pt idx="491">
                        <c:v>144.15495000000001</c:v>
                      </c:pt>
                      <c:pt idx="492">
                        <c:v>144.15279800000002</c:v>
                      </c:pt>
                      <c:pt idx="493">
                        <c:v>144.26508800000002</c:v>
                      </c:pt>
                      <c:pt idx="494">
                        <c:v>144.50191900000002</c:v>
                      </c:pt>
                      <c:pt idx="495">
                        <c:v>144.79311800000002</c:v>
                      </c:pt>
                      <c:pt idx="496">
                        <c:v>145.11477300000001</c:v>
                      </c:pt>
                      <c:pt idx="497">
                        <c:v>145.02232000000001</c:v>
                      </c:pt>
                      <c:pt idx="498">
                        <c:v>144.66213700000003</c:v>
                      </c:pt>
                      <c:pt idx="499">
                        <c:v>144.12904000000003</c:v>
                      </c:pt>
                      <c:pt idx="500">
                        <c:v>143.650372</c:v>
                      </c:pt>
                      <c:pt idx="501">
                        <c:v>143.28443600000003</c:v>
                      </c:pt>
                      <c:pt idx="502">
                        <c:v>143.08302</c:v>
                      </c:pt>
                      <c:pt idx="503">
                        <c:v>143.07149900000002</c:v>
                      </c:pt>
                      <c:pt idx="504">
                        <c:v>143.23017500000003</c:v>
                      </c:pt>
                      <c:pt idx="505">
                        <c:v>143.50205700000001</c:v>
                      </c:pt>
                      <c:pt idx="506">
                        <c:v>143.88145100000003</c:v>
                      </c:pt>
                      <c:pt idx="507">
                        <c:v>144.27735600000003</c:v>
                      </c:pt>
                      <c:pt idx="508">
                        <c:v>144.68520800000002</c:v>
                      </c:pt>
                      <c:pt idx="509">
                        <c:v>144.59502800000001</c:v>
                      </c:pt>
                      <c:pt idx="510">
                        <c:v>144.23354800000001</c:v>
                      </c:pt>
                      <c:pt idx="511">
                        <c:v>143.72262200000003</c:v>
                      </c:pt>
                      <c:pt idx="512">
                        <c:v>143.14597700000002</c:v>
                      </c:pt>
                      <c:pt idx="513">
                        <c:v>142.69735400000002</c:v>
                      </c:pt>
                      <c:pt idx="514">
                        <c:v>142.46630500000001</c:v>
                      </c:pt>
                      <c:pt idx="515">
                        <c:v>142.43638300000001</c:v>
                      </c:pt>
                      <c:pt idx="516">
                        <c:v>142.59264800000003</c:v>
                      </c:pt>
                      <c:pt idx="517">
                        <c:v>142.85908200000003</c:v>
                      </c:pt>
                      <c:pt idx="518">
                        <c:v>143.26736100000002</c:v>
                      </c:pt>
                      <c:pt idx="519">
                        <c:v>143.52866800000001</c:v>
                      </c:pt>
                      <c:pt idx="520">
                        <c:v>143.58909300000002</c:v>
                      </c:pt>
                      <c:pt idx="521">
                        <c:v>143.45803500000002</c:v>
                      </c:pt>
                      <c:pt idx="522">
                        <c:v>143.17728900000003</c:v>
                      </c:pt>
                      <c:pt idx="523">
                        <c:v>142.79453700000002</c:v>
                      </c:pt>
                      <c:pt idx="524">
                        <c:v>142.35873100000001</c:v>
                      </c:pt>
                      <c:pt idx="525">
                        <c:v>141.99503800000002</c:v>
                      </c:pt>
                      <c:pt idx="526">
                        <c:v>141.81089400000002</c:v>
                      </c:pt>
                      <c:pt idx="527">
                        <c:v>141.80752200000001</c:v>
                      </c:pt>
                      <c:pt idx="528">
                        <c:v>141.97636100000003</c:v>
                      </c:pt>
                      <c:pt idx="529">
                        <c:v>142.08453000000003</c:v>
                      </c:pt>
                      <c:pt idx="530">
                        <c:v>142.27430400000003</c:v>
                      </c:pt>
                      <c:pt idx="531">
                        <c:v>142.48673700000001</c:v>
                      </c:pt>
                      <c:pt idx="532">
                        <c:v>142.58228700000001</c:v>
                      </c:pt>
                      <c:pt idx="533">
                        <c:v>142.53025500000001</c:v>
                      </c:pt>
                      <c:pt idx="534">
                        <c:v>142.34945300000001</c:v>
                      </c:pt>
                      <c:pt idx="535">
                        <c:v>142.06965300000002</c:v>
                      </c:pt>
                      <c:pt idx="536">
                        <c:v>141.72985500000001</c:v>
                      </c:pt>
                      <c:pt idx="537">
                        <c:v>141.49635000000001</c:v>
                      </c:pt>
                      <c:pt idx="538">
                        <c:v>141.34170200000003</c:v>
                      </c:pt>
                      <c:pt idx="539">
                        <c:v>141.33649900000003</c:v>
                      </c:pt>
                      <c:pt idx="540">
                        <c:v>141.41743100000002</c:v>
                      </c:pt>
                      <c:pt idx="541">
                        <c:v>141.59248000000002</c:v>
                      </c:pt>
                      <c:pt idx="542">
                        <c:v>141.90585000000002</c:v>
                      </c:pt>
                      <c:pt idx="543">
                        <c:v>142.30013700000001</c:v>
                      </c:pt>
                      <c:pt idx="544">
                        <c:v>142.25561200000001</c:v>
                      </c:pt>
                      <c:pt idx="545">
                        <c:v>142.10363400000003</c:v>
                      </c:pt>
                      <c:pt idx="546">
                        <c:v>141.86385800000002</c:v>
                      </c:pt>
                      <c:pt idx="547">
                        <c:v>141.56763900000001</c:v>
                      </c:pt>
                      <c:pt idx="548">
                        <c:v>141.32639700000001</c:v>
                      </c:pt>
                      <c:pt idx="549">
                        <c:v>141.18049300000001</c:v>
                      </c:pt>
                      <c:pt idx="550">
                        <c:v>141.03834200000003</c:v>
                      </c:pt>
                      <c:pt idx="551">
                        <c:v>140.97514000000001</c:v>
                      </c:pt>
                      <c:pt idx="552">
                        <c:v>140.92141400000003</c:v>
                      </c:pt>
                      <c:pt idx="553">
                        <c:v>140.97088300000001</c:v>
                      </c:pt>
                      <c:pt idx="554">
                        <c:v>141.15543800000003</c:v>
                      </c:pt>
                      <c:pt idx="555">
                        <c:v>141.44019700000001</c:v>
                      </c:pt>
                      <c:pt idx="556">
                        <c:v>141.33477400000001</c:v>
                      </c:pt>
                      <c:pt idx="557">
                        <c:v>141.19289800000001</c:v>
                      </c:pt>
                      <c:pt idx="558">
                        <c:v>140.94636200000002</c:v>
                      </c:pt>
                      <c:pt idx="559">
                        <c:v>140.73307500000001</c:v>
                      </c:pt>
                      <c:pt idx="560">
                        <c:v>140.66004600000002</c:v>
                      </c:pt>
                      <c:pt idx="561">
                        <c:v>140.46221600000001</c:v>
                      </c:pt>
                      <c:pt idx="562">
                        <c:v>140.28411500000001</c:v>
                      </c:pt>
                      <c:pt idx="563">
                        <c:v>140.21009500000002</c:v>
                      </c:pt>
                      <c:pt idx="564">
                        <c:v>140.28269600000002</c:v>
                      </c:pt>
                      <c:pt idx="565">
                        <c:v>140.41256400000003</c:v>
                      </c:pt>
                      <c:pt idx="566">
                        <c:v>140.66172500000002</c:v>
                      </c:pt>
                      <c:pt idx="567">
                        <c:v>140.72269900000001</c:v>
                      </c:pt>
                      <c:pt idx="568">
                        <c:v>140.81072700000001</c:v>
                      </c:pt>
                      <c:pt idx="569">
                        <c:v>140.70963700000001</c:v>
                      </c:pt>
                      <c:pt idx="570">
                        <c:v>140.55972000000003</c:v>
                      </c:pt>
                      <c:pt idx="571">
                        <c:v>140.51267700000002</c:v>
                      </c:pt>
                      <c:pt idx="572">
                        <c:v>140.55160200000003</c:v>
                      </c:pt>
                      <c:pt idx="573">
                        <c:v>140.25263600000002</c:v>
                      </c:pt>
                      <c:pt idx="574">
                        <c:v>139.95637200000002</c:v>
                      </c:pt>
                      <c:pt idx="575">
                        <c:v>139.78768600000001</c:v>
                      </c:pt>
                      <c:pt idx="576">
                        <c:v>139.78579400000001</c:v>
                      </c:pt>
                      <c:pt idx="577">
                        <c:v>139.91770600000001</c:v>
                      </c:pt>
                      <c:pt idx="578">
                        <c:v>140.20530400000001</c:v>
                      </c:pt>
                      <c:pt idx="579">
                        <c:v>140.585339</c:v>
                      </c:pt>
                      <c:pt idx="580">
                        <c:v>140.72611700000002</c:v>
                      </c:pt>
                      <c:pt idx="581">
                        <c:v>140.55544700000002</c:v>
                      </c:pt>
                      <c:pt idx="582">
                        <c:v>140.21413800000002</c:v>
                      </c:pt>
                      <c:pt idx="583">
                        <c:v>139.78127700000002</c:v>
                      </c:pt>
                      <c:pt idx="584">
                        <c:v>139.47625400000001</c:v>
                      </c:pt>
                      <c:pt idx="585">
                        <c:v>139.07377300000002</c:v>
                      </c:pt>
                      <c:pt idx="586">
                        <c:v>138.80961300000001</c:v>
                      </c:pt>
                      <c:pt idx="587">
                        <c:v>138.72181400000002</c:v>
                      </c:pt>
                      <c:pt idx="588">
                        <c:v>138.81361100000001</c:v>
                      </c:pt>
                      <c:pt idx="589">
                        <c:v>139.02590600000002</c:v>
                      </c:pt>
                      <c:pt idx="590">
                        <c:v>139.38862300000002</c:v>
                      </c:pt>
                      <c:pt idx="591">
                        <c:v>139.62363900000003</c:v>
                      </c:pt>
                      <c:pt idx="592">
                        <c:v>139.67658700000001</c:v>
                      </c:pt>
                      <c:pt idx="593">
                        <c:v>139.55378400000001</c:v>
                      </c:pt>
                      <c:pt idx="594">
                        <c:v>139.28040700000003</c:v>
                      </c:pt>
                      <c:pt idx="595">
                        <c:v>138.89742700000002</c:v>
                      </c:pt>
                      <c:pt idx="596">
                        <c:v>138.45176400000003</c:v>
                      </c:pt>
                      <c:pt idx="597">
                        <c:v>138.11814500000003</c:v>
                      </c:pt>
                      <c:pt idx="598">
                        <c:v>137.96641200000002</c:v>
                      </c:pt>
                      <c:pt idx="599">
                        <c:v>137.996869</c:v>
                      </c:pt>
                    </c:numCache>
                  </c:numRef>
                </c:yVal>
                <c:smooth val="0"/>
                <c:extLst xmlns:c15="http://schemas.microsoft.com/office/drawing/2012/chart">
                  <c:ext xmlns:c16="http://schemas.microsoft.com/office/drawing/2014/chart" uri="{C3380CC4-5D6E-409C-BE32-E72D297353CC}">
                    <c16:uniqueId val="{00000008-CC97-4741-8520-CAA33458609C}"/>
                  </c:ext>
                </c:extLst>
              </c15:ser>
            </c15:filteredScatterSeries>
            <c15:filteredScatterSeries>
              <c15:ser>
                <c:idx val="9"/>
                <c:order val="9"/>
                <c:tx>
                  <c:strRef>
                    <c:extLst xmlns:c15="http://schemas.microsoft.com/office/drawing/2012/chart">
                      <c:ext xmlns:c15="http://schemas.microsoft.com/office/drawing/2012/chart" uri="{02D57815-91ED-43cb-92C2-25804820EDAC}">
                        <c15:formulaRef>
                          <c15:sqref>'03N19W19J01'!$X$2</c15:sqref>
                        </c15:formulaRef>
                      </c:ext>
                    </c:extLst>
                    <c:strCache>
                      <c:ptCount val="1"/>
                      <c:pt idx="0">
                        <c:v>ShiftedBaseline (2030 CF)</c:v>
                      </c:pt>
                    </c:strCache>
                  </c:strRef>
                </c:tx>
                <c:spPr>
                  <a:ln w="19050" cap="rnd">
                    <a:solidFill>
                      <a:schemeClr val="accent4">
                        <a:lumMod val="6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'03N19W19J01'!$T$3:$T$566</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'03N19W19J01'!$X$3:$X$602</c15:sqref>
                        </c15:formulaRef>
                      </c:ext>
                    </c:extLst>
                    <c:numCache>
                      <c:formatCode>General</c:formatCode>
                      <c:ptCount val="600"/>
                      <c:pt idx="0">
                        <c:v>168.49590727636721</c:v>
                      </c:pt>
                      <c:pt idx="1">
                        <c:v>168.23183867285161</c:v>
                      </c:pt>
                      <c:pt idx="2">
                        <c:v>168.04629179785161</c:v>
                      </c:pt>
                      <c:pt idx="3">
                        <c:v>167.94892546484382</c:v>
                      </c:pt>
                      <c:pt idx="4">
                        <c:v>167.88323637792971</c:v>
                      </c:pt>
                      <c:pt idx="5">
                        <c:v>167.82088896582033</c:v>
                      </c:pt>
                      <c:pt idx="6">
                        <c:v>167.71464201757811</c:v>
                      </c:pt>
                      <c:pt idx="7">
                        <c:v>167.50281950781252</c:v>
                      </c:pt>
                      <c:pt idx="8">
                        <c:v>167.21709868261721</c:v>
                      </c:pt>
                      <c:pt idx="9">
                        <c:v>166.81818816015621</c:v>
                      </c:pt>
                      <c:pt idx="10">
                        <c:v>166.34124419042971</c:v>
                      </c:pt>
                      <c:pt idx="11">
                        <c:v>165.81730315039061</c:v>
                      </c:pt>
                      <c:pt idx="12">
                        <c:v>165.79983183691411</c:v>
                      </c:pt>
                      <c:pt idx="13">
                        <c:v>165.34290739843752</c:v>
                      </c:pt>
                      <c:pt idx="14">
                        <c:v>165.01612517187502</c:v>
                      </c:pt>
                      <c:pt idx="15">
                        <c:v>164.82502409765621</c:v>
                      </c:pt>
                      <c:pt idx="16">
                        <c:v>164.70631071875002</c:v>
                      </c:pt>
                      <c:pt idx="17">
                        <c:v>164.61452910253911</c:v>
                      </c:pt>
                      <c:pt idx="18">
                        <c:v>164.49992033789061</c:v>
                      </c:pt>
                      <c:pt idx="19">
                        <c:v>164.29456755468752</c:v>
                      </c:pt>
                      <c:pt idx="20">
                        <c:v>164.02477690527343</c:v>
                      </c:pt>
                      <c:pt idx="21">
                        <c:v>163.64941069433593</c:v>
                      </c:pt>
                      <c:pt idx="22">
                        <c:v>163.20051237890621</c:v>
                      </c:pt>
                      <c:pt idx="23">
                        <c:v>162.70629545996093</c:v>
                      </c:pt>
                      <c:pt idx="24">
                        <c:v>162.20016142675783</c:v>
                      </c:pt>
                      <c:pt idx="25">
                        <c:v>161.79212614843752</c:v>
                      </c:pt>
                      <c:pt idx="26">
                        <c:v>161.51893278906252</c:v>
                      </c:pt>
                      <c:pt idx="27">
                        <c:v>161.37893339941411</c:v>
                      </c:pt>
                      <c:pt idx="28">
                        <c:v>161.30288359472661</c:v>
                      </c:pt>
                      <c:pt idx="29">
                        <c:v>161.25391814062502</c:v>
                      </c:pt>
                      <c:pt idx="30">
                        <c:v>161.17750212500002</c:v>
                      </c:pt>
                      <c:pt idx="31">
                        <c:v>161.00922819921882</c:v>
                      </c:pt>
                      <c:pt idx="32">
                        <c:v>160.77351042578121</c:v>
                      </c:pt>
                      <c:pt idx="33">
                        <c:v>160.43238493750002</c:v>
                      </c:pt>
                      <c:pt idx="34">
                        <c:v>160.01745268652343</c:v>
                      </c:pt>
                      <c:pt idx="35">
                        <c:v>159.55561491796882</c:v>
                      </c:pt>
                      <c:pt idx="36">
                        <c:v>159.08062407324221</c:v>
                      </c:pt>
                      <c:pt idx="37">
                        <c:v>158.69962736914061</c:v>
                      </c:pt>
                      <c:pt idx="38">
                        <c:v>158.45029875585942</c:v>
                      </c:pt>
                      <c:pt idx="39">
                        <c:v>158.33060881445311</c:v>
                      </c:pt>
                      <c:pt idx="40">
                        <c:v>158.27056547949221</c:v>
                      </c:pt>
                      <c:pt idx="41">
                        <c:v>158.24087187597661</c:v>
                      </c:pt>
                      <c:pt idx="42">
                        <c:v>158.18352934667971</c:v>
                      </c:pt>
                      <c:pt idx="43">
                        <c:v>158.03635832617192</c:v>
                      </c:pt>
                      <c:pt idx="44">
                        <c:v>157.82191130468752</c:v>
                      </c:pt>
                      <c:pt idx="45">
                        <c:v>157.50262114355471</c:v>
                      </c:pt>
                      <c:pt idx="46">
                        <c:v>157.10790678808593</c:v>
                      </c:pt>
                      <c:pt idx="47">
                        <c:v>156.66370817968752</c:v>
                      </c:pt>
                      <c:pt idx="48">
                        <c:v>156.20537993261721</c:v>
                      </c:pt>
                      <c:pt idx="49">
                        <c:v>155.83903166601561</c:v>
                      </c:pt>
                      <c:pt idx="50">
                        <c:v>155.60342070410161</c:v>
                      </c:pt>
                      <c:pt idx="51">
                        <c:v>155.49642607519533</c:v>
                      </c:pt>
                      <c:pt idx="52">
                        <c:v>155.44854399511721</c:v>
                      </c:pt>
                      <c:pt idx="53">
                        <c:v>155.43043181250002</c:v>
                      </c:pt>
                      <c:pt idx="54">
                        <c:v>155.38500639746093</c:v>
                      </c:pt>
                      <c:pt idx="55">
                        <c:v>155.25094267675783</c:v>
                      </c:pt>
                      <c:pt idx="56">
                        <c:v>155.04943510839843</c:v>
                      </c:pt>
                      <c:pt idx="57">
                        <c:v>154.74357268164061</c:v>
                      </c:pt>
                      <c:pt idx="58">
                        <c:v>154.36211821386721</c:v>
                      </c:pt>
                      <c:pt idx="59">
                        <c:v>153.93070647070311</c:v>
                      </c:pt>
                      <c:pt idx="60">
                        <c:v>153.48554655859382</c:v>
                      </c:pt>
                      <c:pt idx="61">
                        <c:v>153.13143584082033</c:v>
                      </c:pt>
                      <c:pt idx="62">
                        <c:v>152.90803191015621</c:v>
                      </c:pt>
                      <c:pt idx="63">
                        <c:v>152.81339690039061</c:v>
                      </c:pt>
                      <c:pt idx="64">
                        <c:v>152.77730986425783</c:v>
                      </c:pt>
                      <c:pt idx="65">
                        <c:v>152.77311369726561</c:v>
                      </c:pt>
                      <c:pt idx="66">
                        <c:v>152.74216887304692</c:v>
                      </c:pt>
                      <c:pt idx="67">
                        <c:v>152.62418791601561</c:v>
                      </c:pt>
                      <c:pt idx="68">
                        <c:v>152.43905302832033</c:v>
                      </c:pt>
                      <c:pt idx="69">
                        <c:v>152.15116545507811</c:v>
                      </c:pt>
                      <c:pt idx="70">
                        <c:v>151.78869292089843</c:v>
                      </c:pt>
                      <c:pt idx="71">
                        <c:v>151.37632414648442</c:v>
                      </c:pt>
                      <c:pt idx="72">
                        <c:v>150.94981047460942</c:v>
                      </c:pt>
                      <c:pt idx="73">
                        <c:v>150.61248442480471</c:v>
                      </c:pt>
                      <c:pt idx="74">
                        <c:v>150.40470549414061</c:v>
                      </c:pt>
                      <c:pt idx="75">
                        <c:v>150.32418486425783</c:v>
                      </c:pt>
                      <c:pt idx="76">
                        <c:v>150.30039641210942</c:v>
                      </c:pt>
                      <c:pt idx="77">
                        <c:v>150.30975004980471</c:v>
                      </c:pt>
                      <c:pt idx="78">
                        <c:v>150.29189726660161</c:v>
                      </c:pt>
                      <c:pt idx="79">
                        <c:v>150.18760344335942</c:v>
                      </c:pt>
                      <c:pt idx="80">
                        <c:v>150.01556059667971</c:v>
                      </c:pt>
                      <c:pt idx="81">
                        <c:v>149.74058195898442</c:v>
                      </c:pt>
                      <c:pt idx="82">
                        <c:v>149.38979765722661</c:v>
                      </c:pt>
                      <c:pt idx="83">
                        <c:v>148.98737761328121</c:v>
                      </c:pt>
                      <c:pt idx="84">
                        <c:v>148.57050749609382</c:v>
                      </c:pt>
                      <c:pt idx="85">
                        <c:v>148.24174162695311</c:v>
                      </c:pt>
                      <c:pt idx="86">
                        <c:v>148.04204985449221</c:v>
                      </c:pt>
                      <c:pt idx="87">
                        <c:v>147.96920439550783</c:v>
                      </c:pt>
                      <c:pt idx="88">
                        <c:v>147.95264860937502</c:v>
                      </c:pt>
                      <c:pt idx="89">
                        <c:v>147.97018095800783</c:v>
                      </c:pt>
                      <c:pt idx="90">
                        <c:v>147.96058317968752</c:v>
                      </c:pt>
                      <c:pt idx="91">
                        <c:v>147.86549040625002</c:v>
                      </c:pt>
                      <c:pt idx="92">
                        <c:v>147.70281645605471</c:v>
                      </c:pt>
                      <c:pt idx="93">
                        <c:v>147.43795439550783</c:v>
                      </c:pt>
                      <c:pt idx="94">
                        <c:v>147.09754607031252</c:v>
                      </c:pt>
                      <c:pt idx="95">
                        <c:v>146.70576140234382</c:v>
                      </c:pt>
                      <c:pt idx="96">
                        <c:v>146.30036589453121</c:v>
                      </c:pt>
                      <c:pt idx="97">
                        <c:v>145.98261687109382</c:v>
                      </c:pt>
                      <c:pt idx="98">
                        <c:v>145.79415556738283</c:v>
                      </c:pt>
                      <c:pt idx="99">
                        <c:v>145.73302885839843</c:v>
                      </c:pt>
                      <c:pt idx="100">
                        <c:v>145.72750517675783</c:v>
                      </c:pt>
                      <c:pt idx="101">
                        <c:v>145.75828215429692</c:v>
                      </c:pt>
                      <c:pt idx="102">
                        <c:v>145.76296660253911</c:v>
                      </c:pt>
                      <c:pt idx="103">
                        <c:v>145.68404814550783</c:v>
                      </c:pt>
                      <c:pt idx="104">
                        <c:v>145.53809782812502</c:v>
                      </c:pt>
                      <c:pt idx="105">
                        <c:v>145.29185149023442</c:v>
                      </c:pt>
                      <c:pt idx="106">
                        <c:v>144.97147795507811</c:v>
                      </c:pt>
                      <c:pt idx="107">
                        <c:v>144.60046049902343</c:v>
                      </c:pt>
                      <c:pt idx="108">
                        <c:v>144.21574065039061</c:v>
                      </c:pt>
                      <c:pt idx="109">
                        <c:v>143.91607329199221</c:v>
                      </c:pt>
                      <c:pt idx="110">
                        <c:v>143.74374052832033</c:v>
                      </c:pt>
                      <c:pt idx="111">
                        <c:v>143.69677397558593</c:v>
                      </c:pt>
                      <c:pt idx="112">
                        <c:v>143.70327421972661</c:v>
                      </c:pt>
                      <c:pt idx="113">
                        <c:v>143.74692961523442</c:v>
                      </c:pt>
                      <c:pt idx="114">
                        <c:v>143.76362273046882</c:v>
                      </c:pt>
                      <c:pt idx="115">
                        <c:v>143.69663664648442</c:v>
                      </c:pt>
                      <c:pt idx="116">
                        <c:v>143.56152006933593</c:v>
                      </c:pt>
                      <c:pt idx="117">
                        <c:v>143.32561919042971</c:v>
                      </c:pt>
                      <c:pt idx="118">
                        <c:v>143.01458403417971</c:v>
                      </c:pt>
                      <c:pt idx="119">
                        <c:v>142.65134856054692</c:v>
                      </c:pt>
                      <c:pt idx="120">
                        <c:v>142.27448698828121</c:v>
                      </c:pt>
                      <c:pt idx="121">
                        <c:v>141.98118254492192</c:v>
                      </c:pt>
                      <c:pt idx="122">
                        <c:v>141.81333586523442</c:v>
                      </c:pt>
                      <c:pt idx="123">
                        <c:v>141.76952788183593</c:v>
                      </c:pt>
                      <c:pt idx="124">
                        <c:v>141.77897307226561</c:v>
                      </c:pt>
                      <c:pt idx="125">
                        <c:v>141.82682463476561</c:v>
                      </c:pt>
                      <c:pt idx="126">
                        <c:v>141.84917876074221</c:v>
                      </c:pt>
                      <c:pt idx="127">
                        <c:v>141.78994414160161</c:v>
                      </c:pt>
                      <c:pt idx="128">
                        <c:v>141.66425749609382</c:v>
                      </c:pt>
                      <c:pt idx="129">
                        <c:v>141.44027373144533</c:v>
                      </c:pt>
                      <c:pt idx="130">
                        <c:v>141.14310881445311</c:v>
                      </c:pt>
                      <c:pt idx="131">
                        <c:v>140.79472014257811</c:v>
                      </c:pt>
                      <c:pt idx="132">
                        <c:v>140.43275114843752</c:v>
                      </c:pt>
                      <c:pt idx="133">
                        <c:v>140.15263029882811</c:v>
                      </c:pt>
                      <c:pt idx="134">
                        <c:v>139.99628874609382</c:v>
                      </c:pt>
                      <c:pt idx="135">
                        <c:v>139.96235319921882</c:v>
                      </c:pt>
                      <c:pt idx="136">
                        <c:v>139.98194548437502</c:v>
                      </c:pt>
                      <c:pt idx="137">
                        <c:v>140.03998991796882</c:v>
                      </c:pt>
                      <c:pt idx="138">
                        <c:v>140.07291838476561</c:v>
                      </c:pt>
                      <c:pt idx="139">
                        <c:v>140.02634856054692</c:v>
                      </c:pt>
                      <c:pt idx="140">
                        <c:v>139.91436430761721</c:v>
                      </c:pt>
                      <c:pt idx="141">
                        <c:v>139.70586821386721</c:v>
                      </c:pt>
                      <c:pt idx="142">
                        <c:v>139.42477080175783</c:v>
                      </c:pt>
                      <c:pt idx="143">
                        <c:v>139.09193083593752</c:v>
                      </c:pt>
                      <c:pt idx="144">
                        <c:v>138.74511381933593</c:v>
                      </c:pt>
                      <c:pt idx="145">
                        <c:v>138.47823759863283</c:v>
                      </c:pt>
                      <c:pt idx="146">
                        <c:v>138.33347746679692</c:v>
                      </c:pt>
                      <c:pt idx="147">
                        <c:v>138.30910918066411</c:v>
                      </c:pt>
                      <c:pt idx="148">
                        <c:v>138.33489653417971</c:v>
                      </c:pt>
                      <c:pt idx="149">
                        <c:v>138.40107390234382</c:v>
                      </c:pt>
                      <c:pt idx="150">
                        <c:v>138.44263884375002</c:v>
                      </c:pt>
                      <c:pt idx="151">
                        <c:v>138.40626189062502</c:v>
                      </c:pt>
                      <c:pt idx="152">
                        <c:v>138.30479094335942</c:v>
                      </c:pt>
                      <c:pt idx="153">
                        <c:v>138.10746428320311</c:v>
                      </c:pt>
                      <c:pt idx="154">
                        <c:v>137.83709379980471</c:v>
                      </c:pt>
                      <c:pt idx="155">
                        <c:v>137.51362273046882</c:v>
                      </c:pt>
                      <c:pt idx="156">
                        <c:v>137.17567107031252</c:v>
                      </c:pt>
                      <c:pt idx="157">
                        <c:v>136.91657683203121</c:v>
                      </c:pt>
                      <c:pt idx="158">
                        <c:v>136.77892729589843</c:v>
                      </c:pt>
                      <c:pt idx="159">
                        <c:v>136.76047941992192</c:v>
                      </c:pt>
                      <c:pt idx="160">
                        <c:v>136.79127165625002</c:v>
                      </c:pt>
                      <c:pt idx="161">
                        <c:v>136.86312529394533</c:v>
                      </c:pt>
                      <c:pt idx="162">
                        <c:v>136.91099211523442</c:v>
                      </c:pt>
                      <c:pt idx="163">
                        <c:v>136.88233610937502</c:v>
                      </c:pt>
                      <c:pt idx="164">
                        <c:v>136.78939482519533</c:v>
                      </c:pt>
                      <c:pt idx="165">
                        <c:v>136.60148283789061</c:v>
                      </c:pt>
                      <c:pt idx="166">
                        <c:v>136.34057280371093</c:v>
                      </c:pt>
                      <c:pt idx="167">
                        <c:v>136.02618071386721</c:v>
                      </c:pt>
                      <c:pt idx="168">
                        <c:v>135.69692656347661</c:v>
                      </c:pt>
                      <c:pt idx="169">
                        <c:v>135.44556853125002</c:v>
                      </c:pt>
                      <c:pt idx="170">
                        <c:v>135.31521269628911</c:v>
                      </c:pt>
                      <c:pt idx="171">
                        <c:v>135.30334135839843</c:v>
                      </c:pt>
                      <c:pt idx="172">
                        <c:v>135.33947417089843</c:v>
                      </c:pt>
                      <c:pt idx="173">
                        <c:v>135.41675993750002</c:v>
                      </c:pt>
                      <c:pt idx="174">
                        <c:v>135.47005888769533</c:v>
                      </c:pt>
                      <c:pt idx="175">
                        <c:v>135.44764372656252</c:v>
                      </c:pt>
                      <c:pt idx="176">
                        <c:v>135.36079069921882</c:v>
                      </c:pt>
                      <c:pt idx="177">
                        <c:v>135.17882963964843</c:v>
                      </c:pt>
                      <c:pt idx="178">
                        <c:v>134.92329069921882</c:v>
                      </c:pt>
                      <c:pt idx="179">
                        <c:v>134.61352202246093</c:v>
                      </c:pt>
                      <c:pt idx="180">
                        <c:v>134.28864714453121</c:v>
                      </c:pt>
                      <c:pt idx="181">
                        <c:v>134.04101225683593</c:v>
                      </c:pt>
                      <c:pt idx="182">
                        <c:v>133.91392180273442</c:v>
                      </c:pt>
                      <c:pt idx="183">
                        <c:v>133.90490385839843</c:v>
                      </c:pt>
                      <c:pt idx="184">
                        <c:v>133.94590422460942</c:v>
                      </c:pt>
                      <c:pt idx="185">
                        <c:v>134.02644011328121</c:v>
                      </c:pt>
                      <c:pt idx="186">
                        <c:v>134.08266875097661</c:v>
                      </c:pt>
                      <c:pt idx="187">
                        <c:v>134.06325957128911</c:v>
                      </c:pt>
                      <c:pt idx="188">
                        <c:v>133.97930571386721</c:v>
                      </c:pt>
                      <c:pt idx="189">
                        <c:v>133.80035063574221</c:v>
                      </c:pt>
                      <c:pt idx="190">
                        <c:v>133.54780241796882</c:v>
                      </c:pt>
                      <c:pt idx="191">
                        <c:v>133.24097868750002</c:v>
                      </c:pt>
                      <c:pt idx="192">
                        <c:v>132.91828581640621</c:v>
                      </c:pt>
                      <c:pt idx="193">
                        <c:v>132.67168852636721</c:v>
                      </c:pt>
                      <c:pt idx="194">
                        <c:v>132.54423186132811</c:v>
                      </c:pt>
                      <c:pt idx="195">
                        <c:v>132.53350493261721</c:v>
                      </c:pt>
                      <c:pt idx="196">
                        <c:v>132.56960722753911</c:v>
                      </c:pt>
                      <c:pt idx="197">
                        <c:v>132.64587065527343</c:v>
                      </c:pt>
                      <c:pt idx="198">
                        <c:v>132.69753691503911</c:v>
                      </c:pt>
                      <c:pt idx="199">
                        <c:v>132.67281767675783</c:v>
                      </c:pt>
                      <c:pt idx="200">
                        <c:v>132.58294340917971</c:v>
                      </c:pt>
                      <c:pt idx="201">
                        <c:v>132.39701506445311</c:v>
                      </c:pt>
                      <c:pt idx="202">
                        <c:v>132.13653227636721</c:v>
                      </c:pt>
                      <c:pt idx="203">
                        <c:v>131.82091948339843</c:v>
                      </c:pt>
                      <c:pt idx="204">
                        <c:v>131.48902556250002</c:v>
                      </c:pt>
                      <c:pt idx="205">
                        <c:v>131.23322722265621</c:v>
                      </c:pt>
                      <c:pt idx="206">
                        <c:v>131.09598967382811</c:v>
                      </c:pt>
                      <c:pt idx="207">
                        <c:v>131.07529875585942</c:v>
                      </c:pt>
                      <c:pt idx="208">
                        <c:v>131.10255095312502</c:v>
                      </c:pt>
                      <c:pt idx="209">
                        <c:v>131.16939970800783</c:v>
                      </c:pt>
                      <c:pt idx="210">
                        <c:v>131.21262785742192</c:v>
                      </c:pt>
                      <c:pt idx="211">
                        <c:v>131.18017241308593</c:v>
                      </c:pt>
                      <c:pt idx="212">
                        <c:v>131.08376738378911</c:v>
                      </c:pt>
                      <c:pt idx="213">
                        <c:v>130.89213225195311</c:v>
                      </c:pt>
                      <c:pt idx="214">
                        <c:v>130.62682768652343</c:v>
                      </c:pt>
                      <c:pt idx="215">
                        <c:v>130.30733916113283</c:v>
                      </c:pt>
                      <c:pt idx="216">
                        <c:v>129.97169157812502</c:v>
                      </c:pt>
                      <c:pt idx="217">
                        <c:v>129.71246001074221</c:v>
                      </c:pt>
                      <c:pt idx="218">
                        <c:v>129.57183501074221</c:v>
                      </c:pt>
                      <c:pt idx="219">
                        <c:v>129.54810759375002</c:v>
                      </c:pt>
                      <c:pt idx="220">
                        <c:v>129.57307097265621</c:v>
                      </c:pt>
                      <c:pt idx="221">
                        <c:v>129.63799712011721</c:v>
                      </c:pt>
                      <c:pt idx="222">
                        <c:v>129.68008086035161</c:v>
                      </c:pt>
                      <c:pt idx="223">
                        <c:v>129.64730498144533</c:v>
                      </c:pt>
                      <c:pt idx="224">
                        <c:v>129.55129668066411</c:v>
                      </c:pt>
                      <c:pt idx="225">
                        <c:v>129.36074492285161</c:v>
                      </c:pt>
                      <c:pt idx="226">
                        <c:v>129.09699675390621</c:v>
                      </c:pt>
                      <c:pt idx="227">
                        <c:v>128.77946135351561</c:v>
                      </c:pt>
                      <c:pt idx="228">
                        <c:v>128.44630095312502</c:v>
                      </c:pt>
                      <c:pt idx="229">
                        <c:v>128.18972441503911</c:v>
                      </c:pt>
                      <c:pt idx="230">
                        <c:v>128.05201384375002</c:v>
                      </c:pt>
                      <c:pt idx="231">
                        <c:v>128.03153654882811</c:v>
                      </c:pt>
                      <c:pt idx="232">
                        <c:v>128.06211516210942</c:v>
                      </c:pt>
                      <c:pt idx="233">
                        <c:v>128.13236662695311</c:v>
                      </c:pt>
                      <c:pt idx="234">
                        <c:v>128.18020293066411</c:v>
                      </c:pt>
                      <c:pt idx="235">
                        <c:v>128.15423247167971</c:v>
                      </c:pt>
                      <c:pt idx="236">
                        <c:v>128.06562468359382</c:v>
                      </c:pt>
                      <c:pt idx="237">
                        <c:v>127.88361784765621</c:v>
                      </c:pt>
                      <c:pt idx="238">
                        <c:v>127.62934538671882</c:v>
                      </c:pt>
                      <c:pt idx="239">
                        <c:v>127.32183501074221</c:v>
                      </c:pt>
                      <c:pt idx="240">
                        <c:v>126.99905058691411</c:v>
                      </c:pt>
                      <c:pt idx="241">
                        <c:v>126.75230070898442</c:v>
                      </c:pt>
                      <c:pt idx="242">
                        <c:v>126.62438628027343</c:v>
                      </c:pt>
                      <c:pt idx="243">
                        <c:v>126.61336943457033</c:v>
                      </c:pt>
                      <c:pt idx="244">
                        <c:v>126.65024992773442</c:v>
                      </c:pt>
                      <c:pt idx="245">
                        <c:v>126.72919890234382</c:v>
                      </c:pt>
                      <c:pt idx="246">
                        <c:v>126.78588530371093</c:v>
                      </c:pt>
                      <c:pt idx="247">
                        <c:v>126.76939055273442</c:v>
                      </c:pt>
                      <c:pt idx="248">
                        <c:v>126.69004484960942</c:v>
                      </c:pt>
                      <c:pt idx="249">
                        <c:v>126.51762053320311</c:v>
                      </c:pt>
                      <c:pt idx="250">
                        <c:v>126.27273222753911</c:v>
                      </c:pt>
                      <c:pt idx="251">
                        <c:v>125.97401091406252</c:v>
                      </c:pt>
                      <c:pt idx="252">
                        <c:v>125.66006132910161</c:v>
                      </c:pt>
                      <c:pt idx="253">
                        <c:v>125.42135283300783</c:v>
                      </c:pt>
                      <c:pt idx="254">
                        <c:v>125.30091521093752</c:v>
                      </c:pt>
                      <c:pt idx="255">
                        <c:v>125.29667326757811</c:v>
                      </c:pt>
                      <c:pt idx="256">
                        <c:v>125.33927580664061</c:v>
                      </c:pt>
                      <c:pt idx="257">
                        <c:v>125.42419096777343</c:v>
                      </c:pt>
                      <c:pt idx="258">
                        <c:v>125.48650786230471</c:v>
                      </c:pt>
                      <c:pt idx="259">
                        <c:v>125.47585722753911</c:v>
                      </c:pt>
                      <c:pt idx="260">
                        <c:v>125.40212675878911</c:v>
                      </c:pt>
                      <c:pt idx="261">
                        <c:v>125.23540922949221</c:v>
                      </c:pt>
                      <c:pt idx="262">
                        <c:v>124.99605986425783</c:v>
                      </c:pt>
                      <c:pt idx="263">
                        <c:v>124.70243498632811</c:v>
                      </c:pt>
                      <c:pt idx="264">
                        <c:v>124.39316984960942</c:v>
                      </c:pt>
                      <c:pt idx="265">
                        <c:v>124.15826079199221</c:v>
                      </c:pt>
                      <c:pt idx="266">
                        <c:v>124.04087492773442</c:v>
                      </c:pt>
                      <c:pt idx="267">
                        <c:v>124.03881499121093</c:v>
                      </c:pt>
                      <c:pt idx="268">
                        <c:v>124.08288237402343</c:v>
                      </c:pt>
                      <c:pt idx="269">
                        <c:v>124.16898772070311</c:v>
                      </c:pt>
                      <c:pt idx="270">
                        <c:v>124.23226591894533</c:v>
                      </c:pt>
                      <c:pt idx="271">
                        <c:v>124.22250029394533</c:v>
                      </c:pt>
                      <c:pt idx="272">
                        <c:v>124.14954802343752</c:v>
                      </c:pt>
                      <c:pt idx="273">
                        <c:v>123.98362395117192</c:v>
                      </c:pt>
                      <c:pt idx="274">
                        <c:v>123.74496123144533</c:v>
                      </c:pt>
                      <c:pt idx="275">
                        <c:v>123.45176359960942</c:v>
                      </c:pt>
                      <c:pt idx="276">
                        <c:v>123.14304777929692</c:v>
                      </c:pt>
                      <c:pt idx="277">
                        <c:v>122.90870329687502</c:v>
                      </c:pt>
                      <c:pt idx="278">
                        <c:v>122.79188200781252</c:v>
                      </c:pt>
                      <c:pt idx="279">
                        <c:v>122.79052397558593</c:v>
                      </c:pt>
                      <c:pt idx="280">
                        <c:v>122.83820769140621</c:v>
                      </c:pt>
                      <c:pt idx="281">
                        <c:v>122.92646452734382</c:v>
                      </c:pt>
                      <c:pt idx="282">
                        <c:v>122.99216887304692</c:v>
                      </c:pt>
                      <c:pt idx="283">
                        <c:v>122.98566862890621</c:v>
                      </c:pt>
                      <c:pt idx="284">
                        <c:v>122.91657683203121</c:v>
                      </c:pt>
                      <c:pt idx="285">
                        <c:v>122.75541350195311</c:v>
                      </c:pt>
                      <c:pt idx="286">
                        <c:v>122.52209135839843</c:v>
                      </c:pt>
                      <c:pt idx="287">
                        <c:v>122.23460051367192</c:v>
                      </c:pt>
                      <c:pt idx="288">
                        <c:v>121.93186613867192</c:v>
                      </c:pt>
                      <c:pt idx="289">
                        <c:v>121.70324370214843</c:v>
                      </c:pt>
                      <c:pt idx="290">
                        <c:v>121.59225127050783</c:v>
                      </c:pt>
                      <c:pt idx="291">
                        <c:v>121.59670683691411</c:v>
                      </c:pt>
                      <c:pt idx="292">
                        <c:v>121.64710661718752</c:v>
                      </c:pt>
                      <c:pt idx="293">
                        <c:v>121.74094816992192</c:v>
                      </c:pt>
                      <c:pt idx="294">
                        <c:v>121.81267973730471</c:v>
                      </c:pt>
                      <c:pt idx="295">
                        <c:v>121.81301543066411</c:v>
                      </c:pt>
                      <c:pt idx="296">
                        <c:v>121.75092741796882</c:v>
                      </c:pt>
                      <c:pt idx="297">
                        <c:v>121.59728667089843</c:v>
                      </c:pt>
                      <c:pt idx="298">
                        <c:v>121.37162443945311</c:v>
                      </c:pt>
                      <c:pt idx="299">
                        <c:v>121.09170195410161</c:v>
                      </c:pt>
                      <c:pt idx="300">
                        <c:v>120.79722258398442</c:v>
                      </c:pt>
                      <c:pt idx="301">
                        <c:v>120.57677885839843</c:v>
                      </c:pt>
                      <c:pt idx="302">
                        <c:v>120.47433134863283</c:v>
                      </c:pt>
                      <c:pt idx="303">
                        <c:v>120.48762175390621</c:v>
                      </c:pt>
                      <c:pt idx="304">
                        <c:v>120.54650542089843</c:v>
                      </c:pt>
                      <c:pt idx="305">
                        <c:v>120.65041777441411</c:v>
                      </c:pt>
                      <c:pt idx="306">
                        <c:v>120.73272368261721</c:v>
                      </c:pt>
                      <c:pt idx="307">
                        <c:v>120.74486967871093</c:v>
                      </c:pt>
                      <c:pt idx="308">
                        <c:v>120.69501921484382</c:v>
                      </c:pt>
                      <c:pt idx="309">
                        <c:v>120.55489775488283</c:v>
                      </c:pt>
                      <c:pt idx="310">
                        <c:v>120.34370085546882</c:v>
                      </c:pt>
                      <c:pt idx="311">
                        <c:v>120.07862517187502</c:v>
                      </c:pt>
                      <c:pt idx="312">
                        <c:v>119.79911467382811</c:v>
                      </c:pt>
                      <c:pt idx="313">
                        <c:v>119.59266325781252</c:v>
                      </c:pt>
                      <c:pt idx="314">
                        <c:v>119.50399443457033</c:v>
                      </c:pt>
                      <c:pt idx="315">
                        <c:v>119.53036162207033</c:v>
                      </c:pt>
                      <c:pt idx="316">
                        <c:v>119.60055205175783</c:v>
                      </c:pt>
                      <c:pt idx="317">
                        <c:v>119.71653410742192</c:v>
                      </c:pt>
                      <c:pt idx="318">
                        <c:v>119.81010100195311</c:v>
                      </c:pt>
                      <c:pt idx="319">
                        <c:v>119.83346220800783</c:v>
                      </c:pt>
                      <c:pt idx="320">
                        <c:v>119.79391142675783</c:v>
                      </c:pt>
                      <c:pt idx="321">
                        <c:v>119.66384550878911</c:v>
                      </c:pt>
                      <c:pt idx="322">
                        <c:v>119.46186491796882</c:v>
                      </c:pt>
                      <c:pt idx="323">
                        <c:v>119.20480009863283</c:v>
                      </c:pt>
                      <c:pt idx="324">
                        <c:v>118.93313261816411</c:v>
                      </c:pt>
                      <c:pt idx="325">
                        <c:v>118.73357817480471</c:v>
                      </c:pt>
                      <c:pt idx="326">
                        <c:v>118.65122649023442</c:v>
                      </c:pt>
                      <c:pt idx="327">
                        <c:v>118.68316313574221</c:v>
                      </c:pt>
                      <c:pt idx="328">
                        <c:v>118.76166960546882</c:v>
                      </c:pt>
                      <c:pt idx="329">
                        <c:v>118.88291594335942</c:v>
                      </c:pt>
                      <c:pt idx="330">
                        <c:v>118.98104521582033</c:v>
                      </c:pt>
                      <c:pt idx="331">
                        <c:v>119.00877043554692</c:v>
                      </c:pt>
                      <c:pt idx="332">
                        <c:v>118.97321745703121</c:v>
                      </c:pt>
                      <c:pt idx="333">
                        <c:v>118.84699675390621</c:v>
                      </c:pt>
                      <c:pt idx="334">
                        <c:v>118.64855620214843</c:v>
                      </c:pt>
                      <c:pt idx="335">
                        <c:v>118.39461943457033</c:v>
                      </c:pt>
                      <c:pt idx="336">
                        <c:v>118.12556120703121</c:v>
                      </c:pt>
                      <c:pt idx="337">
                        <c:v>117.92786833593752</c:v>
                      </c:pt>
                      <c:pt idx="338">
                        <c:v>117.84655424902343</c:v>
                      </c:pt>
                      <c:pt idx="339">
                        <c:v>117.87876555273442</c:v>
                      </c:pt>
                      <c:pt idx="340">
                        <c:v>117.95330473730471</c:v>
                      </c:pt>
                      <c:pt idx="341">
                        <c:v>118.07319304296882</c:v>
                      </c:pt>
                      <c:pt idx="342">
                        <c:v>118.17001005957033</c:v>
                      </c:pt>
                      <c:pt idx="343">
                        <c:v>118.19642302343752</c:v>
                      </c:pt>
                      <c:pt idx="344">
                        <c:v>118.15946623632811</c:v>
                      </c:pt>
                      <c:pt idx="345">
                        <c:v>118.03164336035161</c:v>
                      </c:pt>
                      <c:pt idx="346">
                        <c:v>117.83140227148442</c:v>
                      </c:pt>
                      <c:pt idx="347">
                        <c:v>117.57542082617192</c:v>
                      </c:pt>
                      <c:pt idx="348">
                        <c:v>117.30427214453121</c:v>
                      </c:pt>
                      <c:pt idx="349">
                        <c:v>117.10445830175783</c:v>
                      </c:pt>
                      <c:pt idx="350">
                        <c:v>117.02079436132811</c:v>
                      </c:pt>
                      <c:pt idx="351">
                        <c:v>117.05056425878911</c:v>
                      </c:pt>
                      <c:pt idx="352">
                        <c:v>117.12305876562502</c:v>
                      </c:pt>
                      <c:pt idx="353">
                        <c:v>117.24102446386721</c:v>
                      </c:pt>
                      <c:pt idx="354">
                        <c:v>117.33646818945311</c:v>
                      </c:pt>
                      <c:pt idx="355">
                        <c:v>117.36202666113283</c:v>
                      </c:pt>
                      <c:pt idx="356">
                        <c:v>117.32477995703121</c:v>
                      </c:pt>
                      <c:pt idx="357">
                        <c:v>117.19729277441411</c:v>
                      </c:pt>
                      <c:pt idx="358">
                        <c:v>116.99793669531252</c:v>
                      </c:pt>
                      <c:pt idx="359">
                        <c:v>116.74325224707033</c:v>
                      </c:pt>
                      <c:pt idx="360">
                        <c:v>116.47340056250002</c:v>
                      </c:pt>
                      <c:pt idx="361">
                        <c:v>116.27471587011722</c:v>
                      </c:pt>
                      <c:pt idx="362">
                        <c:v>116.19202086279302</c:v>
                      </c:pt>
                      <c:pt idx="363">
                        <c:v>116.22256132910162</c:v>
                      </c:pt>
                      <c:pt idx="364">
                        <c:v>116.29568144628912</c:v>
                      </c:pt>
                      <c:pt idx="365">
                        <c:v>116.41438719580081</c:v>
                      </c:pt>
                      <c:pt idx="366">
                        <c:v>116.51070830175782</c:v>
                      </c:pt>
                      <c:pt idx="367">
                        <c:v>116.53747221777343</c:v>
                      </c:pt>
                      <c:pt idx="368">
                        <c:v>116.50161406347662</c:v>
                      </c:pt>
                      <c:pt idx="369">
                        <c:v>116.37569090673831</c:v>
                      </c:pt>
                      <c:pt idx="370">
                        <c:v>116.17786070654302</c:v>
                      </c:pt>
                      <c:pt idx="371">
                        <c:v>115.92456480810552</c:v>
                      </c:pt>
                      <c:pt idx="372">
                        <c:v>115.65584227392581</c:v>
                      </c:pt>
                      <c:pt idx="373">
                        <c:v>115.45784422705081</c:v>
                      </c:pt>
                      <c:pt idx="374">
                        <c:v>115.37538573095702</c:v>
                      </c:pt>
                      <c:pt idx="375">
                        <c:v>115.40575835058591</c:v>
                      </c:pt>
                      <c:pt idx="376">
                        <c:v>115.48210570166022</c:v>
                      </c:pt>
                      <c:pt idx="377">
                        <c:v>115.60071226904302</c:v>
                      </c:pt>
                      <c:pt idx="378">
                        <c:v>115.69649168798831</c:v>
                      </c:pt>
                      <c:pt idx="379">
                        <c:v>115.72249266455081</c:v>
                      </c:pt>
                      <c:pt idx="380">
                        <c:v>115.68573424169922</c:v>
                      </c:pt>
                      <c:pt idx="381">
                        <c:v>115.55870482275392</c:v>
                      </c:pt>
                      <c:pt idx="382">
                        <c:v>115.35951659033202</c:v>
                      </c:pt>
                      <c:pt idx="383">
                        <c:v>115.10460326025392</c:v>
                      </c:pt>
                      <c:pt idx="384">
                        <c:v>114.83394285986331</c:v>
                      </c:pt>
                      <c:pt idx="385">
                        <c:v>114.63370940039061</c:v>
                      </c:pt>
                      <c:pt idx="386">
                        <c:v>114.54853483984382</c:v>
                      </c:pt>
                      <c:pt idx="387">
                        <c:v>114.57584044287111</c:v>
                      </c:pt>
                      <c:pt idx="388">
                        <c:v>114.64561125585942</c:v>
                      </c:pt>
                      <c:pt idx="389">
                        <c:v>114.76023527929692</c:v>
                      </c:pt>
                      <c:pt idx="390">
                        <c:v>114.85250517675782</c:v>
                      </c:pt>
                      <c:pt idx="391">
                        <c:v>114.87517973730472</c:v>
                      </c:pt>
                      <c:pt idx="392">
                        <c:v>114.83537718603522</c:v>
                      </c:pt>
                      <c:pt idx="393">
                        <c:v>114.70532652685552</c:v>
                      </c:pt>
                      <c:pt idx="394">
                        <c:v>114.50315520117192</c:v>
                      </c:pt>
                      <c:pt idx="395">
                        <c:v>114.24545714208982</c:v>
                      </c:pt>
                      <c:pt idx="396">
                        <c:v>113.97221800634772</c:v>
                      </c:pt>
                      <c:pt idx="397">
                        <c:v>113.76959654638672</c:v>
                      </c:pt>
                      <c:pt idx="398">
                        <c:v>113.68199583837892</c:v>
                      </c:pt>
                      <c:pt idx="399">
                        <c:v>113.70711180517581</c:v>
                      </c:pt>
                      <c:pt idx="400">
                        <c:v>113.77532622167972</c:v>
                      </c:pt>
                      <c:pt idx="401">
                        <c:v>113.88879820654302</c:v>
                      </c:pt>
                      <c:pt idx="402">
                        <c:v>113.98063322851561</c:v>
                      </c:pt>
                      <c:pt idx="403">
                        <c:v>114.00368162939452</c:v>
                      </c:pt>
                      <c:pt idx="404">
                        <c:v>113.96497008154302</c:v>
                      </c:pt>
                      <c:pt idx="405">
                        <c:v>113.83682677099611</c:v>
                      </c:pt>
                      <c:pt idx="406">
                        <c:v>113.63734099218752</c:v>
                      </c:pt>
                      <c:pt idx="407">
                        <c:v>113.38308379003912</c:v>
                      </c:pt>
                      <c:pt idx="408">
                        <c:v>113.11364409277341</c:v>
                      </c:pt>
                      <c:pt idx="409">
                        <c:v>112.91441008398442</c:v>
                      </c:pt>
                      <c:pt idx="410">
                        <c:v>112.82982298681642</c:v>
                      </c:pt>
                      <c:pt idx="411">
                        <c:v>112.85776945898442</c:v>
                      </c:pt>
                      <c:pt idx="412">
                        <c:v>112.92857786962892</c:v>
                      </c:pt>
                      <c:pt idx="413">
                        <c:v>113.04507872412111</c:v>
                      </c:pt>
                      <c:pt idx="414">
                        <c:v>113.14001890966802</c:v>
                      </c:pt>
                      <c:pt idx="415">
                        <c:v>113.16644713232422</c:v>
                      </c:pt>
                      <c:pt idx="416">
                        <c:v>113.13103148291022</c:v>
                      </c:pt>
                      <c:pt idx="417">
                        <c:v>113.00634428808591</c:v>
                      </c:pt>
                      <c:pt idx="418">
                        <c:v>112.81039854833982</c:v>
                      </c:pt>
                      <c:pt idx="419">
                        <c:v>112.55962797949222</c:v>
                      </c:pt>
                      <c:pt idx="420">
                        <c:v>112.29348418066412</c:v>
                      </c:pt>
                      <c:pt idx="421">
                        <c:v>112.09692045996091</c:v>
                      </c:pt>
                      <c:pt idx="422">
                        <c:v>112.01414915869142</c:v>
                      </c:pt>
                      <c:pt idx="423">
                        <c:v>112.04309508154302</c:v>
                      </c:pt>
                      <c:pt idx="424">
                        <c:v>112.11811491796882</c:v>
                      </c:pt>
                      <c:pt idx="425">
                        <c:v>112.23576781103522</c:v>
                      </c:pt>
                      <c:pt idx="426">
                        <c:v>112.33146330664061</c:v>
                      </c:pt>
                      <c:pt idx="427">
                        <c:v>112.35843321630861</c:v>
                      </c:pt>
                      <c:pt idx="428">
                        <c:v>112.32336851904302</c:v>
                      </c:pt>
                      <c:pt idx="429">
                        <c:v>112.19897887060552</c:v>
                      </c:pt>
                      <c:pt idx="430">
                        <c:v>112.00329253027341</c:v>
                      </c:pt>
                      <c:pt idx="431">
                        <c:v>111.75249907324222</c:v>
                      </c:pt>
                      <c:pt idx="432">
                        <c:v>111.48656889746091</c:v>
                      </c:pt>
                      <c:pt idx="433">
                        <c:v>111.29032561132811</c:v>
                      </c:pt>
                      <c:pt idx="434">
                        <c:v>111.20780608007811</c:v>
                      </c:pt>
                      <c:pt idx="435">
                        <c:v>111.23706480810552</c:v>
                      </c:pt>
                      <c:pt idx="436">
                        <c:v>111.30910918066412</c:v>
                      </c:pt>
                      <c:pt idx="437">
                        <c:v>111.42759367773442</c:v>
                      </c:pt>
                      <c:pt idx="438">
                        <c:v>111.52535673925782</c:v>
                      </c:pt>
                      <c:pt idx="439">
                        <c:v>111.55581328222662</c:v>
                      </c:pt>
                      <c:pt idx="440">
                        <c:v>111.52531096289061</c:v>
                      </c:pt>
                      <c:pt idx="441">
                        <c:v>111.40703245947272</c:v>
                      </c:pt>
                      <c:pt idx="442">
                        <c:v>111.21860167333982</c:v>
                      </c:pt>
                      <c:pt idx="443">
                        <c:v>110.97572752783202</c:v>
                      </c:pt>
                      <c:pt idx="444">
                        <c:v>110.71780058691412</c:v>
                      </c:pt>
                      <c:pt idx="445">
                        <c:v>110.52904936621091</c:v>
                      </c:pt>
                      <c:pt idx="446">
                        <c:v>110.45393797705081</c:v>
                      </c:pt>
                      <c:pt idx="447">
                        <c:v>110.49004790136722</c:v>
                      </c:pt>
                      <c:pt idx="448">
                        <c:v>110.56796690771482</c:v>
                      </c:pt>
                      <c:pt idx="449">
                        <c:v>110.69278380224611</c:v>
                      </c:pt>
                      <c:pt idx="450">
                        <c:v>110.79668089697272</c:v>
                      </c:pt>
                      <c:pt idx="451">
                        <c:v>110.83356901953121</c:v>
                      </c:pt>
                      <c:pt idx="452">
                        <c:v>110.80941435644532</c:v>
                      </c:pt>
                      <c:pt idx="453">
                        <c:v>110.69759032080081</c:v>
                      </c:pt>
                      <c:pt idx="454">
                        <c:v>110.51518675634772</c:v>
                      </c:pt>
                      <c:pt idx="455">
                        <c:v>110.27757689306642</c:v>
                      </c:pt>
                      <c:pt idx="456">
                        <c:v>110.02433440039061</c:v>
                      </c:pt>
                      <c:pt idx="457">
                        <c:v>109.83929106542972</c:v>
                      </c:pt>
                      <c:pt idx="458">
                        <c:v>109.76710173437502</c:v>
                      </c:pt>
                      <c:pt idx="459">
                        <c:v>109.80511900732422</c:v>
                      </c:pt>
                      <c:pt idx="460">
                        <c:v>109.88390776464841</c:v>
                      </c:pt>
                      <c:pt idx="461">
                        <c:v>110.00886961767581</c:v>
                      </c:pt>
                      <c:pt idx="462">
                        <c:v>110.11229368994142</c:v>
                      </c:pt>
                      <c:pt idx="463">
                        <c:v>110.14826628515621</c:v>
                      </c:pt>
                      <c:pt idx="464">
                        <c:v>110.12270781347662</c:v>
                      </c:pt>
                      <c:pt idx="465">
                        <c:v>110.00869414160162</c:v>
                      </c:pt>
                      <c:pt idx="466">
                        <c:v>109.82320830175782</c:v>
                      </c:pt>
                      <c:pt idx="467">
                        <c:v>109.58165404150392</c:v>
                      </c:pt>
                      <c:pt idx="468">
                        <c:v>109.32412382910162</c:v>
                      </c:pt>
                      <c:pt idx="469">
                        <c:v>109.13470885107422</c:v>
                      </c:pt>
                      <c:pt idx="470">
                        <c:v>109.05778166601561</c:v>
                      </c:pt>
                      <c:pt idx="471">
                        <c:v>109.09095427343752</c:v>
                      </c:pt>
                      <c:pt idx="472">
                        <c:v>109.16911742041022</c:v>
                      </c:pt>
                      <c:pt idx="473">
                        <c:v>109.28992888281252</c:v>
                      </c:pt>
                      <c:pt idx="474">
                        <c:v>109.38935515234382</c:v>
                      </c:pt>
                      <c:pt idx="475">
                        <c:v>109.42166563818361</c:v>
                      </c:pt>
                      <c:pt idx="476">
                        <c:v>109.39297911474611</c:v>
                      </c:pt>
                      <c:pt idx="477">
                        <c:v>109.27615782568361</c:v>
                      </c:pt>
                      <c:pt idx="478">
                        <c:v>109.08824583837892</c:v>
                      </c:pt>
                      <c:pt idx="479">
                        <c:v>108.84487578222662</c:v>
                      </c:pt>
                      <c:pt idx="480">
                        <c:v>108.58554503271482</c:v>
                      </c:pt>
                      <c:pt idx="481">
                        <c:v>108.39416167089841</c:v>
                      </c:pt>
                      <c:pt idx="482">
                        <c:v>108.31499907324222</c:v>
                      </c:pt>
                      <c:pt idx="483">
                        <c:v>108.34589812109382</c:v>
                      </c:pt>
                      <c:pt idx="484">
                        <c:v>108.41837736914061</c:v>
                      </c:pt>
                      <c:pt idx="485">
                        <c:v>108.53651091406252</c:v>
                      </c:pt>
                      <c:pt idx="486">
                        <c:v>108.63388487646482</c:v>
                      </c:pt>
                      <c:pt idx="487">
                        <c:v>108.66450926611331</c:v>
                      </c:pt>
                      <c:pt idx="488">
                        <c:v>108.63448759863282</c:v>
                      </c:pt>
                      <c:pt idx="489">
                        <c:v>108.51651427099611</c:v>
                      </c:pt>
                      <c:pt idx="490">
                        <c:v>108.32763335058591</c:v>
                      </c:pt>
                      <c:pt idx="491">
                        <c:v>108.08373686621091</c:v>
                      </c:pt>
                      <c:pt idx="492">
                        <c:v>107.82391783544922</c:v>
                      </c:pt>
                      <c:pt idx="493">
                        <c:v>107.63130614111331</c:v>
                      </c:pt>
                      <c:pt idx="494">
                        <c:v>107.55010649511722</c:v>
                      </c:pt>
                      <c:pt idx="495">
                        <c:v>107.57861754248052</c:v>
                      </c:pt>
                      <c:pt idx="496">
                        <c:v>107.64888426611331</c:v>
                      </c:pt>
                      <c:pt idx="497">
                        <c:v>107.76461455175782</c:v>
                      </c:pt>
                      <c:pt idx="498">
                        <c:v>107.85976073095702</c:v>
                      </c:pt>
                      <c:pt idx="499">
                        <c:v>107.88825651953121</c:v>
                      </c:pt>
                      <c:pt idx="500">
                        <c:v>107.85625120947272</c:v>
                      </c:pt>
                      <c:pt idx="501">
                        <c:v>107.73627135107422</c:v>
                      </c:pt>
                      <c:pt idx="502">
                        <c:v>107.54553648779302</c:v>
                      </c:pt>
                      <c:pt idx="503">
                        <c:v>107.30036589453121</c:v>
                      </c:pt>
                      <c:pt idx="504">
                        <c:v>107.03957030126952</c:v>
                      </c:pt>
                      <c:pt idx="505">
                        <c:v>106.84550139257811</c:v>
                      </c:pt>
                      <c:pt idx="506">
                        <c:v>106.76178404638672</c:v>
                      </c:pt>
                      <c:pt idx="507">
                        <c:v>106.78744932958982</c:v>
                      </c:pt>
                      <c:pt idx="508">
                        <c:v>106.85541197607422</c:v>
                      </c:pt>
                      <c:pt idx="509">
                        <c:v>106.96911284277341</c:v>
                      </c:pt>
                      <c:pt idx="510">
                        <c:v>107.06289336035162</c:v>
                      </c:pt>
                      <c:pt idx="511">
                        <c:v>107.09061095068361</c:v>
                      </c:pt>
                      <c:pt idx="512">
                        <c:v>107.05837675878912</c:v>
                      </c:pt>
                      <c:pt idx="513">
                        <c:v>106.93881651708982</c:v>
                      </c:pt>
                      <c:pt idx="514">
                        <c:v>106.74959990332032</c:v>
                      </c:pt>
                      <c:pt idx="515">
                        <c:v>106.50664183447272</c:v>
                      </c:pt>
                      <c:pt idx="516">
                        <c:v>106.24805876562502</c:v>
                      </c:pt>
                      <c:pt idx="517">
                        <c:v>106.05557677099611</c:v>
                      </c:pt>
                      <c:pt idx="518">
                        <c:v>105.97208067724611</c:v>
                      </c:pt>
                      <c:pt idx="519">
                        <c:v>105.99724242041022</c:v>
                      </c:pt>
                      <c:pt idx="520">
                        <c:v>106.06827208349611</c:v>
                      </c:pt>
                      <c:pt idx="521">
                        <c:v>106.18250700781252</c:v>
                      </c:pt>
                      <c:pt idx="522">
                        <c:v>106.27684447119142</c:v>
                      </c:pt>
                      <c:pt idx="523">
                        <c:v>106.30526396582032</c:v>
                      </c:pt>
                      <c:pt idx="524">
                        <c:v>106.27378508398442</c:v>
                      </c:pt>
                      <c:pt idx="525">
                        <c:v>106.15559050390621</c:v>
                      </c:pt>
                      <c:pt idx="526">
                        <c:v>105.96822783300782</c:v>
                      </c:pt>
                      <c:pt idx="527">
                        <c:v>105.72717711279302</c:v>
                      </c:pt>
                      <c:pt idx="528">
                        <c:v>105.47032591650392</c:v>
                      </c:pt>
                      <c:pt idx="529">
                        <c:v>105.27887389013672</c:v>
                      </c:pt>
                      <c:pt idx="530">
                        <c:v>105.19526335546882</c:v>
                      </c:pt>
                      <c:pt idx="531">
                        <c:v>105.21930357763672</c:v>
                      </c:pt>
                      <c:pt idx="532">
                        <c:v>105.28561064550782</c:v>
                      </c:pt>
                      <c:pt idx="533">
                        <c:v>105.39807555029302</c:v>
                      </c:pt>
                      <c:pt idx="534">
                        <c:v>105.49145933935552</c:v>
                      </c:pt>
                      <c:pt idx="535">
                        <c:v>105.51952025244142</c:v>
                      </c:pt>
                      <c:pt idx="536">
                        <c:v>105.48830077001952</c:v>
                      </c:pt>
                      <c:pt idx="537">
                        <c:v>105.37134978125002</c:v>
                      </c:pt>
                      <c:pt idx="538">
                        <c:v>105.18574187109382</c:v>
                      </c:pt>
                      <c:pt idx="539">
                        <c:v>104.94658324072272</c:v>
                      </c:pt>
                      <c:pt idx="540">
                        <c:v>104.69229552099611</c:v>
                      </c:pt>
                      <c:pt idx="541">
                        <c:v>104.50344511816412</c:v>
                      </c:pt>
                      <c:pt idx="542">
                        <c:v>104.42245909521482</c:v>
                      </c:pt>
                      <c:pt idx="543">
                        <c:v>104.44871947119142</c:v>
                      </c:pt>
                      <c:pt idx="544">
                        <c:v>104.51749846289061</c:v>
                      </c:pt>
                      <c:pt idx="545">
                        <c:v>104.63406035253912</c:v>
                      </c:pt>
                      <c:pt idx="546">
                        <c:v>104.73305174658202</c:v>
                      </c:pt>
                      <c:pt idx="547">
                        <c:v>104.76886412451172</c:v>
                      </c:pt>
                      <c:pt idx="548">
                        <c:v>104.74733397314452</c:v>
                      </c:pt>
                      <c:pt idx="549">
                        <c:v>104.64242216894532</c:v>
                      </c:pt>
                      <c:pt idx="550">
                        <c:v>104.47053953955081</c:v>
                      </c:pt>
                      <c:pt idx="551">
                        <c:v>104.24614378759772</c:v>
                      </c:pt>
                      <c:pt idx="552">
                        <c:v>104.00716826269532</c:v>
                      </c:pt>
                      <c:pt idx="553">
                        <c:v>103.83275267431642</c:v>
                      </c:pt>
                      <c:pt idx="554">
                        <c:v>103.76595732519532</c:v>
                      </c:pt>
                      <c:pt idx="555">
                        <c:v>103.80555388281252</c:v>
                      </c:pt>
                      <c:pt idx="556">
                        <c:v>103.88592192480472</c:v>
                      </c:pt>
                      <c:pt idx="557">
                        <c:v>104.01545378515621</c:v>
                      </c:pt>
                      <c:pt idx="558">
                        <c:v>104.12743040869142</c:v>
                      </c:pt>
                      <c:pt idx="559">
                        <c:v>104.17769285986331</c:v>
                      </c:pt>
                      <c:pt idx="560">
                        <c:v>104.17070433447272</c:v>
                      </c:pt>
                      <c:pt idx="561">
                        <c:v>104.08095213720702</c:v>
                      </c:pt>
                      <c:pt idx="562">
                        <c:v>103.92416807958982</c:v>
                      </c:pt>
                      <c:pt idx="563">
                        <c:v>103.71397063085942</c:v>
                      </c:pt>
                    </c:numCache>
                  </c:numRef>
                </c:yVal>
                <c:smooth val="0"/>
                <c:extLst xmlns:c15="http://schemas.microsoft.com/office/drawing/2012/chart">
                  <c:ext xmlns:c16="http://schemas.microsoft.com/office/drawing/2014/chart" uri="{C3380CC4-5D6E-409C-BE32-E72D297353CC}">
                    <c16:uniqueId val="{00000009-CC97-4741-8520-CAA33458609C}"/>
                  </c:ext>
                </c:extLst>
              </c15:ser>
            </c15:filteredScatterSeries>
          </c:ext>
        </c:extLst>
      </c:scatterChart>
      <c:valAx>
        <c:axId val="738441695"/>
        <c:scaling>
          <c:orientation val="minMax"/>
          <c:max val="62150"/>
          <c:min val="18264"/>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36814463"/>
        <c:crosses val="autoZero"/>
        <c:crossBetween val="midCat"/>
        <c:majorUnit val="3655"/>
        <c:minorUnit val="1825"/>
      </c:valAx>
      <c:valAx>
        <c:axId val="736814463"/>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38441695"/>
        <c:crosses val="autoZero"/>
        <c:crossBetween val="midCat"/>
      </c:valAx>
      <c:spPr>
        <a:noFill/>
        <a:ln>
          <a:solidFill>
            <a:schemeClr val="bg1">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noFill/>
    </a:ln>
    <a:effectLst/>
  </c:spPr>
  <c:txPr>
    <a:bodyPr/>
    <a:lstStyle/>
    <a:p>
      <a:pPr>
        <a:defRPr sz="1600" baseline="0"/>
      </a:pPr>
      <a:endParaRPr lang="en-US"/>
    </a:p>
  </c:txPr>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81788814859683"/>
          <c:y val="8.6765091863517066E-2"/>
          <c:w val="0.85618693496646259"/>
          <c:h val="0.62625109361329834"/>
        </c:manualLayout>
      </c:layout>
      <c:scatterChart>
        <c:scatterStyle val="lineMarker"/>
        <c:varyColors val="0"/>
        <c:ser>
          <c:idx val="0"/>
          <c:order val="0"/>
          <c:tx>
            <c:v>Baseline</c:v>
          </c:tx>
          <c:spPr>
            <a:ln>
              <a:solidFill>
                <a:srgbClr val="FFFFFF">
                  <a:lumMod val="65000"/>
                  <a:alpha val="80000"/>
                </a:srgbClr>
              </a:solidFill>
            </a:ln>
          </c:spPr>
          <c:marker>
            <c:symbol val="none"/>
          </c:marker>
          <c:xVal>
            <c:numRef>
              <c:f>'03N20W35R03S'!$A$3:$A$602</c:f>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f>'03N20W35R03S'!$M$3:$M$602</c:f>
              <c:numCache>
                <c:formatCode>0.00</c:formatCode>
                <c:ptCount val="600"/>
                <c:pt idx="0">
                  <c:v>146.128815</c:v>
                </c:pt>
                <c:pt idx="1">
                  <c:v>147.58717300000001</c:v>
                </c:pt>
                <c:pt idx="2">
                  <c:v>149.76724200000001</c:v>
                </c:pt>
                <c:pt idx="3">
                  <c:v>145.75932299999999</c:v>
                </c:pt>
                <c:pt idx="4">
                  <c:v>147.90460200000001</c:v>
                </c:pt>
                <c:pt idx="5">
                  <c:v>138.26100199999999</c:v>
                </c:pt>
                <c:pt idx="6">
                  <c:v>139.74964900000001</c:v>
                </c:pt>
                <c:pt idx="7">
                  <c:v>141.14920000000001</c:v>
                </c:pt>
                <c:pt idx="8">
                  <c:v>141.80119300000001</c:v>
                </c:pt>
                <c:pt idx="9">
                  <c:v>136.17927599999999</c:v>
                </c:pt>
                <c:pt idx="10">
                  <c:v>140.06456</c:v>
                </c:pt>
                <c:pt idx="11">
                  <c:v>140.61961400000001</c:v>
                </c:pt>
                <c:pt idx="12">
                  <c:v>143.77151499999999</c:v>
                </c:pt>
                <c:pt idx="13">
                  <c:v>146.15917999999999</c:v>
                </c:pt>
                <c:pt idx="14">
                  <c:v>138.68135100000001</c:v>
                </c:pt>
                <c:pt idx="15">
                  <c:v>142.01307700000001</c:v>
                </c:pt>
                <c:pt idx="16">
                  <c:v>144.358429</c:v>
                </c:pt>
                <c:pt idx="17">
                  <c:v>137.51123000000001</c:v>
                </c:pt>
                <c:pt idx="18">
                  <c:v>137.57698099999999</c:v>
                </c:pt>
                <c:pt idx="19">
                  <c:v>141.08523600000001</c:v>
                </c:pt>
                <c:pt idx="20">
                  <c:v>140.45256000000001</c:v>
                </c:pt>
                <c:pt idx="21">
                  <c:v>131.28582800000001</c:v>
                </c:pt>
                <c:pt idx="22">
                  <c:v>135.77832000000001</c:v>
                </c:pt>
                <c:pt idx="23">
                  <c:v>139.71002200000001</c:v>
                </c:pt>
                <c:pt idx="24">
                  <c:v>142.567093</c:v>
                </c:pt>
                <c:pt idx="25">
                  <c:v>144.791168</c:v>
                </c:pt>
                <c:pt idx="26">
                  <c:v>144.53517199999999</c:v>
                </c:pt>
                <c:pt idx="27">
                  <c:v>145.82841500000001</c:v>
                </c:pt>
                <c:pt idx="28">
                  <c:v>141.65695199999999</c:v>
                </c:pt>
                <c:pt idx="29">
                  <c:v>133.48751799999999</c:v>
                </c:pt>
                <c:pt idx="30">
                  <c:v>132.91851800000001</c:v>
                </c:pt>
                <c:pt idx="31">
                  <c:v>132.31260700000001</c:v>
                </c:pt>
                <c:pt idx="32">
                  <c:v>134.647537</c:v>
                </c:pt>
                <c:pt idx="33">
                  <c:v>136.42988600000001</c:v>
                </c:pt>
                <c:pt idx="34">
                  <c:v>134.37136799999999</c:v>
                </c:pt>
                <c:pt idx="35">
                  <c:v>137.65966800000001</c:v>
                </c:pt>
                <c:pt idx="36">
                  <c:v>140.621521</c:v>
                </c:pt>
                <c:pt idx="37">
                  <c:v>135.99063100000001</c:v>
                </c:pt>
                <c:pt idx="38">
                  <c:v>137.318161</c:v>
                </c:pt>
                <c:pt idx="39">
                  <c:v>138.56632999999999</c:v>
                </c:pt>
                <c:pt idx="40">
                  <c:v>133.33003199999999</c:v>
                </c:pt>
                <c:pt idx="41">
                  <c:v>135.814255</c:v>
                </c:pt>
                <c:pt idx="42">
                  <c:v>133.499191</c:v>
                </c:pt>
                <c:pt idx="43">
                  <c:v>135.053955</c:v>
                </c:pt>
                <c:pt idx="44">
                  <c:v>132.75280799999999</c:v>
                </c:pt>
                <c:pt idx="45">
                  <c:v>130.68061800000001</c:v>
                </c:pt>
                <c:pt idx="46">
                  <c:v>133.22271699999999</c:v>
                </c:pt>
                <c:pt idx="47">
                  <c:v>136.552536</c:v>
                </c:pt>
                <c:pt idx="48">
                  <c:v>139.17932099999999</c:v>
                </c:pt>
                <c:pt idx="49">
                  <c:v>141.088211</c:v>
                </c:pt>
                <c:pt idx="50">
                  <c:v>134.216644</c:v>
                </c:pt>
                <c:pt idx="51">
                  <c:v>132.15722700000001</c:v>
                </c:pt>
                <c:pt idx="52">
                  <c:v>130.52668800000001</c:v>
                </c:pt>
                <c:pt idx="53">
                  <c:v>133.890671</c:v>
                </c:pt>
                <c:pt idx="54">
                  <c:v>129.22505200000001</c:v>
                </c:pt>
                <c:pt idx="55">
                  <c:v>125.23379499999999</c:v>
                </c:pt>
                <c:pt idx="56">
                  <c:v>125.68112199999999</c:v>
                </c:pt>
                <c:pt idx="57">
                  <c:v>129.773056</c:v>
                </c:pt>
                <c:pt idx="58">
                  <c:v>132.90391500000001</c:v>
                </c:pt>
                <c:pt idx="59">
                  <c:v>135.41471899999999</c:v>
                </c:pt>
                <c:pt idx="60">
                  <c:v>137.52862500000001</c:v>
                </c:pt>
                <c:pt idx="61">
                  <c:v>138.880844</c:v>
                </c:pt>
                <c:pt idx="62">
                  <c:v>140.61386100000001</c:v>
                </c:pt>
                <c:pt idx="63">
                  <c:v>142.15670800000001</c:v>
                </c:pt>
                <c:pt idx="64">
                  <c:v>132.77948000000001</c:v>
                </c:pt>
                <c:pt idx="65">
                  <c:v>127.65154999999999</c:v>
                </c:pt>
                <c:pt idx="66">
                  <c:v>125.024551</c:v>
                </c:pt>
                <c:pt idx="67">
                  <c:v>128.01177999999999</c:v>
                </c:pt>
                <c:pt idx="68">
                  <c:v>124.808044</c:v>
                </c:pt>
                <c:pt idx="69">
                  <c:v>126.240646</c:v>
                </c:pt>
                <c:pt idx="70">
                  <c:v>129.580063</c:v>
                </c:pt>
                <c:pt idx="71">
                  <c:v>132.35820000000001</c:v>
                </c:pt>
                <c:pt idx="72">
                  <c:v>133.30830399999999</c:v>
                </c:pt>
                <c:pt idx="73">
                  <c:v>135.51831100000001</c:v>
                </c:pt>
                <c:pt idx="74">
                  <c:v>136.71987899999999</c:v>
                </c:pt>
                <c:pt idx="75">
                  <c:v>138.27337600000001</c:v>
                </c:pt>
                <c:pt idx="76">
                  <c:v>131.35627700000001</c:v>
                </c:pt>
                <c:pt idx="77">
                  <c:v>125.996475</c:v>
                </c:pt>
                <c:pt idx="78">
                  <c:v>127.570953</c:v>
                </c:pt>
                <c:pt idx="79">
                  <c:v>117.40827899999999</c:v>
                </c:pt>
                <c:pt idx="80">
                  <c:v>120.13737499999999</c:v>
                </c:pt>
                <c:pt idx="81">
                  <c:v>125.02204900000001</c:v>
                </c:pt>
                <c:pt idx="82">
                  <c:v>127.89605700000001</c:v>
                </c:pt>
                <c:pt idx="83">
                  <c:v>130.658737</c:v>
                </c:pt>
                <c:pt idx="84">
                  <c:v>132.88481100000001</c:v>
                </c:pt>
                <c:pt idx="85">
                  <c:v>134.67894000000001</c:v>
                </c:pt>
                <c:pt idx="86">
                  <c:v>136.449127</c:v>
                </c:pt>
                <c:pt idx="87">
                  <c:v>133.17775</c:v>
                </c:pt>
                <c:pt idx="88">
                  <c:v>127.30290199999999</c:v>
                </c:pt>
                <c:pt idx="89">
                  <c:v>124.34406999999999</c:v>
                </c:pt>
                <c:pt idx="90">
                  <c:v>126.81950399999999</c:v>
                </c:pt>
                <c:pt idx="91">
                  <c:v>128.693939</c:v>
                </c:pt>
                <c:pt idx="92">
                  <c:v>129.98225400000001</c:v>
                </c:pt>
                <c:pt idx="93">
                  <c:v>126.02446</c:v>
                </c:pt>
                <c:pt idx="94">
                  <c:v>121.34610000000001</c:v>
                </c:pt>
                <c:pt idx="95">
                  <c:v>125.762238</c:v>
                </c:pt>
                <c:pt idx="96">
                  <c:v>128.62413000000001</c:v>
                </c:pt>
                <c:pt idx="97">
                  <c:v>131.05557300000001</c:v>
                </c:pt>
                <c:pt idx="98">
                  <c:v>133.297607</c:v>
                </c:pt>
                <c:pt idx="99">
                  <c:v>133.54508999999999</c:v>
                </c:pt>
                <c:pt idx="100">
                  <c:v>131.317398</c:v>
                </c:pt>
                <c:pt idx="101">
                  <c:v>120.707886</c:v>
                </c:pt>
                <c:pt idx="102">
                  <c:v>121.74812299999999</c:v>
                </c:pt>
                <c:pt idx="103">
                  <c:v>122.56199599999999</c:v>
                </c:pt>
                <c:pt idx="104">
                  <c:v>125.44546500000001</c:v>
                </c:pt>
                <c:pt idx="105">
                  <c:v>124.18292199999999</c:v>
                </c:pt>
                <c:pt idx="106">
                  <c:v>119.930038</c:v>
                </c:pt>
                <c:pt idx="107">
                  <c:v>124.08741800000001</c:v>
                </c:pt>
                <c:pt idx="108">
                  <c:v>127.328979</c:v>
                </c:pt>
                <c:pt idx="109">
                  <c:v>129.36038199999999</c:v>
                </c:pt>
                <c:pt idx="110">
                  <c:v>131.32008400000001</c:v>
                </c:pt>
                <c:pt idx="111">
                  <c:v>132.15628100000001</c:v>
                </c:pt>
                <c:pt idx="112">
                  <c:v>124.00649999999999</c:v>
                </c:pt>
                <c:pt idx="113">
                  <c:v>119.31947299999999</c:v>
                </c:pt>
                <c:pt idx="114">
                  <c:v>117.102203</c:v>
                </c:pt>
                <c:pt idx="115">
                  <c:v>115.085663</c:v>
                </c:pt>
                <c:pt idx="116">
                  <c:v>119.73989900000001</c:v>
                </c:pt>
                <c:pt idx="117">
                  <c:v>119.27072100000001</c:v>
                </c:pt>
                <c:pt idx="118">
                  <c:v>120.90728799999999</c:v>
                </c:pt>
                <c:pt idx="119">
                  <c:v>123.62600699999999</c:v>
                </c:pt>
                <c:pt idx="120">
                  <c:v>126.21830700000001</c:v>
                </c:pt>
                <c:pt idx="121">
                  <c:v>128.24890099999999</c:v>
                </c:pt>
                <c:pt idx="122">
                  <c:v>129.27522300000001</c:v>
                </c:pt>
                <c:pt idx="123">
                  <c:v>130.977676</c:v>
                </c:pt>
                <c:pt idx="124">
                  <c:v>123.25630200000001</c:v>
                </c:pt>
                <c:pt idx="125">
                  <c:v>117.34582499999999</c:v>
                </c:pt>
                <c:pt idx="126">
                  <c:v>116.454926</c:v>
                </c:pt>
                <c:pt idx="127">
                  <c:v>115.558601</c:v>
                </c:pt>
                <c:pt idx="128">
                  <c:v>114.529678</c:v>
                </c:pt>
                <c:pt idx="129">
                  <c:v>118.74212600000001</c:v>
                </c:pt>
                <c:pt idx="130">
                  <c:v>118.82635500000001</c:v>
                </c:pt>
                <c:pt idx="131">
                  <c:v>122.01222200000001</c:v>
                </c:pt>
                <c:pt idx="132">
                  <c:v>124.51918000000001</c:v>
                </c:pt>
                <c:pt idx="133">
                  <c:v>126.48608400000001</c:v>
                </c:pt>
                <c:pt idx="134">
                  <c:v>128.415436</c:v>
                </c:pt>
                <c:pt idx="135">
                  <c:v>129.96151699999999</c:v>
                </c:pt>
                <c:pt idx="136">
                  <c:v>130.638824</c:v>
                </c:pt>
                <c:pt idx="137">
                  <c:v>114.35805499999999</c:v>
                </c:pt>
                <c:pt idx="138">
                  <c:v>114.110123</c:v>
                </c:pt>
                <c:pt idx="139">
                  <c:v>114.046677</c:v>
                </c:pt>
                <c:pt idx="140">
                  <c:v>113.51638</c:v>
                </c:pt>
                <c:pt idx="141">
                  <c:v>117.802155</c:v>
                </c:pt>
                <c:pt idx="142">
                  <c:v>117.147614</c:v>
                </c:pt>
                <c:pt idx="143">
                  <c:v>120.50625600000001</c:v>
                </c:pt>
                <c:pt idx="144">
                  <c:v>122.47863799999999</c:v>
                </c:pt>
                <c:pt idx="145">
                  <c:v>124.02179000000001</c:v>
                </c:pt>
                <c:pt idx="146">
                  <c:v>126.00436400000001</c:v>
                </c:pt>
                <c:pt idx="147">
                  <c:v>127.823746</c:v>
                </c:pt>
                <c:pt idx="148">
                  <c:v>120.53301999999999</c:v>
                </c:pt>
                <c:pt idx="149">
                  <c:v>114.942604</c:v>
                </c:pt>
                <c:pt idx="150">
                  <c:v>112.216454</c:v>
                </c:pt>
                <c:pt idx="151">
                  <c:v>115.01237500000001</c:v>
                </c:pt>
                <c:pt idx="152">
                  <c:v>111.901779</c:v>
                </c:pt>
                <c:pt idx="153">
                  <c:v>115.775009</c:v>
                </c:pt>
                <c:pt idx="154">
                  <c:v>116.388474</c:v>
                </c:pt>
                <c:pt idx="155">
                  <c:v>119.26367200000001</c:v>
                </c:pt>
                <c:pt idx="156">
                  <c:v>121.87197900000001</c:v>
                </c:pt>
                <c:pt idx="157">
                  <c:v>123.74856600000001</c:v>
                </c:pt>
                <c:pt idx="158">
                  <c:v>125.624619</c:v>
                </c:pt>
                <c:pt idx="159">
                  <c:v>126.645004</c:v>
                </c:pt>
                <c:pt idx="160">
                  <c:v>118.862717</c:v>
                </c:pt>
                <c:pt idx="161">
                  <c:v>112.91709899999999</c:v>
                </c:pt>
                <c:pt idx="162">
                  <c:v>112.32399700000001</c:v>
                </c:pt>
                <c:pt idx="163">
                  <c:v>111.664818</c:v>
                </c:pt>
                <c:pt idx="164">
                  <c:v>110.823212</c:v>
                </c:pt>
                <c:pt idx="165">
                  <c:v>113.09633599999999</c:v>
                </c:pt>
                <c:pt idx="166">
                  <c:v>114.58181</c:v>
                </c:pt>
                <c:pt idx="167">
                  <c:v>117.76968400000001</c:v>
                </c:pt>
                <c:pt idx="168">
                  <c:v>120.00031999999999</c:v>
                </c:pt>
                <c:pt idx="169">
                  <c:v>122.06449900000001</c:v>
                </c:pt>
                <c:pt idx="170">
                  <c:v>123.89372299999999</c:v>
                </c:pt>
                <c:pt idx="171">
                  <c:v>124.829544</c:v>
                </c:pt>
                <c:pt idx="172">
                  <c:v>117.416214</c:v>
                </c:pt>
                <c:pt idx="173">
                  <c:v>111.678207</c:v>
                </c:pt>
                <c:pt idx="174">
                  <c:v>111.439499</c:v>
                </c:pt>
                <c:pt idx="175">
                  <c:v>111.12545799999999</c:v>
                </c:pt>
                <c:pt idx="176">
                  <c:v>110.626274</c:v>
                </c:pt>
                <c:pt idx="177">
                  <c:v>109.832634</c:v>
                </c:pt>
                <c:pt idx="178">
                  <c:v>113.69171900000001</c:v>
                </c:pt>
                <c:pt idx="179">
                  <c:v>116.473602</c:v>
                </c:pt>
                <c:pt idx="180">
                  <c:v>114.68647</c:v>
                </c:pt>
                <c:pt idx="181">
                  <c:v>117.36335800000001</c:v>
                </c:pt>
                <c:pt idx="182">
                  <c:v>119.91951</c:v>
                </c:pt>
                <c:pt idx="183">
                  <c:v>115.257126</c:v>
                </c:pt>
                <c:pt idx="184">
                  <c:v>114.12052199999999</c:v>
                </c:pt>
                <c:pt idx="185">
                  <c:v>113.271057</c:v>
                </c:pt>
                <c:pt idx="186">
                  <c:v>112.26660200000001</c:v>
                </c:pt>
                <c:pt idx="187">
                  <c:v>107.06500200000001</c:v>
                </c:pt>
                <c:pt idx="188">
                  <c:v>106.531898</c:v>
                </c:pt>
                <c:pt idx="189">
                  <c:v>110.449997</c:v>
                </c:pt>
                <c:pt idx="190">
                  <c:v>112.290543</c:v>
                </c:pt>
                <c:pt idx="191">
                  <c:v>115.171234</c:v>
                </c:pt>
                <c:pt idx="192">
                  <c:v>115.764854</c:v>
                </c:pt>
                <c:pt idx="193">
                  <c:v>117.49748199999999</c:v>
                </c:pt>
                <c:pt idx="194">
                  <c:v>119.53450000000001</c:v>
                </c:pt>
                <c:pt idx="195">
                  <c:v>120.60633899999999</c:v>
                </c:pt>
                <c:pt idx="196">
                  <c:v>113.87108600000001</c:v>
                </c:pt>
                <c:pt idx="197">
                  <c:v>108.79883599999999</c:v>
                </c:pt>
                <c:pt idx="198">
                  <c:v>106.934372</c:v>
                </c:pt>
                <c:pt idx="199">
                  <c:v>105.28093</c:v>
                </c:pt>
                <c:pt idx="200">
                  <c:v>103.713722</c:v>
                </c:pt>
                <c:pt idx="201">
                  <c:v>106.94605300000001</c:v>
                </c:pt>
                <c:pt idx="202">
                  <c:v>110.48886899999999</c:v>
                </c:pt>
                <c:pt idx="203">
                  <c:v>113.206146</c:v>
                </c:pt>
                <c:pt idx="204">
                  <c:v>114.864639</c:v>
                </c:pt>
                <c:pt idx="205">
                  <c:v>115.877342</c:v>
                </c:pt>
                <c:pt idx="206">
                  <c:v>117.74430799999999</c:v>
                </c:pt>
                <c:pt idx="207">
                  <c:v>111.871658</c:v>
                </c:pt>
                <c:pt idx="208">
                  <c:v>108.96251700000001</c:v>
                </c:pt>
                <c:pt idx="209">
                  <c:v>108.504524</c:v>
                </c:pt>
                <c:pt idx="210">
                  <c:v>107.416901</c:v>
                </c:pt>
                <c:pt idx="211">
                  <c:v>109.10367599999999</c:v>
                </c:pt>
                <c:pt idx="212">
                  <c:v>107.59934199999999</c:v>
                </c:pt>
                <c:pt idx="213">
                  <c:v>108.13155399999999</c:v>
                </c:pt>
                <c:pt idx="214">
                  <c:v>106.61985799999999</c:v>
                </c:pt>
                <c:pt idx="215">
                  <c:v>109.912323</c:v>
                </c:pt>
                <c:pt idx="216">
                  <c:v>105.08878300000001</c:v>
                </c:pt>
                <c:pt idx="217">
                  <c:v>108.06757399999999</c:v>
                </c:pt>
                <c:pt idx="218">
                  <c:v>111.05476400000001</c:v>
                </c:pt>
                <c:pt idx="219">
                  <c:v>112.927925</c:v>
                </c:pt>
                <c:pt idx="220">
                  <c:v>107.341278</c:v>
                </c:pt>
                <c:pt idx="221">
                  <c:v>107.106796</c:v>
                </c:pt>
                <c:pt idx="222">
                  <c:v>106.69426</c:v>
                </c:pt>
                <c:pt idx="223">
                  <c:v>106.25179300000001</c:v>
                </c:pt>
                <c:pt idx="224">
                  <c:v>105.821663</c:v>
                </c:pt>
                <c:pt idx="225">
                  <c:v>104.62659499999999</c:v>
                </c:pt>
                <c:pt idx="226">
                  <c:v>104.289024</c:v>
                </c:pt>
                <c:pt idx="227">
                  <c:v>107.62827299999999</c:v>
                </c:pt>
                <c:pt idx="228">
                  <c:v>110.282608</c:v>
                </c:pt>
                <c:pt idx="229">
                  <c:v>112.116905</c:v>
                </c:pt>
                <c:pt idx="230">
                  <c:v>113.91252900000001</c:v>
                </c:pt>
                <c:pt idx="231">
                  <c:v>108.927216</c:v>
                </c:pt>
                <c:pt idx="232">
                  <c:v>111.37455</c:v>
                </c:pt>
                <c:pt idx="233">
                  <c:v>101.55424499999999</c:v>
                </c:pt>
                <c:pt idx="234">
                  <c:v>101.08696</c:v>
                </c:pt>
                <c:pt idx="235">
                  <c:v>100.685272</c:v>
                </c:pt>
                <c:pt idx="236">
                  <c:v>100.02813</c:v>
                </c:pt>
                <c:pt idx="237">
                  <c:v>99.213088999999997</c:v>
                </c:pt>
                <c:pt idx="238">
                  <c:v>102.699265</c:v>
                </c:pt>
                <c:pt idx="239">
                  <c:v>105.649445</c:v>
                </c:pt>
                <c:pt idx="240">
                  <c:v>107.926483</c:v>
                </c:pt>
                <c:pt idx="241">
                  <c:v>109.61048099999999</c:v>
                </c:pt>
                <c:pt idx="242">
                  <c:v>111.084808</c:v>
                </c:pt>
                <c:pt idx="243">
                  <c:v>112.277359</c:v>
                </c:pt>
                <c:pt idx="244">
                  <c:v>108.127983</c:v>
                </c:pt>
                <c:pt idx="245">
                  <c:v>98.557579000000004</c:v>
                </c:pt>
                <c:pt idx="246">
                  <c:v>95.981887999999998</c:v>
                </c:pt>
                <c:pt idx="247">
                  <c:v>93.913360999999995</c:v>
                </c:pt>
                <c:pt idx="248">
                  <c:v>97.101555000000005</c:v>
                </c:pt>
                <c:pt idx="249">
                  <c:v>99.250625999999997</c:v>
                </c:pt>
                <c:pt idx="250">
                  <c:v>101.790344</c:v>
                </c:pt>
                <c:pt idx="251">
                  <c:v>102.664085</c:v>
                </c:pt>
                <c:pt idx="252">
                  <c:v>104.992485</c:v>
                </c:pt>
                <c:pt idx="253">
                  <c:v>106.655502</c:v>
                </c:pt>
                <c:pt idx="254">
                  <c:v>108.221069</c:v>
                </c:pt>
                <c:pt idx="255">
                  <c:v>109.63382</c:v>
                </c:pt>
                <c:pt idx="256">
                  <c:v>96.876052999999999</c:v>
                </c:pt>
                <c:pt idx="257">
                  <c:v>97.144324999999995</c:v>
                </c:pt>
                <c:pt idx="258">
                  <c:v>94.085228000000001</c:v>
                </c:pt>
                <c:pt idx="259">
                  <c:v>94.938346999999993</c:v>
                </c:pt>
                <c:pt idx="260">
                  <c:v>91.849761999999998</c:v>
                </c:pt>
                <c:pt idx="261">
                  <c:v>95.267455999999996</c:v>
                </c:pt>
                <c:pt idx="262">
                  <c:v>98.161727999999997</c:v>
                </c:pt>
                <c:pt idx="263">
                  <c:v>100.649826</c:v>
                </c:pt>
                <c:pt idx="264">
                  <c:v>102.712189</c:v>
                </c:pt>
                <c:pt idx="265">
                  <c:v>101.39659899999999</c:v>
                </c:pt>
                <c:pt idx="266">
                  <c:v>103.630005</c:v>
                </c:pt>
                <c:pt idx="267">
                  <c:v>105.275009</c:v>
                </c:pt>
                <c:pt idx="268">
                  <c:v>99.320183</c:v>
                </c:pt>
                <c:pt idx="269">
                  <c:v>94.855582999999996</c:v>
                </c:pt>
                <c:pt idx="270">
                  <c:v>94.247116000000005</c:v>
                </c:pt>
                <c:pt idx="271">
                  <c:v>93.605103</c:v>
                </c:pt>
                <c:pt idx="272">
                  <c:v>92.857840999999993</c:v>
                </c:pt>
                <c:pt idx="273">
                  <c:v>92.028205999999997</c:v>
                </c:pt>
                <c:pt idx="274">
                  <c:v>95.615829000000005</c:v>
                </c:pt>
                <c:pt idx="275">
                  <c:v>98.460434000000006</c:v>
                </c:pt>
                <c:pt idx="276">
                  <c:v>100.632088</c:v>
                </c:pt>
                <c:pt idx="277">
                  <c:v>99.002419000000003</c:v>
                </c:pt>
                <c:pt idx="278">
                  <c:v>100.83292400000001</c:v>
                </c:pt>
                <c:pt idx="279">
                  <c:v>102.638329</c:v>
                </c:pt>
                <c:pt idx="280">
                  <c:v>100.667435</c:v>
                </c:pt>
                <c:pt idx="281">
                  <c:v>92.062622000000005</c:v>
                </c:pt>
                <c:pt idx="282">
                  <c:v>92.213631000000007</c:v>
                </c:pt>
                <c:pt idx="283">
                  <c:v>92.204734999999999</c:v>
                </c:pt>
                <c:pt idx="284">
                  <c:v>91.851958999999994</c:v>
                </c:pt>
                <c:pt idx="285">
                  <c:v>91.318900999999997</c:v>
                </c:pt>
                <c:pt idx="286">
                  <c:v>94.638046000000003</c:v>
                </c:pt>
                <c:pt idx="287">
                  <c:v>95.708495999999997</c:v>
                </c:pt>
                <c:pt idx="288">
                  <c:v>98.163314999999997</c:v>
                </c:pt>
                <c:pt idx="289">
                  <c:v>100.03387499999999</c:v>
                </c:pt>
                <c:pt idx="290">
                  <c:v>101.816093</c:v>
                </c:pt>
                <c:pt idx="291">
                  <c:v>102.99015799999999</c:v>
                </c:pt>
                <c:pt idx="292">
                  <c:v>88.632819999999995</c:v>
                </c:pt>
                <c:pt idx="293">
                  <c:v>90.756095999999999</c:v>
                </c:pt>
                <c:pt idx="294">
                  <c:v>90.422424000000007</c:v>
                </c:pt>
                <c:pt idx="295">
                  <c:v>89.737503000000004</c:v>
                </c:pt>
                <c:pt idx="296">
                  <c:v>88.994643999999994</c:v>
                </c:pt>
                <c:pt idx="297">
                  <c:v>88.196785000000006</c:v>
                </c:pt>
                <c:pt idx="298">
                  <c:v>91.434021000000001</c:v>
                </c:pt>
                <c:pt idx="299">
                  <c:v>94.077918999999994</c:v>
                </c:pt>
                <c:pt idx="300">
                  <c:v>96.157844999999995</c:v>
                </c:pt>
                <c:pt idx="301">
                  <c:v>97.403259000000006</c:v>
                </c:pt>
                <c:pt idx="302">
                  <c:v>97.267028999999994</c:v>
                </c:pt>
                <c:pt idx="303">
                  <c:v>98.490120000000005</c:v>
                </c:pt>
                <c:pt idx="304">
                  <c:v>100.19068900000001</c:v>
                </c:pt>
                <c:pt idx="305">
                  <c:v>87.251014999999995</c:v>
                </c:pt>
                <c:pt idx="306">
                  <c:v>86.715637000000001</c:v>
                </c:pt>
                <c:pt idx="307">
                  <c:v>87.931938000000002</c:v>
                </c:pt>
                <c:pt idx="308">
                  <c:v>86.937576000000007</c:v>
                </c:pt>
                <c:pt idx="309">
                  <c:v>85.806495999999996</c:v>
                </c:pt>
                <c:pt idx="310">
                  <c:v>89.184166000000005</c:v>
                </c:pt>
                <c:pt idx="311">
                  <c:v>91.982985999999997</c:v>
                </c:pt>
                <c:pt idx="312">
                  <c:v>94.162682000000004</c:v>
                </c:pt>
                <c:pt idx="313">
                  <c:v>95.318091999999993</c:v>
                </c:pt>
                <c:pt idx="314">
                  <c:v>88.734015999999997</c:v>
                </c:pt>
                <c:pt idx="315">
                  <c:v>91.706649999999996</c:v>
                </c:pt>
                <c:pt idx="316">
                  <c:v>93.782166000000004</c:v>
                </c:pt>
                <c:pt idx="317">
                  <c:v>87.830734000000007</c:v>
                </c:pt>
                <c:pt idx="318">
                  <c:v>87.877701000000002</c:v>
                </c:pt>
                <c:pt idx="319">
                  <c:v>87.923607000000004</c:v>
                </c:pt>
                <c:pt idx="320">
                  <c:v>87.777420000000006</c:v>
                </c:pt>
                <c:pt idx="321">
                  <c:v>87.169417999999993</c:v>
                </c:pt>
                <c:pt idx="322">
                  <c:v>86.956360000000004</c:v>
                </c:pt>
                <c:pt idx="323">
                  <c:v>89.290038999999993</c:v>
                </c:pt>
                <c:pt idx="324">
                  <c:v>91.592194000000006</c:v>
                </c:pt>
                <c:pt idx="325">
                  <c:v>92.067695999999998</c:v>
                </c:pt>
                <c:pt idx="326">
                  <c:v>93.565574999999995</c:v>
                </c:pt>
                <c:pt idx="327">
                  <c:v>93.761443999999997</c:v>
                </c:pt>
                <c:pt idx="328">
                  <c:v>92.490302999999997</c:v>
                </c:pt>
                <c:pt idx="329">
                  <c:v>84.359482</c:v>
                </c:pt>
                <c:pt idx="330">
                  <c:v>82.835128999999995</c:v>
                </c:pt>
                <c:pt idx="331">
                  <c:v>81.534148999999999</c:v>
                </c:pt>
                <c:pt idx="332">
                  <c:v>80.208702000000002</c:v>
                </c:pt>
                <c:pt idx="333">
                  <c:v>84.165581000000003</c:v>
                </c:pt>
                <c:pt idx="334">
                  <c:v>86.235991999999996</c:v>
                </c:pt>
                <c:pt idx="335">
                  <c:v>88.669776999999996</c:v>
                </c:pt>
                <c:pt idx="336">
                  <c:v>90.582603000000006</c:v>
                </c:pt>
                <c:pt idx="337">
                  <c:v>92.149895000000001</c:v>
                </c:pt>
                <c:pt idx="338">
                  <c:v>93.726356999999993</c:v>
                </c:pt>
                <c:pt idx="339">
                  <c:v>95.136322000000007</c:v>
                </c:pt>
                <c:pt idx="340">
                  <c:v>87.697174000000004</c:v>
                </c:pt>
                <c:pt idx="341">
                  <c:v>82.209762999999995</c:v>
                </c:pt>
                <c:pt idx="342">
                  <c:v>82.953491</c:v>
                </c:pt>
                <c:pt idx="343">
                  <c:v>83.303970000000007</c:v>
                </c:pt>
                <c:pt idx="344">
                  <c:v>86.131477000000004</c:v>
                </c:pt>
                <c:pt idx="345">
                  <c:v>85.403778000000003</c:v>
                </c:pt>
                <c:pt idx="346">
                  <c:v>85.22184</c:v>
                </c:pt>
                <c:pt idx="347">
                  <c:v>84.805556999999993</c:v>
                </c:pt>
                <c:pt idx="348">
                  <c:v>87.680449999999993</c:v>
                </c:pt>
                <c:pt idx="349">
                  <c:v>89.807700999999994</c:v>
                </c:pt>
                <c:pt idx="350">
                  <c:v>85.995437999999993</c:v>
                </c:pt>
                <c:pt idx="351">
                  <c:v>88.174437999999995</c:v>
                </c:pt>
                <c:pt idx="352">
                  <c:v>84.908562000000003</c:v>
                </c:pt>
                <c:pt idx="353">
                  <c:v>82.356009999999998</c:v>
                </c:pt>
                <c:pt idx="354">
                  <c:v>81.632118000000006</c:v>
                </c:pt>
                <c:pt idx="355">
                  <c:v>80.919906999999995</c:v>
                </c:pt>
                <c:pt idx="356">
                  <c:v>81.811295000000001</c:v>
                </c:pt>
                <c:pt idx="357">
                  <c:v>82.980002999999996</c:v>
                </c:pt>
                <c:pt idx="358">
                  <c:v>81.507362000000001</c:v>
                </c:pt>
                <c:pt idx="359">
                  <c:v>84.350098000000003</c:v>
                </c:pt>
                <c:pt idx="360">
                  <c:v>86.701590999999993</c:v>
                </c:pt>
                <c:pt idx="361">
                  <c:v>88.398476000000002</c:v>
                </c:pt>
                <c:pt idx="362">
                  <c:v>89.676322999999996</c:v>
                </c:pt>
                <c:pt idx="363">
                  <c:v>90.921677000000003</c:v>
                </c:pt>
                <c:pt idx="364">
                  <c:v>84.043175000000005</c:v>
                </c:pt>
                <c:pt idx="365">
                  <c:v>78.951301999999998</c:v>
                </c:pt>
                <c:pt idx="366">
                  <c:v>78.997414000000006</c:v>
                </c:pt>
                <c:pt idx="367">
                  <c:v>78.798514999999995</c:v>
                </c:pt>
                <c:pt idx="368">
                  <c:v>78.339409000000003</c:v>
                </c:pt>
                <c:pt idx="369">
                  <c:v>77.734427999999994</c:v>
                </c:pt>
                <c:pt idx="370">
                  <c:v>81.030128000000005</c:v>
                </c:pt>
                <c:pt idx="371">
                  <c:v>82.630409</c:v>
                </c:pt>
                <c:pt idx="372">
                  <c:v>84.724463999999998</c:v>
                </c:pt>
                <c:pt idx="373">
                  <c:v>82.383681999999993</c:v>
                </c:pt>
                <c:pt idx="374">
                  <c:v>84.433434000000005</c:v>
                </c:pt>
                <c:pt idx="375">
                  <c:v>82.706215</c:v>
                </c:pt>
                <c:pt idx="376">
                  <c:v>80.8386</c:v>
                </c:pt>
                <c:pt idx="377">
                  <c:v>79.445549</c:v>
                </c:pt>
                <c:pt idx="378">
                  <c:v>76.924346999999997</c:v>
                </c:pt>
                <c:pt idx="379">
                  <c:v>77.895340000000004</c:v>
                </c:pt>
                <c:pt idx="380">
                  <c:v>77.911629000000005</c:v>
                </c:pt>
                <c:pt idx="381">
                  <c:v>75.246773000000005</c:v>
                </c:pt>
                <c:pt idx="382">
                  <c:v>78.465217999999993</c:v>
                </c:pt>
                <c:pt idx="383">
                  <c:v>80.887687999999997</c:v>
                </c:pt>
                <c:pt idx="384">
                  <c:v>82.901482000000001</c:v>
                </c:pt>
                <c:pt idx="385">
                  <c:v>84.499816999999993</c:v>
                </c:pt>
                <c:pt idx="386">
                  <c:v>85.899238999999994</c:v>
                </c:pt>
                <c:pt idx="387">
                  <c:v>81.768180999999998</c:v>
                </c:pt>
                <c:pt idx="388">
                  <c:v>78.505722000000006</c:v>
                </c:pt>
                <c:pt idx="389">
                  <c:v>76.128349</c:v>
                </c:pt>
                <c:pt idx="390">
                  <c:v>77.800049000000001</c:v>
                </c:pt>
                <c:pt idx="391">
                  <c:v>78.895279000000002</c:v>
                </c:pt>
                <c:pt idx="392">
                  <c:v>79.545676999999998</c:v>
                </c:pt>
                <c:pt idx="393">
                  <c:v>81.458388999999997</c:v>
                </c:pt>
                <c:pt idx="394">
                  <c:v>75.970139000000003</c:v>
                </c:pt>
                <c:pt idx="395">
                  <c:v>76.272614000000004</c:v>
                </c:pt>
                <c:pt idx="396">
                  <c:v>73.515488000000005</c:v>
                </c:pt>
                <c:pt idx="397">
                  <c:v>76.601410000000001</c:v>
                </c:pt>
                <c:pt idx="398">
                  <c:v>78.957603000000006</c:v>
                </c:pt>
                <c:pt idx="399">
                  <c:v>80.215569000000002</c:v>
                </c:pt>
                <c:pt idx="400">
                  <c:v>75.419967999999997</c:v>
                </c:pt>
                <c:pt idx="401">
                  <c:v>75.473618000000002</c:v>
                </c:pt>
                <c:pt idx="402">
                  <c:v>70.739502000000002</c:v>
                </c:pt>
                <c:pt idx="403">
                  <c:v>72.032486000000006</c:v>
                </c:pt>
                <c:pt idx="404">
                  <c:v>75.181725</c:v>
                </c:pt>
                <c:pt idx="405">
                  <c:v>76.678344999999993</c:v>
                </c:pt>
                <c:pt idx="406">
                  <c:v>78.656548000000001</c:v>
                </c:pt>
                <c:pt idx="407">
                  <c:v>75.152702000000005</c:v>
                </c:pt>
                <c:pt idx="408">
                  <c:v>77.661231999999998</c:v>
                </c:pt>
                <c:pt idx="409">
                  <c:v>72.868690000000001</c:v>
                </c:pt>
                <c:pt idx="410">
                  <c:v>75.840843000000007</c:v>
                </c:pt>
                <c:pt idx="411">
                  <c:v>77.887505000000004</c:v>
                </c:pt>
                <c:pt idx="412">
                  <c:v>72.685471000000007</c:v>
                </c:pt>
                <c:pt idx="413">
                  <c:v>73.909644999999998</c:v>
                </c:pt>
                <c:pt idx="414">
                  <c:v>71.507857999999999</c:v>
                </c:pt>
                <c:pt idx="415">
                  <c:v>69.447295999999994</c:v>
                </c:pt>
                <c:pt idx="416">
                  <c:v>67.755370999999997</c:v>
                </c:pt>
                <c:pt idx="417">
                  <c:v>70.667389</c:v>
                </c:pt>
                <c:pt idx="418">
                  <c:v>73.14743</c:v>
                </c:pt>
                <c:pt idx="419">
                  <c:v>75.319884999999999</c:v>
                </c:pt>
                <c:pt idx="420">
                  <c:v>76.589577000000006</c:v>
                </c:pt>
                <c:pt idx="421">
                  <c:v>76.638740999999996</c:v>
                </c:pt>
                <c:pt idx="422">
                  <c:v>78.175217000000004</c:v>
                </c:pt>
                <c:pt idx="423">
                  <c:v>79.736632999999998</c:v>
                </c:pt>
                <c:pt idx="424">
                  <c:v>73.905685000000005</c:v>
                </c:pt>
                <c:pt idx="425">
                  <c:v>69.590057000000002</c:v>
                </c:pt>
                <c:pt idx="426">
                  <c:v>66.607574</c:v>
                </c:pt>
                <c:pt idx="427">
                  <c:v>68.182152000000002</c:v>
                </c:pt>
                <c:pt idx="428">
                  <c:v>70.757973000000007</c:v>
                </c:pt>
                <c:pt idx="429">
                  <c:v>66.783553999999995</c:v>
                </c:pt>
                <c:pt idx="430">
                  <c:v>70.051353000000006</c:v>
                </c:pt>
                <c:pt idx="431">
                  <c:v>72.698982000000001</c:v>
                </c:pt>
                <c:pt idx="432">
                  <c:v>74.714782999999997</c:v>
                </c:pt>
                <c:pt idx="433">
                  <c:v>76.183807000000002</c:v>
                </c:pt>
                <c:pt idx="434">
                  <c:v>73.986908</c:v>
                </c:pt>
                <c:pt idx="435">
                  <c:v>73.139037999999999</c:v>
                </c:pt>
                <c:pt idx="436">
                  <c:v>68.964539000000002</c:v>
                </c:pt>
                <c:pt idx="437">
                  <c:v>69.136238000000006</c:v>
                </c:pt>
                <c:pt idx="438">
                  <c:v>67.507598999999999</c:v>
                </c:pt>
                <c:pt idx="439">
                  <c:v>66.043235999999993</c:v>
                </c:pt>
                <c:pt idx="440">
                  <c:v>66.640511000000004</c:v>
                </c:pt>
                <c:pt idx="441">
                  <c:v>65.667998999999995</c:v>
                </c:pt>
                <c:pt idx="442">
                  <c:v>68.735198999999994</c:v>
                </c:pt>
                <c:pt idx="443">
                  <c:v>71.220123000000001</c:v>
                </c:pt>
                <c:pt idx="444">
                  <c:v>73.164367999999996</c:v>
                </c:pt>
                <c:pt idx="445">
                  <c:v>74.107651000000004</c:v>
                </c:pt>
                <c:pt idx="446">
                  <c:v>75.651077000000001</c:v>
                </c:pt>
                <c:pt idx="447">
                  <c:v>77.131729000000007</c:v>
                </c:pt>
                <c:pt idx="448">
                  <c:v>67.940155000000004</c:v>
                </c:pt>
                <c:pt idx="449">
                  <c:v>66.017052000000007</c:v>
                </c:pt>
                <c:pt idx="450">
                  <c:v>64.578643999999997</c:v>
                </c:pt>
                <c:pt idx="451">
                  <c:v>63.156302999999994</c:v>
                </c:pt>
                <c:pt idx="452">
                  <c:v>66.377930000000006</c:v>
                </c:pt>
                <c:pt idx="453">
                  <c:v>64.084891999999996</c:v>
                </c:pt>
                <c:pt idx="454">
                  <c:v>67.215194999999994</c:v>
                </c:pt>
                <c:pt idx="455">
                  <c:v>69.689712999999998</c:v>
                </c:pt>
                <c:pt idx="456">
                  <c:v>71.364402999999996</c:v>
                </c:pt>
                <c:pt idx="457">
                  <c:v>72.591576000000003</c:v>
                </c:pt>
                <c:pt idx="458">
                  <c:v>74.226142999999993</c:v>
                </c:pt>
                <c:pt idx="459">
                  <c:v>74.925826999999998</c:v>
                </c:pt>
                <c:pt idx="460">
                  <c:v>69.057365000000004</c:v>
                </c:pt>
                <c:pt idx="461">
                  <c:v>64.693625999999995</c:v>
                </c:pt>
                <c:pt idx="462">
                  <c:v>62.024604999999994</c:v>
                </c:pt>
                <c:pt idx="463">
                  <c:v>64.449577000000005</c:v>
                </c:pt>
                <c:pt idx="464">
                  <c:v>61.466507000000007</c:v>
                </c:pt>
                <c:pt idx="465">
                  <c:v>64.418021999999993</c:v>
                </c:pt>
                <c:pt idx="466">
                  <c:v>66.429282999999998</c:v>
                </c:pt>
                <c:pt idx="467">
                  <c:v>68.587226999999999</c:v>
                </c:pt>
                <c:pt idx="468">
                  <c:v>70.590286000000006</c:v>
                </c:pt>
                <c:pt idx="469">
                  <c:v>72.136589000000001</c:v>
                </c:pt>
                <c:pt idx="470">
                  <c:v>73.274506000000002</c:v>
                </c:pt>
                <c:pt idx="471">
                  <c:v>74.335105999999996</c:v>
                </c:pt>
                <c:pt idx="472">
                  <c:v>68.043639999999996</c:v>
                </c:pt>
                <c:pt idx="473">
                  <c:v>63.366652999999999</c:v>
                </c:pt>
                <c:pt idx="474">
                  <c:v>63.727233999999996</c:v>
                </c:pt>
                <c:pt idx="475">
                  <c:v>63.899185000000003</c:v>
                </c:pt>
                <c:pt idx="476">
                  <c:v>63.682204999999996</c:v>
                </c:pt>
                <c:pt idx="477">
                  <c:v>63.308479000000005</c:v>
                </c:pt>
                <c:pt idx="478">
                  <c:v>66.213570000000004</c:v>
                </c:pt>
                <c:pt idx="479">
                  <c:v>66.734229999999997</c:v>
                </c:pt>
                <c:pt idx="480">
                  <c:v>68.981537000000003</c:v>
                </c:pt>
                <c:pt idx="481">
                  <c:v>70.696426000000002</c:v>
                </c:pt>
                <c:pt idx="482">
                  <c:v>72.368583999999998</c:v>
                </c:pt>
                <c:pt idx="483">
                  <c:v>68.513947000000002</c:v>
                </c:pt>
                <c:pt idx="484">
                  <c:v>65.528953999999999</c:v>
                </c:pt>
                <c:pt idx="485">
                  <c:v>63.335059999999999</c:v>
                </c:pt>
                <c:pt idx="486">
                  <c:v>62.768035999999995</c:v>
                </c:pt>
                <c:pt idx="487">
                  <c:v>62.192740999999998</c:v>
                </c:pt>
                <c:pt idx="488">
                  <c:v>61.599632</c:v>
                </c:pt>
                <c:pt idx="489">
                  <c:v>60.864868000000001</c:v>
                </c:pt>
                <c:pt idx="490">
                  <c:v>64.018310999999997</c:v>
                </c:pt>
                <c:pt idx="491">
                  <c:v>66.540451000000004</c:v>
                </c:pt>
                <c:pt idx="492">
                  <c:v>67.985771</c:v>
                </c:pt>
                <c:pt idx="493">
                  <c:v>68.743270999999993</c:v>
                </c:pt>
                <c:pt idx="494">
                  <c:v>69.645149000000004</c:v>
                </c:pt>
                <c:pt idx="495">
                  <c:v>70.439353999999994</c:v>
                </c:pt>
                <c:pt idx="496">
                  <c:v>70.327072000000001</c:v>
                </c:pt>
                <c:pt idx="497">
                  <c:v>61.261764999999997</c:v>
                </c:pt>
                <c:pt idx="498">
                  <c:v>59.677848999999995</c:v>
                </c:pt>
                <c:pt idx="499">
                  <c:v>58.418259000000006</c:v>
                </c:pt>
                <c:pt idx="500">
                  <c:v>60.224220000000003</c:v>
                </c:pt>
                <c:pt idx="501">
                  <c:v>60.965362999999996</c:v>
                </c:pt>
                <c:pt idx="502">
                  <c:v>62.665970000000002</c:v>
                </c:pt>
                <c:pt idx="503">
                  <c:v>65.133140999999995</c:v>
                </c:pt>
                <c:pt idx="504">
                  <c:v>65.762878000000001</c:v>
                </c:pt>
                <c:pt idx="505">
                  <c:v>67.080139000000003</c:v>
                </c:pt>
                <c:pt idx="506">
                  <c:v>67.038139000000001</c:v>
                </c:pt>
                <c:pt idx="507">
                  <c:v>63.213745000000003</c:v>
                </c:pt>
                <c:pt idx="508">
                  <c:v>61.498031999999995</c:v>
                </c:pt>
                <c:pt idx="509">
                  <c:v>62.777000000000001</c:v>
                </c:pt>
                <c:pt idx="510">
                  <c:v>60.453322999999997</c:v>
                </c:pt>
                <c:pt idx="511">
                  <c:v>58.434096999999994</c:v>
                </c:pt>
                <c:pt idx="512">
                  <c:v>56.769172999999995</c:v>
                </c:pt>
                <c:pt idx="513">
                  <c:v>59.628928999999999</c:v>
                </c:pt>
                <c:pt idx="514">
                  <c:v>62.243538000000001</c:v>
                </c:pt>
                <c:pt idx="515">
                  <c:v>64.117087999999995</c:v>
                </c:pt>
                <c:pt idx="516">
                  <c:v>65.855582999999996</c:v>
                </c:pt>
                <c:pt idx="517">
                  <c:v>67.26088</c:v>
                </c:pt>
                <c:pt idx="518">
                  <c:v>68.650406000000004</c:v>
                </c:pt>
                <c:pt idx="519">
                  <c:v>64.715118000000004</c:v>
                </c:pt>
                <c:pt idx="520">
                  <c:v>61.669571000000005</c:v>
                </c:pt>
                <c:pt idx="521">
                  <c:v>59.423462000000001</c:v>
                </c:pt>
                <c:pt idx="522">
                  <c:v>58.223304999999996</c:v>
                </c:pt>
                <c:pt idx="523">
                  <c:v>57.090401</c:v>
                </c:pt>
                <c:pt idx="524">
                  <c:v>56.006264000000002</c:v>
                </c:pt>
                <c:pt idx="525">
                  <c:v>57.530251000000007</c:v>
                </c:pt>
                <c:pt idx="526">
                  <c:v>60.252998000000005</c:v>
                </c:pt>
                <c:pt idx="527">
                  <c:v>62.329628</c:v>
                </c:pt>
                <c:pt idx="528">
                  <c:v>64.212990000000005</c:v>
                </c:pt>
                <c:pt idx="529">
                  <c:v>61.239090000000004</c:v>
                </c:pt>
                <c:pt idx="530">
                  <c:v>63.496444999999994</c:v>
                </c:pt>
                <c:pt idx="531">
                  <c:v>64.017532000000003</c:v>
                </c:pt>
                <c:pt idx="532">
                  <c:v>61.150336999999993</c:v>
                </c:pt>
                <c:pt idx="533">
                  <c:v>58.978972999999996</c:v>
                </c:pt>
                <c:pt idx="534">
                  <c:v>57.646202000000002</c:v>
                </c:pt>
                <c:pt idx="535">
                  <c:v>56.497001999999995</c:v>
                </c:pt>
                <c:pt idx="536">
                  <c:v>55.461746000000005</c:v>
                </c:pt>
                <c:pt idx="537">
                  <c:v>58.426734999999994</c:v>
                </c:pt>
                <c:pt idx="538">
                  <c:v>58.518378999999996</c:v>
                </c:pt>
                <c:pt idx="539">
                  <c:v>60.905997999999997</c:v>
                </c:pt>
                <c:pt idx="540">
                  <c:v>61.998428000000004</c:v>
                </c:pt>
                <c:pt idx="541">
                  <c:v>63.693588000000005</c:v>
                </c:pt>
                <c:pt idx="542">
                  <c:v>65.331817999999998</c:v>
                </c:pt>
                <c:pt idx="543">
                  <c:v>66.720275999999998</c:v>
                </c:pt>
                <c:pt idx="544">
                  <c:v>53.895988000000003</c:v>
                </c:pt>
                <c:pt idx="545">
                  <c:v>56.766647000000006</c:v>
                </c:pt>
                <c:pt idx="546">
                  <c:v>56.863121000000007</c:v>
                </c:pt>
                <c:pt idx="547">
                  <c:v>56.538032999999999</c:v>
                </c:pt>
                <c:pt idx="548">
                  <c:v>56.074164999999994</c:v>
                </c:pt>
                <c:pt idx="549">
                  <c:v>57.871834000000007</c:v>
                </c:pt>
                <c:pt idx="550">
                  <c:v>57.087219000000005</c:v>
                </c:pt>
                <c:pt idx="551">
                  <c:v>58.436538999999996</c:v>
                </c:pt>
                <c:pt idx="552">
                  <c:v>58.174858</c:v>
                </c:pt>
                <c:pt idx="553">
                  <c:v>60.363838000000001</c:v>
                </c:pt>
                <c:pt idx="554">
                  <c:v>62.244804000000002</c:v>
                </c:pt>
                <c:pt idx="555">
                  <c:v>63.633658999999994</c:v>
                </c:pt>
                <c:pt idx="556">
                  <c:v>52.673243999999997</c:v>
                </c:pt>
                <c:pt idx="557">
                  <c:v>55.508208999999994</c:v>
                </c:pt>
                <c:pt idx="558">
                  <c:v>54.566886999999994</c:v>
                </c:pt>
                <c:pt idx="559">
                  <c:v>55.924216999999999</c:v>
                </c:pt>
                <c:pt idx="560">
                  <c:v>58.657195999999999</c:v>
                </c:pt>
                <c:pt idx="561">
                  <c:v>53.041336000000001</c:v>
                </c:pt>
                <c:pt idx="562">
                  <c:v>54.130591999999993</c:v>
                </c:pt>
                <c:pt idx="563">
                  <c:v>56.501143999999996</c:v>
                </c:pt>
                <c:pt idx="564">
                  <c:v>58.735207000000003</c:v>
                </c:pt>
                <c:pt idx="565">
                  <c:v>58.967879999999994</c:v>
                </c:pt>
                <c:pt idx="566">
                  <c:v>60.658600000000007</c:v>
                </c:pt>
                <c:pt idx="567">
                  <c:v>55.468788000000004</c:v>
                </c:pt>
                <c:pt idx="568">
                  <c:v>58.027801999999994</c:v>
                </c:pt>
                <c:pt idx="569">
                  <c:v>53.534119000000004</c:v>
                </c:pt>
                <c:pt idx="570">
                  <c:v>54.378563</c:v>
                </c:pt>
                <c:pt idx="571">
                  <c:v>56.987815999999995</c:v>
                </c:pt>
                <c:pt idx="572">
                  <c:v>56.821770000000001</c:v>
                </c:pt>
                <c:pt idx="573">
                  <c:v>48.743523000000003</c:v>
                </c:pt>
                <c:pt idx="574">
                  <c:v>51.643355999999997</c:v>
                </c:pt>
                <c:pt idx="575">
                  <c:v>54.834166999999994</c:v>
                </c:pt>
                <c:pt idx="576">
                  <c:v>57.128647000000001</c:v>
                </c:pt>
                <c:pt idx="577">
                  <c:v>58.796325999999993</c:v>
                </c:pt>
                <c:pt idx="578">
                  <c:v>60.404349999999994</c:v>
                </c:pt>
                <c:pt idx="579">
                  <c:v>61.710494999999995</c:v>
                </c:pt>
                <c:pt idx="580">
                  <c:v>55.345741000000004</c:v>
                </c:pt>
                <c:pt idx="581">
                  <c:v>50.563567999999997</c:v>
                </c:pt>
                <c:pt idx="582">
                  <c:v>49.180489000000001</c:v>
                </c:pt>
                <c:pt idx="583">
                  <c:v>47.904465000000002</c:v>
                </c:pt>
                <c:pt idx="584">
                  <c:v>51.410446</c:v>
                </c:pt>
                <c:pt idx="585">
                  <c:v>49.580016999999998</c:v>
                </c:pt>
                <c:pt idx="586">
                  <c:v>52.438904000000001</c:v>
                </c:pt>
                <c:pt idx="587">
                  <c:v>54.810730000000007</c:v>
                </c:pt>
                <c:pt idx="588">
                  <c:v>56.790619000000007</c:v>
                </c:pt>
                <c:pt idx="589">
                  <c:v>58.337638999999996</c:v>
                </c:pt>
                <c:pt idx="590">
                  <c:v>59.889556999999996</c:v>
                </c:pt>
                <c:pt idx="591">
                  <c:v>58.010529000000005</c:v>
                </c:pt>
                <c:pt idx="592">
                  <c:v>54.775101000000006</c:v>
                </c:pt>
                <c:pt idx="593">
                  <c:v>50.959102999999999</c:v>
                </c:pt>
                <c:pt idx="594">
                  <c:v>50.425452999999997</c:v>
                </c:pt>
                <c:pt idx="595">
                  <c:v>50.170287999999999</c:v>
                </c:pt>
                <c:pt idx="596">
                  <c:v>46.649341999999997</c:v>
                </c:pt>
                <c:pt idx="597">
                  <c:v>49.706749000000002</c:v>
                </c:pt>
                <c:pt idx="598">
                  <c:v>52.355525999999998</c:v>
                </c:pt>
                <c:pt idx="599">
                  <c:v>54.567656999999997</c:v>
                </c:pt>
              </c:numCache>
            </c:numRef>
          </c:yVal>
          <c:smooth val="0"/>
          <c:extLst>
            <c:ext xmlns:c16="http://schemas.microsoft.com/office/drawing/2014/chart" uri="{C3380CC4-5D6E-409C-BE32-E72D297353CC}">
              <c16:uniqueId val="{00000000-DF95-4C4C-BF99-B8B3502E9FBF}"/>
            </c:ext>
          </c:extLst>
        </c:ser>
        <c:ser>
          <c:idx val="9"/>
          <c:order val="2"/>
          <c:tx>
            <c:v>MT</c:v>
          </c:tx>
          <c:spPr>
            <a:ln>
              <a:solidFill>
                <a:srgbClr val="FF0000"/>
              </a:solidFill>
            </a:ln>
          </c:spPr>
          <c:marker>
            <c:symbol val="none"/>
          </c:marker>
          <c:dPt>
            <c:idx val="1"/>
            <c:bubble3D val="0"/>
            <c:extLst>
              <c:ext xmlns:c16="http://schemas.microsoft.com/office/drawing/2014/chart" uri="{C3380CC4-5D6E-409C-BE32-E72D297353CC}">
                <c16:uniqueId val="{00000001-DF95-4C4C-BF99-B8B3502E9FBF}"/>
              </c:ext>
            </c:extLst>
          </c:dPt>
          <c:xVal>
            <c:numRef>
              <c:f>'03N20W35R03S'!$K$3:$K$4</c:f>
              <c:numCache>
                <c:formatCode>m/d/yyyy</c:formatCode>
                <c:ptCount val="2"/>
                <c:pt idx="0">
                  <c:v>1</c:v>
                </c:pt>
                <c:pt idx="1">
                  <c:v>62094</c:v>
                </c:pt>
              </c:numCache>
            </c:numRef>
          </c:xVal>
          <c:yVal>
            <c:numRef>
              <c:f>'03N20W35R03S'!$I$3:$I$602</c:f>
              <c:numCache>
                <c:formatCode>General</c:formatCode>
                <c:ptCount val="600"/>
                <c:pt idx="0">
                  <c:v>105</c:v>
                </c:pt>
                <c:pt idx="1">
                  <c:v>105</c:v>
                </c:pt>
                <c:pt idx="2">
                  <c:v>105</c:v>
                </c:pt>
                <c:pt idx="3">
                  <c:v>105</c:v>
                </c:pt>
                <c:pt idx="4">
                  <c:v>105</c:v>
                </c:pt>
                <c:pt idx="5">
                  <c:v>105</c:v>
                </c:pt>
                <c:pt idx="6">
                  <c:v>105</c:v>
                </c:pt>
                <c:pt idx="7">
                  <c:v>105</c:v>
                </c:pt>
                <c:pt idx="8">
                  <c:v>105</c:v>
                </c:pt>
                <c:pt idx="9">
                  <c:v>105</c:v>
                </c:pt>
                <c:pt idx="10">
                  <c:v>105</c:v>
                </c:pt>
                <c:pt idx="11">
                  <c:v>105</c:v>
                </c:pt>
                <c:pt idx="12">
                  <c:v>105</c:v>
                </c:pt>
                <c:pt idx="13">
                  <c:v>105</c:v>
                </c:pt>
                <c:pt idx="14">
                  <c:v>105</c:v>
                </c:pt>
                <c:pt idx="15">
                  <c:v>105</c:v>
                </c:pt>
                <c:pt idx="16">
                  <c:v>105</c:v>
                </c:pt>
                <c:pt idx="17">
                  <c:v>105</c:v>
                </c:pt>
                <c:pt idx="18">
                  <c:v>105</c:v>
                </c:pt>
                <c:pt idx="19">
                  <c:v>105</c:v>
                </c:pt>
                <c:pt idx="20">
                  <c:v>105</c:v>
                </c:pt>
                <c:pt idx="21">
                  <c:v>105</c:v>
                </c:pt>
                <c:pt idx="22">
                  <c:v>105</c:v>
                </c:pt>
                <c:pt idx="23">
                  <c:v>105</c:v>
                </c:pt>
                <c:pt idx="24">
                  <c:v>105</c:v>
                </c:pt>
                <c:pt idx="25">
                  <c:v>105</c:v>
                </c:pt>
                <c:pt idx="26">
                  <c:v>105</c:v>
                </c:pt>
                <c:pt idx="27">
                  <c:v>105</c:v>
                </c:pt>
                <c:pt idx="28">
                  <c:v>105</c:v>
                </c:pt>
                <c:pt idx="29">
                  <c:v>105</c:v>
                </c:pt>
                <c:pt idx="30">
                  <c:v>105</c:v>
                </c:pt>
                <c:pt idx="31">
                  <c:v>105</c:v>
                </c:pt>
                <c:pt idx="32">
                  <c:v>105</c:v>
                </c:pt>
                <c:pt idx="33">
                  <c:v>105</c:v>
                </c:pt>
                <c:pt idx="34">
                  <c:v>105</c:v>
                </c:pt>
                <c:pt idx="35">
                  <c:v>105</c:v>
                </c:pt>
                <c:pt idx="36">
                  <c:v>105</c:v>
                </c:pt>
                <c:pt idx="37">
                  <c:v>105</c:v>
                </c:pt>
                <c:pt idx="38">
                  <c:v>105</c:v>
                </c:pt>
                <c:pt idx="39">
                  <c:v>105</c:v>
                </c:pt>
                <c:pt idx="40">
                  <c:v>105</c:v>
                </c:pt>
                <c:pt idx="41">
                  <c:v>105</c:v>
                </c:pt>
                <c:pt idx="42">
                  <c:v>105</c:v>
                </c:pt>
                <c:pt idx="43">
                  <c:v>105</c:v>
                </c:pt>
                <c:pt idx="44">
                  <c:v>105</c:v>
                </c:pt>
                <c:pt idx="45">
                  <c:v>105</c:v>
                </c:pt>
                <c:pt idx="46">
                  <c:v>105</c:v>
                </c:pt>
                <c:pt idx="47">
                  <c:v>105</c:v>
                </c:pt>
                <c:pt idx="48">
                  <c:v>105</c:v>
                </c:pt>
                <c:pt idx="49">
                  <c:v>105</c:v>
                </c:pt>
                <c:pt idx="50">
                  <c:v>105</c:v>
                </c:pt>
                <c:pt idx="51">
                  <c:v>105</c:v>
                </c:pt>
                <c:pt idx="52">
                  <c:v>105</c:v>
                </c:pt>
                <c:pt idx="53">
                  <c:v>105</c:v>
                </c:pt>
                <c:pt idx="54">
                  <c:v>105</c:v>
                </c:pt>
                <c:pt idx="55">
                  <c:v>105</c:v>
                </c:pt>
                <c:pt idx="56">
                  <c:v>105</c:v>
                </c:pt>
                <c:pt idx="57">
                  <c:v>105</c:v>
                </c:pt>
                <c:pt idx="58">
                  <c:v>105</c:v>
                </c:pt>
                <c:pt idx="59">
                  <c:v>105</c:v>
                </c:pt>
                <c:pt idx="60">
                  <c:v>105</c:v>
                </c:pt>
                <c:pt idx="61">
                  <c:v>105</c:v>
                </c:pt>
                <c:pt idx="62">
                  <c:v>105</c:v>
                </c:pt>
                <c:pt idx="63">
                  <c:v>105</c:v>
                </c:pt>
                <c:pt idx="64">
                  <c:v>105</c:v>
                </c:pt>
                <c:pt idx="65">
                  <c:v>105</c:v>
                </c:pt>
                <c:pt idx="66">
                  <c:v>105</c:v>
                </c:pt>
                <c:pt idx="67">
                  <c:v>105</c:v>
                </c:pt>
                <c:pt idx="68">
                  <c:v>105</c:v>
                </c:pt>
                <c:pt idx="69">
                  <c:v>105</c:v>
                </c:pt>
                <c:pt idx="70">
                  <c:v>105</c:v>
                </c:pt>
                <c:pt idx="71">
                  <c:v>105</c:v>
                </c:pt>
                <c:pt idx="72">
                  <c:v>105</c:v>
                </c:pt>
                <c:pt idx="73">
                  <c:v>105</c:v>
                </c:pt>
                <c:pt idx="74">
                  <c:v>105</c:v>
                </c:pt>
                <c:pt idx="75">
                  <c:v>105</c:v>
                </c:pt>
                <c:pt idx="76">
                  <c:v>105</c:v>
                </c:pt>
                <c:pt idx="77">
                  <c:v>105</c:v>
                </c:pt>
                <c:pt idx="78">
                  <c:v>105</c:v>
                </c:pt>
                <c:pt idx="79">
                  <c:v>105</c:v>
                </c:pt>
                <c:pt idx="80">
                  <c:v>105</c:v>
                </c:pt>
                <c:pt idx="81">
                  <c:v>105</c:v>
                </c:pt>
                <c:pt idx="82">
                  <c:v>105</c:v>
                </c:pt>
                <c:pt idx="83">
                  <c:v>105</c:v>
                </c:pt>
                <c:pt idx="84">
                  <c:v>105</c:v>
                </c:pt>
                <c:pt idx="85">
                  <c:v>105</c:v>
                </c:pt>
                <c:pt idx="86">
                  <c:v>105</c:v>
                </c:pt>
                <c:pt idx="87">
                  <c:v>105</c:v>
                </c:pt>
                <c:pt idx="88">
                  <c:v>105</c:v>
                </c:pt>
                <c:pt idx="89">
                  <c:v>105</c:v>
                </c:pt>
                <c:pt idx="90">
                  <c:v>105</c:v>
                </c:pt>
                <c:pt idx="91">
                  <c:v>105</c:v>
                </c:pt>
                <c:pt idx="92">
                  <c:v>105</c:v>
                </c:pt>
                <c:pt idx="93">
                  <c:v>105</c:v>
                </c:pt>
                <c:pt idx="94">
                  <c:v>105</c:v>
                </c:pt>
                <c:pt idx="95">
                  <c:v>105</c:v>
                </c:pt>
                <c:pt idx="96">
                  <c:v>105</c:v>
                </c:pt>
                <c:pt idx="97">
                  <c:v>105</c:v>
                </c:pt>
                <c:pt idx="98">
                  <c:v>105</c:v>
                </c:pt>
                <c:pt idx="99">
                  <c:v>105</c:v>
                </c:pt>
                <c:pt idx="100">
                  <c:v>105</c:v>
                </c:pt>
                <c:pt idx="101">
                  <c:v>105</c:v>
                </c:pt>
                <c:pt idx="102">
                  <c:v>105</c:v>
                </c:pt>
                <c:pt idx="103">
                  <c:v>105</c:v>
                </c:pt>
                <c:pt idx="104">
                  <c:v>105</c:v>
                </c:pt>
                <c:pt idx="105">
                  <c:v>105</c:v>
                </c:pt>
                <c:pt idx="106">
                  <c:v>105</c:v>
                </c:pt>
                <c:pt idx="107">
                  <c:v>105</c:v>
                </c:pt>
                <c:pt idx="108">
                  <c:v>105</c:v>
                </c:pt>
                <c:pt idx="109">
                  <c:v>105</c:v>
                </c:pt>
                <c:pt idx="110">
                  <c:v>105</c:v>
                </c:pt>
                <c:pt idx="111">
                  <c:v>105</c:v>
                </c:pt>
                <c:pt idx="112">
                  <c:v>105</c:v>
                </c:pt>
                <c:pt idx="113">
                  <c:v>105</c:v>
                </c:pt>
                <c:pt idx="114">
                  <c:v>105</c:v>
                </c:pt>
                <c:pt idx="115">
                  <c:v>105</c:v>
                </c:pt>
                <c:pt idx="116">
                  <c:v>105</c:v>
                </c:pt>
                <c:pt idx="117">
                  <c:v>105</c:v>
                </c:pt>
                <c:pt idx="118">
                  <c:v>105</c:v>
                </c:pt>
                <c:pt idx="119">
                  <c:v>105</c:v>
                </c:pt>
                <c:pt idx="120">
                  <c:v>105</c:v>
                </c:pt>
                <c:pt idx="121">
                  <c:v>105</c:v>
                </c:pt>
                <c:pt idx="122">
                  <c:v>105</c:v>
                </c:pt>
                <c:pt idx="123">
                  <c:v>105</c:v>
                </c:pt>
                <c:pt idx="124">
                  <c:v>105</c:v>
                </c:pt>
                <c:pt idx="125">
                  <c:v>105</c:v>
                </c:pt>
                <c:pt idx="126">
                  <c:v>105</c:v>
                </c:pt>
                <c:pt idx="127">
                  <c:v>105</c:v>
                </c:pt>
                <c:pt idx="128">
                  <c:v>105</c:v>
                </c:pt>
                <c:pt idx="129">
                  <c:v>105</c:v>
                </c:pt>
                <c:pt idx="130">
                  <c:v>105</c:v>
                </c:pt>
                <c:pt idx="131">
                  <c:v>105</c:v>
                </c:pt>
                <c:pt idx="132">
                  <c:v>105</c:v>
                </c:pt>
                <c:pt idx="133">
                  <c:v>105</c:v>
                </c:pt>
                <c:pt idx="134">
                  <c:v>105</c:v>
                </c:pt>
                <c:pt idx="135">
                  <c:v>105</c:v>
                </c:pt>
                <c:pt idx="136">
                  <c:v>105</c:v>
                </c:pt>
                <c:pt idx="137">
                  <c:v>105</c:v>
                </c:pt>
                <c:pt idx="138">
                  <c:v>105</c:v>
                </c:pt>
                <c:pt idx="139">
                  <c:v>105</c:v>
                </c:pt>
                <c:pt idx="140">
                  <c:v>105</c:v>
                </c:pt>
                <c:pt idx="141">
                  <c:v>105</c:v>
                </c:pt>
                <c:pt idx="142">
                  <c:v>105</c:v>
                </c:pt>
                <c:pt idx="143">
                  <c:v>105</c:v>
                </c:pt>
                <c:pt idx="144">
                  <c:v>105</c:v>
                </c:pt>
                <c:pt idx="145">
                  <c:v>105</c:v>
                </c:pt>
                <c:pt idx="146">
                  <c:v>105</c:v>
                </c:pt>
                <c:pt idx="147">
                  <c:v>105</c:v>
                </c:pt>
                <c:pt idx="148">
                  <c:v>105</c:v>
                </c:pt>
                <c:pt idx="149">
                  <c:v>105</c:v>
                </c:pt>
                <c:pt idx="150">
                  <c:v>105</c:v>
                </c:pt>
                <c:pt idx="151">
                  <c:v>105</c:v>
                </c:pt>
                <c:pt idx="152">
                  <c:v>105</c:v>
                </c:pt>
                <c:pt idx="153">
                  <c:v>105</c:v>
                </c:pt>
                <c:pt idx="154">
                  <c:v>105</c:v>
                </c:pt>
                <c:pt idx="155">
                  <c:v>105</c:v>
                </c:pt>
                <c:pt idx="156">
                  <c:v>105</c:v>
                </c:pt>
                <c:pt idx="157">
                  <c:v>105</c:v>
                </c:pt>
                <c:pt idx="158">
                  <c:v>105</c:v>
                </c:pt>
                <c:pt idx="159">
                  <c:v>105</c:v>
                </c:pt>
                <c:pt idx="160">
                  <c:v>105</c:v>
                </c:pt>
                <c:pt idx="161">
                  <c:v>105</c:v>
                </c:pt>
                <c:pt idx="162">
                  <c:v>105</c:v>
                </c:pt>
                <c:pt idx="163">
                  <c:v>105</c:v>
                </c:pt>
                <c:pt idx="164">
                  <c:v>105</c:v>
                </c:pt>
                <c:pt idx="165">
                  <c:v>105</c:v>
                </c:pt>
                <c:pt idx="166">
                  <c:v>105</c:v>
                </c:pt>
                <c:pt idx="167">
                  <c:v>105</c:v>
                </c:pt>
                <c:pt idx="168">
                  <c:v>105</c:v>
                </c:pt>
                <c:pt idx="169">
                  <c:v>105</c:v>
                </c:pt>
                <c:pt idx="170">
                  <c:v>105</c:v>
                </c:pt>
                <c:pt idx="171">
                  <c:v>105</c:v>
                </c:pt>
                <c:pt idx="172">
                  <c:v>105</c:v>
                </c:pt>
                <c:pt idx="173">
                  <c:v>105</c:v>
                </c:pt>
                <c:pt idx="174">
                  <c:v>105</c:v>
                </c:pt>
                <c:pt idx="175">
                  <c:v>105</c:v>
                </c:pt>
                <c:pt idx="176">
                  <c:v>105</c:v>
                </c:pt>
                <c:pt idx="177">
                  <c:v>105</c:v>
                </c:pt>
                <c:pt idx="178">
                  <c:v>105</c:v>
                </c:pt>
                <c:pt idx="179">
                  <c:v>105</c:v>
                </c:pt>
                <c:pt idx="180">
                  <c:v>105</c:v>
                </c:pt>
                <c:pt idx="181">
                  <c:v>105</c:v>
                </c:pt>
                <c:pt idx="182">
                  <c:v>105</c:v>
                </c:pt>
                <c:pt idx="183">
                  <c:v>105</c:v>
                </c:pt>
                <c:pt idx="184">
                  <c:v>105</c:v>
                </c:pt>
                <c:pt idx="185">
                  <c:v>105</c:v>
                </c:pt>
                <c:pt idx="186">
                  <c:v>105</c:v>
                </c:pt>
                <c:pt idx="187">
                  <c:v>105</c:v>
                </c:pt>
                <c:pt idx="188">
                  <c:v>105</c:v>
                </c:pt>
                <c:pt idx="189">
                  <c:v>105</c:v>
                </c:pt>
                <c:pt idx="190">
                  <c:v>105</c:v>
                </c:pt>
                <c:pt idx="191">
                  <c:v>105</c:v>
                </c:pt>
                <c:pt idx="192">
                  <c:v>105</c:v>
                </c:pt>
                <c:pt idx="193">
                  <c:v>105</c:v>
                </c:pt>
                <c:pt idx="194">
                  <c:v>105</c:v>
                </c:pt>
                <c:pt idx="195">
                  <c:v>105</c:v>
                </c:pt>
                <c:pt idx="196">
                  <c:v>105</c:v>
                </c:pt>
                <c:pt idx="197">
                  <c:v>105</c:v>
                </c:pt>
                <c:pt idx="198">
                  <c:v>105</c:v>
                </c:pt>
                <c:pt idx="199">
                  <c:v>105</c:v>
                </c:pt>
                <c:pt idx="200">
                  <c:v>105</c:v>
                </c:pt>
                <c:pt idx="201">
                  <c:v>105</c:v>
                </c:pt>
                <c:pt idx="202">
                  <c:v>105</c:v>
                </c:pt>
                <c:pt idx="203">
                  <c:v>105</c:v>
                </c:pt>
                <c:pt idx="204">
                  <c:v>105</c:v>
                </c:pt>
                <c:pt idx="205">
                  <c:v>105</c:v>
                </c:pt>
                <c:pt idx="206">
                  <c:v>105</c:v>
                </c:pt>
                <c:pt idx="207">
                  <c:v>105</c:v>
                </c:pt>
                <c:pt idx="208">
                  <c:v>105</c:v>
                </c:pt>
                <c:pt idx="209">
                  <c:v>105</c:v>
                </c:pt>
                <c:pt idx="210">
                  <c:v>105</c:v>
                </c:pt>
                <c:pt idx="211">
                  <c:v>105</c:v>
                </c:pt>
                <c:pt idx="212">
                  <c:v>105</c:v>
                </c:pt>
                <c:pt idx="213">
                  <c:v>105</c:v>
                </c:pt>
                <c:pt idx="214">
                  <c:v>105</c:v>
                </c:pt>
                <c:pt idx="215">
                  <c:v>105</c:v>
                </c:pt>
                <c:pt idx="216">
                  <c:v>105</c:v>
                </c:pt>
                <c:pt idx="217">
                  <c:v>105</c:v>
                </c:pt>
                <c:pt idx="218">
                  <c:v>105</c:v>
                </c:pt>
                <c:pt idx="219">
                  <c:v>105</c:v>
                </c:pt>
                <c:pt idx="220">
                  <c:v>105</c:v>
                </c:pt>
                <c:pt idx="221">
                  <c:v>105</c:v>
                </c:pt>
                <c:pt idx="222">
                  <c:v>105</c:v>
                </c:pt>
                <c:pt idx="223">
                  <c:v>105</c:v>
                </c:pt>
                <c:pt idx="224">
                  <c:v>105</c:v>
                </c:pt>
                <c:pt idx="225">
                  <c:v>105</c:v>
                </c:pt>
                <c:pt idx="226">
                  <c:v>105</c:v>
                </c:pt>
                <c:pt idx="227">
                  <c:v>105</c:v>
                </c:pt>
                <c:pt idx="228">
                  <c:v>105</c:v>
                </c:pt>
                <c:pt idx="229">
                  <c:v>105</c:v>
                </c:pt>
                <c:pt idx="230">
                  <c:v>105</c:v>
                </c:pt>
                <c:pt idx="231">
                  <c:v>105</c:v>
                </c:pt>
                <c:pt idx="232">
                  <c:v>105</c:v>
                </c:pt>
                <c:pt idx="233">
                  <c:v>105</c:v>
                </c:pt>
                <c:pt idx="234">
                  <c:v>105</c:v>
                </c:pt>
                <c:pt idx="235">
                  <c:v>105</c:v>
                </c:pt>
                <c:pt idx="236">
                  <c:v>105</c:v>
                </c:pt>
                <c:pt idx="237">
                  <c:v>105</c:v>
                </c:pt>
                <c:pt idx="238">
                  <c:v>105</c:v>
                </c:pt>
                <c:pt idx="239">
                  <c:v>105</c:v>
                </c:pt>
                <c:pt idx="240">
                  <c:v>105</c:v>
                </c:pt>
                <c:pt idx="241">
                  <c:v>105</c:v>
                </c:pt>
                <c:pt idx="242">
                  <c:v>105</c:v>
                </c:pt>
                <c:pt idx="243">
                  <c:v>105</c:v>
                </c:pt>
                <c:pt idx="244">
                  <c:v>105</c:v>
                </c:pt>
                <c:pt idx="245">
                  <c:v>105</c:v>
                </c:pt>
                <c:pt idx="246">
                  <c:v>105</c:v>
                </c:pt>
                <c:pt idx="247">
                  <c:v>105</c:v>
                </c:pt>
                <c:pt idx="248">
                  <c:v>105</c:v>
                </c:pt>
                <c:pt idx="249">
                  <c:v>105</c:v>
                </c:pt>
                <c:pt idx="250">
                  <c:v>105</c:v>
                </c:pt>
                <c:pt idx="251">
                  <c:v>105</c:v>
                </c:pt>
                <c:pt idx="252">
                  <c:v>105</c:v>
                </c:pt>
                <c:pt idx="253">
                  <c:v>105</c:v>
                </c:pt>
                <c:pt idx="254">
                  <c:v>105</c:v>
                </c:pt>
                <c:pt idx="255">
                  <c:v>105</c:v>
                </c:pt>
                <c:pt idx="256">
                  <c:v>105</c:v>
                </c:pt>
                <c:pt idx="257">
                  <c:v>105</c:v>
                </c:pt>
                <c:pt idx="258">
                  <c:v>105</c:v>
                </c:pt>
                <c:pt idx="259">
                  <c:v>105</c:v>
                </c:pt>
                <c:pt idx="260">
                  <c:v>105</c:v>
                </c:pt>
                <c:pt idx="261">
                  <c:v>105</c:v>
                </c:pt>
                <c:pt idx="262">
                  <c:v>105</c:v>
                </c:pt>
                <c:pt idx="263">
                  <c:v>105</c:v>
                </c:pt>
                <c:pt idx="264">
                  <c:v>105</c:v>
                </c:pt>
                <c:pt idx="265">
                  <c:v>105</c:v>
                </c:pt>
                <c:pt idx="266">
                  <c:v>105</c:v>
                </c:pt>
                <c:pt idx="267">
                  <c:v>105</c:v>
                </c:pt>
                <c:pt idx="268">
                  <c:v>105</c:v>
                </c:pt>
                <c:pt idx="269">
                  <c:v>105</c:v>
                </c:pt>
                <c:pt idx="270">
                  <c:v>105</c:v>
                </c:pt>
                <c:pt idx="271">
                  <c:v>105</c:v>
                </c:pt>
                <c:pt idx="272">
                  <c:v>105</c:v>
                </c:pt>
                <c:pt idx="273">
                  <c:v>105</c:v>
                </c:pt>
                <c:pt idx="274">
                  <c:v>105</c:v>
                </c:pt>
                <c:pt idx="275">
                  <c:v>105</c:v>
                </c:pt>
                <c:pt idx="276">
                  <c:v>105</c:v>
                </c:pt>
                <c:pt idx="277">
                  <c:v>105</c:v>
                </c:pt>
                <c:pt idx="278">
                  <c:v>105</c:v>
                </c:pt>
                <c:pt idx="279">
                  <c:v>105</c:v>
                </c:pt>
                <c:pt idx="280">
                  <c:v>105</c:v>
                </c:pt>
                <c:pt idx="281">
                  <c:v>105</c:v>
                </c:pt>
                <c:pt idx="282">
                  <c:v>105</c:v>
                </c:pt>
                <c:pt idx="283">
                  <c:v>105</c:v>
                </c:pt>
                <c:pt idx="284">
                  <c:v>105</c:v>
                </c:pt>
                <c:pt idx="285">
                  <c:v>105</c:v>
                </c:pt>
                <c:pt idx="286">
                  <c:v>105</c:v>
                </c:pt>
                <c:pt idx="287">
                  <c:v>105</c:v>
                </c:pt>
                <c:pt idx="288">
                  <c:v>105</c:v>
                </c:pt>
                <c:pt idx="289">
                  <c:v>105</c:v>
                </c:pt>
                <c:pt idx="290">
                  <c:v>105</c:v>
                </c:pt>
                <c:pt idx="291">
                  <c:v>105</c:v>
                </c:pt>
                <c:pt idx="292">
                  <c:v>105</c:v>
                </c:pt>
                <c:pt idx="293">
                  <c:v>105</c:v>
                </c:pt>
                <c:pt idx="294">
                  <c:v>105</c:v>
                </c:pt>
                <c:pt idx="295">
                  <c:v>105</c:v>
                </c:pt>
                <c:pt idx="296">
                  <c:v>105</c:v>
                </c:pt>
                <c:pt idx="297">
                  <c:v>105</c:v>
                </c:pt>
                <c:pt idx="298">
                  <c:v>105</c:v>
                </c:pt>
                <c:pt idx="299">
                  <c:v>105</c:v>
                </c:pt>
                <c:pt idx="300">
                  <c:v>105</c:v>
                </c:pt>
                <c:pt idx="301">
                  <c:v>105</c:v>
                </c:pt>
                <c:pt idx="302">
                  <c:v>105</c:v>
                </c:pt>
                <c:pt idx="303">
                  <c:v>105</c:v>
                </c:pt>
                <c:pt idx="304">
                  <c:v>105</c:v>
                </c:pt>
                <c:pt idx="305">
                  <c:v>105</c:v>
                </c:pt>
                <c:pt idx="306">
                  <c:v>105</c:v>
                </c:pt>
                <c:pt idx="307">
                  <c:v>105</c:v>
                </c:pt>
                <c:pt idx="308">
                  <c:v>105</c:v>
                </c:pt>
                <c:pt idx="309">
                  <c:v>105</c:v>
                </c:pt>
                <c:pt idx="310">
                  <c:v>105</c:v>
                </c:pt>
                <c:pt idx="311">
                  <c:v>105</c:v>
                </c:pt>
                <c:pt idx="312">
                  <c:v>105</c:v>
                </c:pt>
                <c:pt idx="313">
                  <c:v>105</c:v>
                </c:pt>
                <c:pt idx="314">
                  <c:v>105</c:v>
                </c:pt>
                <c:pt idx="315">
                  <c:v>105</c:v>
                </c:pt>
                <c:pt idx="316">
                  <c:v>105</c:v>
                </c:pt>
                <c:pt idx="317">
                  <c:v>105</c:v>
                </c:pt>
                <c:pt idx="318">
                  <c:v>105</c:v>
                </c:pt>
                <c:pt idx="319">
                  <c:v>105</c:v>
                </c:pt>
                <c:pt idx="320">
                  <c:v>105</c:v>
                </c:pt>
                <c:pt idx="321">
                  <c:v>105</c:v>
                </c:pt>
                <c:pt idx="322">
                  <c:v>105</c:v>
                </c:pt>
                <c:pt idx="323">
                  <c:v>105</c:v>
                </c:pt>
                <c:pt idx="324">
                  <c:v>105</c:v>
                </c:pt>
                <c:pt idx="325">
                  <c:v>105</c:v>
                </c:pt>
                <c:pt idx="326">
                  <c:v>105</c:v>
                </c:pt>
                <c:pt idx="327">
                  <c:v>105</c:v>
                </c:pt>
                <c:pt idx="328">
                  <c:v>105</c:v>
                </c:pt>
                <c:pt idx="329">
                  <c:v>105</c:v>
                </c:pt>
                <c:pt idx="330">
                  <c:v>105</c:v>
                </c:pt>
                <c:pt idx="331">
                  <c:v>105</c:v>
                </c:pt>
                <c:pt idx="332">
                  <c:v>105</c:v>
                </c:pt>
                <c:pt idx="333">
                  <c:v>105</c:v>
                </c:pt>
                <c:pt idx="334">
                  <c:v>105</c:v>
                </c:pt>
                <c:pt idx="335">
                  <c:v>105</c:v>
                </c:pt>
                <c:pt idx="336">
                  <c:v>105</c:v>
                </c:pt>
                <c:pt idx="337">
                  <c:v>105</c:v>
                </c:pt>
                <c:pt idx="338">
                  <c:v>105</c:v>
                </c:pt>
                <c:pt idx="339">
                  <c:v>105</c:v>
                </c:pt>
                <c:pt idx="340">
                  <c:v>105</c:v>
                </c:pt>
                <c:pt idx="341">
                  <c:v>105</c:v>
                </c:pt>
                <c:pt idx="342">
                  <c:v>105</c:v>
                </c:pt>
                <c:pt idx="343">
                  <c:v>105</c:v>
                </c:pt>
                <c:pt idx="344">
                  <c:v>105</c:v>
                </c:pt>
                <c:pt idx="345">
                  <c:v>105</c:v>
                </c:pt>
                <c:pt idx="346">
                  <c:v>105</c:v>
                </c:pt>
                <c:pt idx="347">
                  <c:v>105</c:v>
                </c:pt>
                <c:pt idx="348">
                  <c:v>105</c:v>
                </c:pt>
                <c:pt idx="349">
                  <c:v>105</c:v>
                </c:pt>
                <c:pt idx="350">
                  <c:v>105</c:v>
                </c:pt>
                <c:pt idx="351">
                  <c:v>105</c:v>
                </c:pt>
                <c:pt idx="352">
                  <c:v>105</c:v>
                </c:pt>
                <c:pt idx="353">
                  <c:v>105</c:v>
                </c:pt>
                <c:pt idx="354">
                  <c:v>105</c:v>
                </c:pt>
                <c:pt idx="355">
                  <c:v>105</c:v>
                </c:pt>
                <c:pt idx="356">
                  <c:v>105</c:v>
                </c:pt>
                <c:pt idx="357">
                  <c:v>105</c:v>
                </c:pt>
                <c:pt idx="358">
                  <c:v>105</c:v>
                </c:pt>
                <c:pt idx="359">
                  <c:v>105</c:v>
                </c:pt>
                <c:pt idx="360">
                  <c:v>105</c:v>
                </c:pt>
                <c:pt idx="361">
                  <c:v>105</c:v>
                </c:pt>
                <c:pt idx="362">
                  <c:v>105</c:v>
                </c:pt>
                <c:pt idx="363">
                  <c:v>105</c:v>
                </c:pt>
                <c:pt idx="364">
                  <c:v>105</c:v>
                </c:pt>
                <c:pt idx="365">
                  <c:v>105</c:v>
                </c:pt>
                <c:pt idx="366">
                  <c:v>105</c:v>
                </c:pt>
                <c:pt idx="367">
                  <c:v>105</c:v>
                </c:pt>
                <c:pt idx="368">
                  <c:v>105</c:v>
                </c:pt>
                <c:pt idx="369">
                  <c:v>105</c:v>
                </c:pt>
                <c:pt idx="370">
                  <c:v>105</c:v>
                </c:pt>
                <c:pt idx="371">
                  <c:v>105</c:v>
                </c:pt>
                <c:pt idx="372">
                  <c:v>105</c:v>
                </c:pt>
                <c:pt idx="373">
                  <c:v>105</c:v>
                </c:pt>
                <c:pt idx="374">
                  <c:v>105</c:v>
                </c:pt>
                <c:pt idx="375">
                  <c:v>105</c:v>
                </c:pt>
                <c:pt idx="376">
                  <c:v>105</c:v>
                </c:pt>
                <c:pt idx="377">
                  <c:v>105</c:v>
                </c:pt>
                <c:pt idx="378">
                  <c:v>105</c:v>
                </c:pt>
                <c:pt idx="379">
                  <c:v>105</c:v>
                </c:pt>
                <c:pt idx="380">
                  <c:v>105</c:v>
                </c:pt>
                <c:pt idx="381">
                  <c:v>105</c:v>
                </c:pt>
                <c:pt idx="382">
                  <c:v>105</c:v>
                </c:pt>
                <c:pt idx="383">
                  <c:v>105</c:v>
                </c:pt>
                <c:pt idx="384">
                  <c:v>105</c:v>
                </c:pt>
                <c:pt idx="385">
                  <c:v>105</c:v>
                </c:pt>
                <c:pt idx="386">
                  <c:v>105</c:v>
                </c:pt>
                <c:pt idx="387">
                  <c:v>105</c:v>
                </c:pt>
                <c:pt idx="388">
                  <c:v>105</c:v>
                </c:pt>
                <c:pt idx="389">
                  <c:v>105</c:v>
                </c:pt>
                <c:pt idx="390">
                  <c:v>105</c:v>
                </c:pt>
                <c:pt idx="391">
                  <c:v>105</c:v>
                </c:pt>
                <c:pt idx="392">
                  <c:v>105</c:v>
                </c:pt>
                <c:pt idx="393">
                  <c:v>105</c:v>
                </c:pt>
                <c:pt idx="394">
                  <c:v>105</c:v>
                </c:pt>
                <c:pt idx="395">
                  <c:v>105</c:v>
                </c:pt>
                <c:pt idx="396">
                  <c:v>105</c:v>
                </c:pt>
                <c:pt idx="397">
                  <c:v>105</c:v>
                </c:pt>
                <c:pt idx="398">
                  <c:v>105</c:v>
                </c:pt>
                <c:pt idx="399">
                  <c:v>105</c:v>
                </c:pt>
                <c:pt idx="400">
                  <c:v>105</c:v>
                </c:pt>
                <c:pt idx="401">
                  <c:v>105</c:v>
                </c:pt>
                <c:pt idx="402">
                  <c:v>105</c:v>
                </c:pt>
                <c:pt idx="403">
                  <c:v>105</c:v>
                </c:pt>
                <c:pt idx="404">
                  <c:v>105</c:v>
                </c:pt>
                <c:pt idx="405">
                  <c:v>105</c:v>
                </c:pt>
                <c:pt idx="406">
                  <c:v>105</c:v>
                </c:pt>
                <c:pt idx="407">
                  <c:v>105</c:v>
                </c:pt>
                <c:pt idx="408">
                  <c:v>105</c:v>
                </c:pt>
                <c:pt idx="409">
                  <c:v>105</c:v>
                </c:pt>
                <c:pt idx="410">
                  <c:v>105</c:v>
                </c:pt>
                <c:pt idx="411">
                  <c:v>105</c:v>
                </c:pt>
                <c:pt idx="412">
                  <c:v>105</c:v>
                </c:pt>
                <c:pt idx="413">
                  <c:v>105</c:v>
                </c:pt>
                <c:pt idx="414">
                  <c:v>105</c:v>
                </c:pt>
                <c:pt idx="415">
                  <c:v>105</c:v>
                </c:pt>
                <c:pt idx="416">
                  <c:v>105</c:v>
                </c:pt>
                <c:pt idx="417">
                  <c:v>105</c:v>
                </c:pt>
                <c:pt idx="418">
                  <c:v>105</c:v>
                </c:pt>
                <c:pt idx="419">
                  <c:v>105</c:v>
                </c:pt>
                <c:pt idx="420">
                  <c:v>105</c:v>
                </c:pt>
                <c:pt idx="421">
                  <c:v>105</c:v>
                </c:pt>
                <c:pt idx="422">
                  <c:v>105</c:v>
                </c:pt>
                <c:pt idx="423">
                  <c:v>105</c:v>
                </c:pt>
                <c:pt idx="424">
                  <c:v>105</c:v>
                </c:pt>
                <c:pt idx="425">
                  <c:v>105</c:v>
                </c:pt>
                <c:pt idx="426">
                  <c:v>105</c:v>
                </c:pt>
                <c:pt idx="427">
                  <c:v>105</c:v>
                </c:pt>
                <c:pt idx="428">
                  <c:v>105</c:v>
                </c:pt>
                <c:pt idx="429">
                  <c:v>105</c:v>
                </c:pt>
                <c:pt idx="430">
                  <c:v>105</c:v>
                </c:pt>
                <c:pt idx="431">
                  <c:v>105</c:v>
                </c:pt>
                <c:pt idx="432">
                  <c:v>105</c:v>
                </c:pt>
                <c:pt idx="433">
                  <c:v>105</c:v>
                </c:pt>
                <c:pt idx="434">
                  <c:v>105</c:v>
                </c:pt>
                <c:pt idx="435">
                  <c:v>105</c:v>
                </c:pt>
                <c:pt idx="436">
                  <c:v>105</c:v>
                </c:pt>
                <c:pt idx="437">
                  <c:v>105</c:v>
                </c:pt>
                <c:pt idx="438">
                  <c:v>105</c:v>
                </c:pt>
                <c:pt idx="439">
                  <c:v>105</c:v>
                </c:pt>
                <c:pt idx="440">
                  <c:v>105</c:v>
                </c:pt>
                <c:pt idx="441">
                  <c:v>105</c:v>
                </c:pt>
                <c:pt idx="442">
                  <c:v>105</c:v>
                </c:pt>
                <c:pt idx="443">
                  <c:v>105</c:v>
                </c:pt>
                <c:pt idx="444">
                  <c:v>105</c:v>
                </c:pt>
                <c:pt idx="445">
                  <c:v>105</c:v>
                </c:pt>
                <c:pt idx="446">
                  <c:v>105</c:v>
                </c:pt>
                <c:pt idx="447">
                  <c:v>105</c:v>
                </c:pt>
                <c:pt idx="448">
                  <c:v>105</c:v>
                </c:pt>
                <c:pt idx="449">
                  <c:v>105</c:v>
                </c:pt>
                <c:pt idx="450">
                  <c:v>105</c:v>
                </c:pt>
                <c:pt idx="451">
                  <c:v>105</c:v>
                </c:pt>
                <c:pt idx="452">
                  <c:v>105</c:v>
                </c:pt>
                <c:pt idx="453">
                  <c:v>105</c:v>
                </c:pt>
                <c:pt idx="454">
                  <c:v>105</c:v>
                </c:pt>
                <c:pt idx="455">
                  <c:v>105</c:v>
                </c:pt>
                <c:pt idx="456">
                  <c:v>105</c:v>
                </c:pt>
                <c:pt idx="457">
                  <c:v>105</c:v>
                </c:pt>
                <c:pt idx="458">
                  <c:v>105</c:v>
                </c:pt>
                <c:pt idx="459">
                  <c:v>105</c:v>
                </c:pt>
                <c:pt idx="460">
                  <c:v>105</c:v>
                </c:pt>
                <c:pt idx="461">
                  <c:v>105</c:v>
                </c:pt>
                <c:pt idx="462">
                  <c:v>105</c:v>
                </c:pt>
                <c:pt idx="463">
                  <c:v>105</c:v>
                </c:pt>
                <c:pt idx="464">
                  <c:v>105</c:v>
                </c:pt>
                <c:pt idx="465">
                  <c:v>105</c:v>
                </c:pt>
                <c:pt idx="466">
                  <c:v>105</c:v>
                </c:pt>
                <c:pt idx="467">
                  <c:v>105</c:v>
                </c:pt>
                <c:pt idx="468">
                  <c:v>105</c:v>
                </c:pt>
                <c:pt idx="469">
                  <c:v>105</c:v>
                </c:pt>
                <c:pt idx="470">
                  <c:v>105</c:v>
                </c:pt>
                <c:pt idx="471">
                  <c:v>105</c:v>
                </c:pt>
                <c:pt idx="472">
                  <c:v>105</c:v>
                </c:pt>
                <c:pt idx="473">
                  <c:v>105</c:v>
                </c:pt>
                <c:pt idx="474">
                  <c:v>105</c:v>
                </c:pt>
                <c:pt idx="475">
                  <c:v>105</c:v>
                </c:pt>
                <c:pt idx="476">
                  <c:v>105</c:v>
                </c:pt>
                <c:pt idx="477">
                  <c:v>105</c:v>
                </c:pt>
                <c:pt idx="478">
                  <c:v>105</c:v>
                </c:pt>
                <c:pt idx="479">
                  <c:v>105</c:v>
                </c:pt>
                <c:pt idx="480">
                  <c:v>105</c:v>
                </c:pt>
                <c:pt idx="481">
                  <c:v>105</c:v>
                </c:pt>
                <c:pt idx="482">
                  <c:v>105</c:v>
                </c:pt>
                <c:pt idx="483">
                  <c:v>105</c:v>
                </c:pt>
                <c:pt idx="484">
                  <c:v>105</c:v>
                </c:pt>
                <c:pt idx="485">
                  <c:v>105</c:v>
                </c:pt>
                <c:pt idx="486">
                  <c:v>105</c:v>
                </c:pt>
                <c:pt idx="487">
                  <c:v>105</c:v>
                </c:pt>
                <c:pt idx="488">
                  <c:v>105</c:v>
                </c:pt>
                <c:pt idx="489">
                  <c:v>105</c:v>
                </c:pt>
                <c:pt idx="490">
                  <c:v>105</c:v>
                </c:pt>
                <c:pt idx="491">
                  <c:v>105</c:v>
                </c:pt>
                <c:pt idx="492">
                  <c:v>105</c:v>
                </c:pt>
                <c:pt idx="493">
                  <c:v>105</c:v>
                </c:pt>
                <c:pt idx="494">
                  <c:v>105</c:v>
                </c:pt>
                <c:pt idx="495">
                  <c:v>105</c:v>
                </c:pt>
                <c:pt idx="496">
                  <c:v>105</c:v>
                </c:pt>
                <c:pt idx="497">
                  <c:v>105</c:v>
                </c:pt>
                <c:pt idx="498">
                  <c:v>105</c:v>
                </c:pt>
                <c:pt idx="499">
                  <c:v>105</c:v>
                </c:pt>
                <c:pt idx="500">
                  <c:v>105</c:v>
                </c:pt>
                <c:pt idx="501">
                  <c:v>105</c:v>
                </c:pt>
                <c:pt idx="502">
                  <c:v>105</c:v>
                </c:pt>
                <c:pt idx="503">
                  <c:v>105</c:v>
                </c:pt>
                <c:pt idx="504">
                  <c:v>105</c:v>
                </c:pt>
                <c:pt idx="505">
                  <c:v>105</c:v>
                </c:pt>
                <c:pt idx="506">
                  <c:v>105</c:v>
                </c:pt>
                <c:pt idx="507">
                  <c:v>105</c:v>
                </c:pt>
                <c:pt idx="508">
                  <c:v>105</c:v>
                </c:pt>
                <c:pt idx="509">
                  <c:v>105</c:v>
                </c:pt>
                <c:pt idx="510">
                  <c:v>105</c:v>
                </c:pt>
                <c:pt idx="511">
                  <c:v>105</c:v>
                </c:pt>
                <c:pt idx="512">
                  <c:v>105</c:v>
                </c:pt>
                <c:pt idx="513">
                  <c:v>105</c:v>
                </c:pt>
                <c:pt idx="514">
                  <c:v>105</c:v>
                </c:pt>
                <c:pt idx="515">
                  <c:v>105</c:v>
                </c:pt>
                <c:pt idx="516">
                  <c:v>105</c:v>
                </c:pt>
                <c:pt idx="517">
                  <c:v>105</c:v>
                </c:pt>
                <c:pt idx="518">
                  <c:v>105</c:v>
                </c:pt>
                <c:pt idx="519">
                  <c:v>105</c:v>
                </c:pt>
                <c:pt idx="520">
                  <c:v>105</c:v>
                </c:pt>
                <c:pt idx="521">
                  <c:v>105</c:v>
                </c:pt>
                <c:pt idx="522">
                  <c:v>105</c:v>
                </c:pt>
                <c:pt idx="523">
                  <c:v>105</c:v>
                </c:pt>
                <c:pt idx="524">
                  <c:v>105</c:v>
                </c:pt>
                <c:pt idx="525">
                  <c:v>105</c:v>
                </c:pt>
                <c:pt idx="526">
                  <c:v>105</c:v>
                </c:pt>
                <c:pt idx="527">
                  <c:v>105</c:v>
                </c:pt>
                <c:pt idx="528">
                  <c:v>105</c:v>
                </c:pt>
                <c:pt idx="529">
                  <c:v>105</c:v>
                </c:pt>
                <c:pt idx="530">
                  <c:v>105</c:v>
                </c:pt>
                <c:pt idx="531">
                  <c:v>105</c:v>
                </c:pt>
                <c:pt idx="532">
                  <c:v>105</c:v>
                </c:pt>
                <c:pt idx="533">
                  <c:v>105</c:v>
                </c:pt>
                <c:pt idx="534">
                  <c:v>105</c:v>
                </c:pt>
                <c:pt idx="535">
                  <c:v>105</c:v>
                </c:pt>
                <c:pt idx="536">
                  <c:v>105</c:v>
                </c:pt>
                <c:pt idx="537">
                  <c:v>105</c:v>
                </c:pt>
                <c:pt idx="538">
                  <c:v>105</c:v>
                </c:pt>
                <c:pt idx="539">
                  <c:v>105</c:v>
                </c:pt>
                <c:pt idx="540">
                  <c:v>105</c:v>
                </c:pt>
                <c:pt idx="541">
                  <c:v>105</c:v>
                </c:pt>
                <c:pt idx="542">
                  <c:v>105</c:v>
                </c:pt>
                <c:pt idx="543">
                  <c:v>105</c:v>
                </c:pt>
                <c:pt idx="544">
                  <c:v>105</c:v>
                </c:pt>
                <c:pt idx="545">
                  <c:v>105</c:v>
                </c:pt>
                <c:pt idx="546">
                  <c:v>105</c:v>
                </c:pt>
                <c:pt idx="547">
                  <c:v>105</c:v>
                </c:pt>
                <c:pt idx="548">
                  <c:v>105</c:v>
                </c:pt>
                <c:pt idx="549">
                  <c:v>105</c:v>
                </c:pt>
                <c:pt idx="550">
                  <c:v>105</c:v>
                </c:pt>
                <c:pt idx="551">
                  <c:v>105</c:v>
                </c:pt>
                <c:pt idx="552">
                  <c:v>105</c:v>
                </c:pt>
                <c:pt idx="553">
                  <c:v>105</c:v>
                </c:pt>
                <c:pt idx="554">
                  <c:v>105</c:v>
                </c:pt>
                <c:pt idx="555">
                  <c:v>105</c:v>
                </c:pt>
                <c:pt idx="556">
                  <c:v>105</c:v>
                </c:pt>
                <c:pt idx="557">
                  <c:v>105</c:v>
                </c:pt>
                <c:pt idx="558">
                  <c:v>105</c:v>
                </c:pt>
                <c:pt idx="559">
                  <c:v>105</c:v>
                </c:pt>
                <c:pt idx="560">
                  <c:v>105</c:v>
                </c:pt>
                <c:pt idx="561">
                  <c:v>105</c:v>
                </c:pt>
                <c:pt idx="562">
                  <c:v>105</c:v>
                </c:pt>
                <c:pt idx="563">
                  <c:v>105</c:v>
                </c:pt>
                <c:pt idx="564">
                  <c:v>105</c:v>
                </c:pt>
                <c:pt idx="565">
                  <c:v>105</c:v>
                </c:pt>
                <c:pt idx="566">
                  <c:v>105</c:v>
                </c:pt>
                <c:pt idx="567">
                  <c:v>105</c:v>
                </c:pt>
                <c:pt idx="568">
                  <c:v>105</c:v>
                </c:pt>
                <c:pt idx="569">
                  <c:v>105</c:v>
                </c:pt>
                <c:pt idx="570">
                  <c:v>105</c:v>
                </c:pt>
                <c:pt idx="571">
                  <c:v>105</c:v>
                </c:pt>
                <c:pt idx="572">
                  <c:v>105</c:v>
                </c:pt>
                <c:pt idx="573">
                  <c:v>105</c:v>
                </c:pt>
                <c:pt idx="574">
                  <c:v>105</c:v>
                </c:pt>
                <c:pt idx="575">
                  <c:v>105</c:v>
                </c:pt>
                <c:pt idx="576">
                  <c:v>105</c:v>
                </c:pt>
                <c:pt idx="577">
                  <c:v>105</c:v>
                </c:pt>
                <c:pt idx="578">
                  <c:v>105</c:v>
                </c:pt>
                <c:pt idx="579">
                  <c:v>105</c:v>
                </c:pt>
                <c:pt idx="580">
                  <c:v>105</c:v>
                </c:pt>
                <c:pt idx="581">
                  <c:v>105</c:v>
                </c:pt>
                <c:pt idx="582">
                  <c:v>105</c:v>
                </c:pt>
                <c:pt idx="583">
                  <c:v>105</c:v>
                </c:pt>
                <c:pt idx="584">
                  <c:v>105</c:v>
                </c:pt>
                <c:pt idx="585">
                  <c:v>105</c:v>
                </c:pt>
                <c:pt idx="586">
                  <c:v>105</c:v>
                </c:pt>
                <c:pt idx="587">
                  <c:v>105</c:v>
                </c:pt>
                <c:pt idx="588">
                  <c:v>105</c:v>
                </c:pt>
                <c:pt idx="589">
                  <c:v>105</c:v>
                </c:pt>
                <c:pt idx="590">
                  <c:v>105</c:v>
                </c:pt>
                <c:pt idx="591">
                  <c:v>105</c:v>
                </c:pt>
                <c:pt idx="592">
                  <c:v>105</c:v>
                </c:pt>
                <c:pt idx="593">
                  <c:v>105</c:v>
                </c:pt>
                <c:pt idx="594">
                  <c:v>105</c:v>
                </c:pt>
                <c:pt idx="595">
                  <c:v>105</c:v>
                </c:pt>
                <c:pt idx="596">
                  <c:v>105</c:v>
                </c:pt>
                <c:pt idx="597">
                  <c:v>105</c:v>
                </c:pt>
                <c:pt idx="598">
                  <c:v>105</c:v>
                </c:pt>
                <c:pt idx="599">
                  <c:v>105</c:v>
                </c:pt>
              </c:numCache>
            </c:numRef>
          </c:yVal>
          <c:smooth val="0"/>
          <c:extLst>
            <c:ext xmlns:c16="http://schemas.microsoft.com/office/drawing/2014/chart" uri="{C3380CC4-5D6E-409C-BE32-E72D297353CC}">
              <c16:uniqueId val="{00000002-DF95-4C4C-BF99-B8B3502E9FBF}"/>
            </c:ext>
          </c:extLst>
        </c:ser>
        <c:ser>
          <c:idx val="10"/>
          <c:order val="5"/>
          <c:tx>
            <c:v>MO</c:v>
          </c:tx>
          <c:spPr>
            <a:ln>
              <a:solidFill>
                <a:schemeClr val="accent1">
                  <a:lumMod val="50000"/>
                </a:schemeClr>
              </a:solidFill>
            </a:ln>
          </c:spPr>
          <c:marker>
            <c:symbol val="none"/>
          </c:marker>
          <c:dPt>
            <c:idx val="1"/>
            <c:bubble3D val="0"/>
            <c:extLst>
              <c:ext xmlns:c16="http://schemas.microsoft.com/office/drawing/2014/chart" uri="{C3380CC4-5D6E-409C-BE32-E72D297353CC}">
                <c16:uniqueId val="{00000003-DF95-4C4C-BF99-B8B3502E9FBF}"/>
              </c:ext>
            </c:extLst>
          </c:dPt>
          <c:xVal>
            <c:numRef>
              <c:f>'03N20W35R03S'!$K$3:$K$4</c:f>
              <c:numCache>
                <c:formatCode>m/d/yyyy</c:formatCode>
                <c:ptCount val="2"/>
                <c:pt idx="0">
                  <c:v>1</c:v>
                </c:pt>
                <c:pt idx="1">
                  <c:v>62094</c:v>
                </c:pt>
              </c:numCache>
            </c:numRef>
          </c:xVal>
          <c:yVal>
            <c:numRef>
              <c:f>'03N20W35R03S'!$J$3:$J$602</c:f>
              <c:numCache>
                <c:formatCode>0.00</c:formatCode>
                <c:ptCount val="600"/>
                <c:pt idx="0">
                  <c:v>145</c:v>
                </c:pt>
                <c:pt idx="1">
                  <c:v>145</c:v>
                </c:pt>
                <c:pt idx="2">
                  <c:v>145</c:v>
                </c:pt>
                <c:pt idx="3">
                  <c:v>145</c:v>
                </c:pt>
                <c:pt idx="4">
                  <c:v>145</c:v>
                </c:pt>
                <c:pt idx="5">
                  <c:v>145</c:v>
                </c:pt>
                <c:pt idx="6">
                  <c:v>145</c:v>
                </c:pt>
                <c:pt idx="7">
                  <c:v>145</c:v>
                </c:pt>
                <c:pt idx="8">
                  <c:v>145</c:v>
                </c:pt>
                <c:pt idx="9">
                  <c:v>145</c:v>
                </c:pt>
                <c:pt idx="10">
                  <c:v>145</c:v>
                </c:pt>
                <c:pt idx="11">
                  <c:v>145</c:v>
                </c:pt>
                <c:pt idx="12">
                  <c:v>145</c:v>
                </c:pt>
                <c:pt idx="13">
                  <c:v>145</c:v>
                </c:pt>
                <c:pt idx="14">
                  <c:v>145</c:v>
                </c:pt>
                <c:pt idx="15">
                  <c:v>145</c:v>
                </c:pt>
                <c:pt idx="16">
                  <c:v>145</c:v>
                </c:pt>
                <c:pt idx="17">
                  <c:v>145</c:v>
                </c:pt>
                <c:pt idx="18">
                  <c:v>145</c:v>
                </c:pt>
                <c:pt idx="19">
                  <c:v>145</c:v>
                </c:pt>
                <c:pt idx="20">
                  <c:v>145</c:v>
                </c:pt>
                <c:pt idx="21">
                  <c:v>145</c:v>
                </c:pt>
                <c:pt idx="22">
                  <c:v>145</c:v>
                </c:pt>
                <c:pt idx="23">
                  <c:v>145</c:v>
                </c:pt>
                <c:pt idx="24">
                  <c:v>145</c:v>
                </c:pt>
                <c:pt idx="25">
                  <c:v>145</c:v>
                </c:pt>
                <c:pt idx="26">
                  <c:v>145</c:v>
                </c:pt>
                <c:pt idx="27">
                  <c:v>145</c:v>
                </c:pt>
                <c:pt idx="28">
                  <c:v>145</c:v>
                </c:pt>
                <c:pt idx="29">
                  <c:v>145</c:v>
                </c:pt>
                <c:pt idx="30">
                  <c:v>145</c:v>
                </c:pt>
                <c:pt idx="31">
                  <c:v>145</c:v>
                </c:pt>
                <c:pt idx="32">
                  <c:v>145</c:v>
                </c:pt>
                <c:pt idx="33">
                  <c:v>145</c:v>
                </c:pt>
                <c:pt idx="34">
                  <c:v>145</c:v>
                </c:pt>
                <c:pt idx="35">
                  <c:v>145</c:v>
                </c:pt>
                <c:pt idx="36">
                  <c:v>145</c:v>
                </c:pt>
                <c:pt idx="37">
                  <c:v>145</c:v>
                </c:pt>
                <c:pt idx="38">
                  <c:v>145</c:v>
                </c:pt>
                <c:pt idx="39">
                  <c:v>145</c:v>
                </c:pt>
                <c:pt idx="40">
                  <c:v>145</c:v>
                </c:pt>
                <c:pt idx="41">
                  <c:v>145</c:v>
                </c:pt>
                <c:pt idx="42">
                  <c:v>145</c:v>
                </c:pt>
                <c:pt idx="43">
                  <c:v>145</c:v>
                </c:pt>
                <c:pt idx="44">
                  <c:v>145</c:v>
                </c:pt>
                <c:pt idx="45">
                  <c:v>145</c:v>
                </c:pt>
                <c:pt idx="46">
                  <c:v>145</c:v>
                </c:pt>
                <c:pt idx="47">
                  <c:v>145</c:v>
                </c:pt>
                <c:pt idx="48">
                  <c:v>145</c:v>
                </c:pt>
                <c:pt idx="49">
                  <c:v>145</c:v>
                </c:pt>
                <c:pt idx="50">
                  <c:v>145</c:v>
                </c:pt>
                <c:pt idx="51">
                  <c:v>145</c:v>
                </c:pt>
                <c:pt idx="52">
                  <c:v>145</c:v>
                </c:pt>
                <c:pt idx="53">
                  <c:v>145</c:v>
                </c:pt>
                <c:pt idx="54">
                  <c:v>145</c:v>
                </c:pt>
                <c:pt idx="55">
                  <c:v>145</c:v>
                </c:pt>
                <c:pt idx="56">
                  <c:v>145</c:v>
                </c:pt>
                <c:pt idx="57">
                  <c:v>145</c:v>
                </c:pt>
                <c:pt idx="58">
                  <c:v>145</c:v>
                </c:pt>
                <c:pt idx="59">
                  <c:v>145</c:v>
                </c:pt>
                <c:pt idx="60">
                  <c:v>145</c:v>
                </c:pt>
                <c:pt idx="61">
                  <c:v>145</c:v>
                </c:pt>
                <c:pt idx="62">
                  <c:v>145</c:v>
                </c:pt>
                <c:pt idx="63">
                  <c:v>145</c:v>
                </c:pt>
                <c:pt idx="64">
                  <c:v>145</c:v>
                </c:pt>
                <c:pt idx="65">
                  <c:v>145</c:v>
                </c:pt>
                <c:pt idx="66">
                  <c:v>145</c:v>
                </c:pt>
                <c:pt idx="67">
                  <c:v>145</c:v>
                </c:pt>
                <c:pt idx="68">
                  <c:v>145</c:v>
                </c:pt>
                <c:pt idx="69">
                  <c:v>145</c:v>
                </c:pt>
                <c:pt idx="70">
                  <c:v>145</c:v>
                </c:pt>
                <c:pt idx="71">
                  <c:v>145</c:v>
                </c:pt>
                <c:pt idx="72">
                  <c:v>145</c:v>
                </c:pt>
                <c:pt idx="73">
                  <c:v>145</c:v>
                </c:pt>
                <c:pt idx="74">
                  <c:v>145</c:v>
                </c:pt>
                <c:pt idx="75">
                  <c:v>145</c:v>
                </c:pt>
                <c:pt idx="76">
                  <c:v>145</c:v>
                </c:pt>
                <c:pt idx="77">
                  <c:v>145</c:v>
                </c:pt>
                <c:pt idx="78">
                  <c:v>145</c:v>
                </c:pt>
                <c:pt idx="79">
                  <c:v>145</c:v>
                </c:pt>
                <c:pt idx="80">
                  <c:v>145</c:v>
                </c:pt>
                <c:pt idx="81">
                  <c:v>145</c:v>
                </c:pt>
                <c:pt idx="82">
                  <c:v>145</c:v>
                </c:pt>
                <c:pt idx="83">
                  <c:v>145</c:v>
                </c:pt>
                <c:pt idx="84">
                  <c:v>145</c:v>
                </c:pt>
                <c:pt idx="85">
                  <c:v>145</c:v>
                </c:pt>
                <c:pt idx="86">
                  <c:v>145</c:v>
                </c:pt>
                <c:pt idx="87">
                  <c:v>145</c:v>
                </c:pt>
                <c:pt idx="88">
                  <c:v>145</c:v>
                </c:pt>
                <c:pt idx="89">
                  <c:v>145</c:v>
                </c:pt>
                <c:pt idx="90">
                  <c:v>145</c:v>
                </c:pt>
                <c:pt idx="91">
                  <c:v>145</c:v>
                </c:pt>
                <c:pt idx="92">
                  <c:v>145</c:v>
                </c:pt>
                <c:pt idx="93">
                  <c:v>145</c:v>
                </c:pt>
                <c:pt idx="94">
                  <c:v>145</c:v>
                </c:pt>
                <c:pt idx="95">
                  <c:v>145</c:v>
                </c:pt>
                <c:pt idx="96">
                  <c:v>145</c:v>
                </c:pt>
                <c:pt idx="97">
                  <c:v>145</c:v>
                </c:pt>
                <c:pt idx="98">
                  <c:v>145</c:v>
                </c:pt>
                <c:pt idx="99">
                  <c:v>145</c:v>
                </c:pt>
                <c:pt idx="100">
                  <c:v>145</c:v>
                </c:pt>
                <c:pt idx="101">
                  <c:v>145</c:v>
                </c:pt>
                <c:pt idx="102">
                  <c:v>145</c:v>
                </c:pt>
                <c:pt idx="103">
                  <c:v>145</c:v>
                </c:pt>
                <c:pt idx="104">
                  <c:v>145</c:v>
                </c:pt>
                <c:pt idx="105">
                  <c:v>145</c:v>
                </c:pt>
                <c:pt idx="106">
                  <c:v>145</c:v>
                </c:pt>
                <c:pt idx="107">
                  <c:v>145</c:v>
                </c:pt>
                <c:pt idx="108">
                  <c:v>145</c:v>
                </c:pt>
                <c:pt idx="109">
                  <c:v>145</c:v>
                </c:pt>
                <c:pt idx="110">
                  <c:v>145</c:v>
                </c:pt>
                <c:pt idx="111">
                  <c:v>145</c:v>
                </c:pt>
                <c:pt idx="112">
                  <c:v>145</c:v>
                </c:pt>
                <c:pt idx="113">
                  <c:v>145</c:v>
                </c:pt>
                <c:pt idx="114">
                  <c:v>145</c:v>
                </c:pt>
                <c:pt idx="115">
                  <c:v>145</c:v>
                </c:pt>
                <c:pt idx="116">
                  <c:v>145</c:v>
                </c:pt>
                <c:pt idx="117">
                  <c:v>145</c:v>
                </c:pt>
                <c:pt idx="118">
                  <c:v>145</c:v>
                </c:pt>
                <c:pt idx="119">
                  <c:v>145</c:v>
                </c:pt>
                <c:pt idx="120">
                  <c:v>145</c:v>
                </c:pt>
                <c:pt idx="121">
                  <c:v>145</c:v>
                </c:pt>
                <c:pt idx="122">
                  <c:v>145</c:v>
                </c:pt>
                <c:pt idx="123">
                  <c:v>145</c:v>
                </c:pt>
                <c:pt idx="124">
                  <c:v>145</c:v>
                </c:pt>
                <c:pt idx="125">
                  <c:v>145</c:v>
                </c:pt>
                <c:pt idx="126">
                  <c:v>145</c:v>
                </c:pt>
                <c:pt idx="127">
                  <c:v>145</c:v>
                </c:pt>
                <c:pt idx="128">
                  <c:v>145</c:v>
                </c:pt>
                <c:pt idx="129">
                  <c:v>145</c:v>
                </c:pt>
                <c:pt idx="130">
                  <c:v>145</c:v>
                </c:pt>
                <c:pt idx="131">
                  <c:v>145</c:v>
                </c:pt>
                <c:pt idx="132">
                  <c:v>145</c:v>
                </c:pt>
                <c:pt idx="133">
                  <c:v>145</c:v>
                </c:pt>
                <c:pt idx="134">
                  <c:v>145</c:v>
                </c:pt>
                <c:pt idx="135">
                  <c:v>145</c:v>
                </c:pt>
                <c:pt idx="136">
                  <c:v>145</c:v>
                </c:pt>
                <c:pt idx="137">
                  <c:v>145</c:v>
                </c:pt>
                <c:pt idx="138">
                  <c:v>145</c:v>
                </c:pt>
                <c:pt idx="139">
                  <c:v>145</c:v>
                </c:pt>
                <c:pt idx="140">
                  <c:v>145</c:v>
                </c:pt>
                <c:pt idx="141">
                  <c:v>145</c:v>
                </c:pt>
                <c:pt idx="142">
                  <c:v>145</c:v>
                </c:pt>
                <c:pt idx="143">
                  <c:v>145</c:v>
                </c:pt>
                <c:pt idx="144">
                  <c:v>145</c:v>
                </c:pt>
                <c:pt idx="145">
                  <c:v>145</c:v>
                </c:pt>
                <c:pt idx="146">
                  <c:v>145</c:v>
                </c:pt>
                <c:pt idx="147">
                  <c:v>145</c:v>
                </c:pt>
                <c:pt idx="148">
                  <c:v>145</c:v>
                </c:pt>
                <c:pt idx="149">
                  <c:v>145</c:v>
                </c:pt>
                <c:pt idx="150">
                  <c:v>145</c:v>
                </c:pt>
                <c:pt idx="151">
                  <c:v>145</c:v>
                </c:pt>
                <c:pt idx="152">
                  <c:v>145</c:v>
                </c:pt>
                <c:pt idx="153">
                  <c:v>145</c:v>
                </c:pt>
                <c:pt idx="154">
                  <c:v>145</c:v>
                </c:pt>
                <c:pt idx="155">
                  <c:v>145</c:v>
                </c:pt>
                <c:pt idx="156">
                  <c:v>145</c:v>
                </c:pt>
                <c:pt idx="157">
                  <c:v>145</c:v>
                </c:pt>
                <c:pt idx="158">
                  <c:v>145</c:v>
                </c:pt>
                <c:pt idx="159">
                  <c:v>145</c:v>
                </c:pt>
                <c:pt idx="160">
                  <c:v>145</c:v>
                </c:pt>
                <c:pt idx="161">
                  <c:v>145</c:v>
                </c:pt>
                <c:pt idx="162">
                  <c:v>145</c:v>
                </c:pt>
                <c:pt idx="163">
                  <c:v>145</c:v>
                </c:pt>
                <c:pt idx="164">
                  <c:v>145</c:v>
                </c:pt>
                <c:pt idx="165">
                  <c:v>145</c:v>
                </c:pt>
                <c:pt idx="166">
                  <c:v>145</c:v>
                </c:pt>
                <c:pt idx="167">
                  <c:v>145</c:v>
                </c:pt>
                <c:pt idx="168">
                  <c:v>145</c:v>
                </c:pt>
                <c:pt idx="169">
                  <c:v>145</c:v>
                </c:pt>
                <c:pt idx="170">
                  <c:v>145</c:v>
                </c:pt>
                <c:pt idx="171">
                  <c:v>145</c:v>
                </c:pt>
                <c:pt idx="172">
                  <c:v>145</c:v>
                </c:pt>
                <c:pt idx="173">
                  <c:v>145</c:v>
                </c:pt>
                <c:pt idx="174">
                  <c:v>145</c:v>
                </c:pt>
                <c:pt idx="175">
                  <c:v>145</c:v>
                </c:pt>
                <c:pt idx="176">
                  <c:v>145</c:v>
                </c:pt>
                <c:pt idx="177">
                  <c:v>145</c:v>
                </c:pt>
                <c:pt idx="178">
                  <c:v>145</c:v>
                </c:pt>
                <c:pt idx="179">
                  <c:v>145</c:v>
                </c:pt>
                <c:pt idx="180">
                  <c:v>145</c:v>
                </c:pt>
                <c:pt idx="181">
                  <c:v>145</c:v>
                </c:pt>
                <c:pt idx="182">
                  <c:v>145</c:v>
                </c:pt>
                <c:pt idx="183">
                  <c:v>145</c:v>
                </c:pt>
                <c:pt idx="184">
                  <c:v>145</c:v>
                </c:pt>
                <c:pt idx="185">
                  <c:v>145</c:v>
                </c:pt>
                <c:pt idx="186">
                  <c:v>145</c:v>
                </c:pt>
                <c:pt idx="187">
                  <c:v>145</c:v>
                </c:pt>
                <c:pt idx="188">
                  <c:v>145</c:v>
                </c:pt>
                <c:pt idx="189">
                  <c:v>145</c:v>
                </c:pt>
                <c:pt idx="190">
                  <c:v>145</c:v>
                </c:pt>
                <c:pt idx="191">
                  <c:v>145</c:v>
                </c:pt>
                <c:pt idx="192">
                  <c:v>145</c:v>
                </c:pt>
                <c:pt idx="193">
                  <c:v>145</c:v>
                </c:pt>
                <c:pt idx="194">
                  <c:v>145</c:v>
                </c:pt>
                <c:pt idx="195">
                  <c:v>145</c:v>
                </c:pt>
                <c:pt idx="196">
                  <c:v>145</c:v>
                </c:pt>
                <c:pt idx="197">
                  <c:v>145</c:v>
                </c:pt>
                <c:pt idx="198">
                  <c:v>145</c:v>
                </c:pt>
                <c:pt idx="199">
                  <c:v>145</c:v>
                </c:pt>
                <c:pt idx="200">
                  <c:v>145</c:v>
                </c:pt>
                <c:pt idx="201">
                  <c:v>145</c:v>
                </c:pt>
                <c:pt idx="202">
                  <c:v>145</c:v>
                </c:pt>
                <c:pt idx="203">
                  <c:v>145</c:v>
                </c:pt>
                <c:pt idx="204">
                  <c:v>145</c:v>
                </c:pt>
                <c:pt idx="205">
                  <c:v>145</c:v>
                </c:pt>
                <c:pt idx="206">
                  <c:v>145</c:v>
                </c:pt>
                <c:pt idx="207">
                  <c:v>145</c:v>
                </c:pt>
                <c:pt idx="208">
                  <c:v>145</c:v>
                </c:pt>
                <c:pt idx="209">
                  <c:v>145</c:v>
                </c:pt>
                <c:pt idx="210">
                  <c:v>145</c:v>
                </c:pt>
                <c:pt idx="211">
                  <c:v>145</c:v>
                </c:pt>
                <c:pt idx="212">
                  <c:v>145</c:v>
                </c:pt>
                <c:pt idx="213">
                  <c:v>145</c:v>
                </c:pt>
                <c:pt idx="214">
                  <c:v>145</c:v>
                </c:pt>
                <c:pt idx="215">
                  <c:v>145</c:v>
                </c:pt>
                <c:pt idx="216">
                  <c:v>145</c:v>
                </c:pt>
                <c:pt idx="217">
                  <c:v>145</c:v>
                </c:pt>
                <c:pt idx="218">
                  <c:v>145</c:v>
                </c:pt>
                <c:pt idx="219">
                  <c:v>145</c:v>
                </c:pt>
                <c:pt idx="220">
                  <c:v>145</c:v>
                </c:pt>
                <c:pt idx="221">
                  <c:v>145</c:v>
                </c:pt>
                <c:pt idx="222">
                  <c:v>145</c:v>
                </c:pt>
                <c:pt idx="223">
                  <c:v>145</c:v>
                </c:pt>
                <c:pt idx="224">
                  <c:v>145</c:v>
                </c:pt>
                <c:pt idx="225">
                  <c:v>145</c:v>
                </c:pt>
                <c:pt idx="226">
                  <c:v>145</c:v>
                </c:pt>
                <c:pt idx="227">
                  <c:v>145</c:v>
                </c:pt>
                <c:pt idx="228">
                  <c:v>145</c:v>
                </c:pt>
                <c:pt idx="229">
                  <c:v>145</c:v>
                </c:pt>
                <c:pt idx="230">
                  <c:v>145</c:v>
                </c:pt>
                <c:pt idx="231">
                  <c:v>145</c:v>
                </c:pt>
                <c:pt idx="232">
                  <c:v>145</c:v>
                </c:pt>
                <c:pt idx="233">
                  <c:v>145</c:v>
                </c:pt>
                <c:pt idx="234">
                  <c:v>145</c:v>
                </c:pt>
                <c:pt idx="235">
                  <c:v>145</c:v>
                </c:pt>
                <c:pt idx="236">
                  <c:v>145</c:v>
                </c:pt>
                <c:pt idx="237">
                  <c:v>145</c:v>
                </c:pt>
                <c:pt idx="238">
                  <c:v>145</c:v>
                </c:pt>
                <c:pt idx="239">
                  <c:v>145</c:v>
                </c:pt>
                <c:pt idx="240">
                  <c:v>145</c:v>
                </c:pt>
                <c:pt idx="241">
                  <c:v>145</c:v>
                </c:pt>
                <c:pt idx="242">
                  <c:v>145</c:v>
                </c:pt>
                <c:pt idx="243">
                  <c:v>145</c:v>
                </c:pt>
                <c:pt idx="244">
                  <c:v>145</c:v>
                </c:pt>
                <c:pt idx="245">
                  <c:v>145</c:v>
                </c:pt>
                <c:pt idx="246">
                  <c:v>145</c:v>
                </c:pt>
                <c:pt idx="247">
                  <c:v>145</c:v>
                </c:pt>
                <c:pt idx="248">
                  <c:v>145</c:v>
                </c:pt>
                <c:pt idx="249">
                  <c:v>145</c:v>
                </c:pt>
                <c:pt idx="250">
                  <c:v>145</c:v>
                </c:pt>
                <c:pt idx="251">
                  <c:v>145</c:v>
                </c:pt>
                <c:pt idx="252">
                  <c:v>145</c:v>
                </c:pt>
                <c:pt idx="253">
                  <c:v>145</c:v>
                </c:pt>
                <c:pt idx="254">
                  <c:v>145</c:v>
                </c:pt>
                <c:pt idx="255">
                  <c:v>145</c:v>
                </c:pt>
                <c:pt idx="256">
                  <c:v>145</c:v>
                </c:pt>
                <c:pt idx="257">
                  <c:v>145</c:v>
                </c:pt>
                <c:pt idx="258">
                  <c:v>145</c:v>
                </c:pt>
                <c:pt idx="259">
                  <c:v>145</c:v>
                </c:pt>
                <c:pt idx="260">
                  <c:v>145</c:v>
                </c:pt>
                <c:pt idx="261">
                  <c:v>145</c:v>
                </c:pt>
                <c:pt idx="262">
                  <c:v>145</c:v>
                </c:pt>
                <c:pt idx="263">
                  <c:v>145</c:v>
                </c:pt>
                <c:pt idx="264">
                  <c:v>145</c:v>
                </c:pt>
                <c:pt idx="265">
                  <c:v>145</c:v>
                </c:pt>
                <c:pt idx="266">
                  <c:v>145</c:v>
                </c:pt>
                <c:pt idx="267">
                  <c:v>145</c:v>
                </c:pt>
                <c:pt idx="268">
                  <c:v>145</c:v>
                </c:pt>
                <c:pt idx="269">
                  <c:v>145</c:v>
                </c:pt>
                <c:pt idx="270">
                  <c:v>145</c:v>
                </c:pt>
                <c:pt idx="271">
                  <c:v>145</c:v>
                </c:pt>
                <c:pt idx="272">
                  <c:v>145</c:v>
                </c:pt>
                <c:pt idx="273">
                  <c:v>145</c:v>
                </c:pt>
                <c:pt idx="274">
                  <c:v>145</c:v>
                </c:pt>
                <c:pt idx="275">
                  <c:v>145</c:v>
                </c:pt>
                <c:pt idx="276">
                  <c:v>145</c:v>
                </c:pt>
                <c:pt idx="277">
                  <c:v>145</c:v>
                </c:pt>
                <c:pt idx="278">
                  <c:v>145</c:v>
                </c:pt>
                <c:pt idx="279">
                  <c:v>145</c:v>
                </c:pt>
                <c:pt idx="280">
                  <c:v>145</c:v>
                </c:pt>
                <c:pt idx="281">
                  <c:v>145</c:v>
                </c:pt>
                <c:pt idx="282">
                  <c:v>145</c:v>
                </c:pt>
                <c:pt idx="283">
                  <c:v>145</c:v>
                </c:pt>
                <c:pt idx="284">
                  <c:v>145</c:v>
                </c:pt>
                <c:pt idx="285">
                  <c:v>145</c:v>
                </c:pt>
                <c:pt idx="286">
                  <c:v>145</c:v>
                </c:pt>
                <c:pt idx="287">
                  <c:v>145</c:v>
                </c:pt>
                <c:pt idx="288">
                  <c:v>145</c:v>
                </c:pt>
                <c:pt idx="289">
                  <c:v>145</c:v>
                </c:pt>
                <c:pt idx="290">
                  <c:v>145</c:v>
                </c:pt>
                <c:pt idx="291">
                  <c:v>145</c:v>
                </c:pt>
                <c:pt idx="292">
                  <c:v>145</c:v>
                </c:pt>
                <c:pt idx="293">
                  <c:v>145</c:v>
                </c:pt>
                <c:pt idx="294">
                  <c:v>145</c:v>
                </c:pt>
                <c:pt idx="295">
                  <c:v>145</c:v>
                </c:pt>
                <c:pt idx="296">
                  <c:v>145</c:v>
                </c:pt>
                <c:pt idx="297">
                  <c:v>145</c:v>
                </c:pt>
                <c:pt idx="298">
                  <c:v>145</c:v>
                </c:pt>
                <c:pt idx="299">
                  <c:v>145</c:v>
                </c:pt>
                <c:pt idx="300">
                  <c:v>145</c:v>
                </c:pt>
                <c:pt idx="301">
                  <c:v>145</c:v>
                </c:pt>
                <c:pt idx="302">
                  <c:v>145</c:v>
                </c:pt>
                <c:pt idx="303">
                  <c:v>145</c:v>
                </c:pt>
                <c:pt idx="304">
                  <c:v>145</c:v>
                </c:pt>
                <c:pt idx="305">
                  <c:v>145</c:v>
                </c:pt>
                <c:pt idx="306">
                  <c:v>145</c:v>
                </c:pt>
                <c:pt idx="307">
                  <c:v>145</c:v>
                </c:pt>
                <c:pt idx="308">
                  <c:v>145</c:v>
                </c:pt>
                <c:pt idx="309">
                  <c:v>145</c:v>
                </c:pt>
                <c:pt idx="310">
                  <c:v>145</c:v>
                </c:pt>
                <c:pt idx="311">
                  <c:v>145</c:v>
                </c:pt>
                <c:pt idx="312">
                  <c:v>145</c:v>
                </c:pt>
                <c:pt idx="313">
                  <c:v>145</c:v>
                </c:pt>
                <c:pt idx="314">
                  <c:v>145</c:v>
                </c:pt>
                <c:pt idx="315">
                  <c:v>145</c:v>
                </c:pt>
                <c:pt idx="316">
                  <c:v>145</c:v>
                </c:pt>
                <c:pt idx="317">
                  <c:v>145</c:v>
                </c:pt>
                <c:pt idx="318">
                  <c:v>145</c:v>
                </c:pt>
                <c:pt idx="319">
                  <c:v>145</c:v>
                </c:pt>
                <c:pt idx="320">
                  <c:v>145</c:v>
                </c:pt>
                <c:pt idx="321">
                  <c:v>145</c:v>
                </c:pt>
                <c:pt idx="322">
                  <c:v>145</c:v>
                </c:pt>
                <c:pt idx="323">
                  <c:v>145</c:v>
                </c:pt>
                <c:pt idx="324">
                  <c:v>145</c:v>
                </c:pt>
                <c:pt idx="325">
                  <c:v>145</c:v>
                </c:pt>
                <c:pt idx="326">
                  <c:v>145</c:v>
                </c:pt>
                <c:pt idx="327">
                  <c:v>145</c:v>
                </c:pt>
                <c:pt idx="328">
                  <c:v>145</c:v>
                </c:pt>
                <c:pt idx="329">
                  <c:v>145</c:v>
                </c:pt>
                <c:pt idx="330">
                  <c:v>145</c:v>
                </c:pt>
                <c:pt idx="331">
                  <c:v>145</c:v>
                </c:pt>
                <c:pt idx="332">
                  <c:v>145</c:v>
                </c:pt>
                <c:pt idx="333">
                  <c:v>145</c:v>
                </c:pt>
                <c:pt idx="334">
                  <c:v>145</c:v>
                </c:pt>
                <c:pt idx="335">
                  <c:v>145</c:v>
                </c:pt>
                <c:pt idx="336">
                  <c:v>145</c:v>
                </c:pt>
                <c:pt idx="337">
                  <c:v>145</c:v>
                </c:pt>
                <c:pt idx="338">
                  <c:v>145</c:v>
                </c:pt>
                <c:pt idx="339">
                  <c:v>145</c:v>
                </c:pt>
                <c:pt idx="340">
                  <c:v>145</c:v>
                </c:pt>
                <c:pt idx="341">
                  <c:v>145</c:v>
                </c:pt>
                <c:pt idx="342">
                  <c:v>145</c:v>
                </c:pt>
                <c:pt idx="343">
                  <c:v>145</c:v>
                </c:pt>
                <c:pt idx="344">
                  <c:v>145</c:v>
                </c:pt>
                <c:pt idx="345">
                  <c:v>145</c:v>
                </c:pt>
                <c:pt idx="346">
                  <c:v>145</c:v>
                </c:pt>
                <c:pt idx="347">
                  <c:v>145</c:v>
                </c:pt>
                <c:pt idx="348">
                  <c:v>145</c:v>
                </c:pt>
                <c:pt idx="349">
                  <c:v>145</c:v>
                </c:pt>
                <c:pt idx="350">
                  <c:v>145</c:v>
                </c:pt>
                <c:pt idx="351">
                  <c:v>145</c:v>
                </c:pt>
                <c:pt idx="352">
                  <c:v>145</c:v>
                </c:pt>
                <c:pt idx="353">
                  <c:v>145</c:v>
                </c:pt>
                <c:pt idx="354">
                  <c:v>145</c:v>
                </c:pt>
                <c:pt idx="355">
                  <c:v>145</c:v>
                </c:pt>
                <c:pt idx="356">
                  <c:v>145</c:v>
                </c:pt>
                <c:pt idx="357">
                  <c:v>145</c:v>
                </c:pt>
                <c:pt idx="358">
                  <c:v>145</c:v>
                </c:pt>
                <c:pt idx="359">
                  <c:v>145</c:v>
                </c:pt>
                <c:pt idx="360">
                  <c:v>145</c:v>
                </c:pt>
                <c:pt idx="361">
                  <c:v>145</c:v>
                </c:pt>
                <c:pt idx="362">
                  <c:v>145</c:v>
                </c:pt>
                <c:pt idx="363">
                  <c:v>145</c:v>
                </c:pt>
                <c:pt idx="364">
                  <c:v>145</c:v>
                </c:pt>
                <c:pt idx="365">
                  <c:v>145</c:v>
                </c:pt>
                <c:pt idx="366">
                  <c:v>145</c:v>
                </c:pt>
                <c:pt idx="367">
                  <c:v>145</c:v>
                </c:pt>
                <c:pt idx="368">
                  <c:v>145</c:v>
                </c:pt>
                <c:pt idx="369">
                  <c:v>145</c:v>
                </c:pt>
                <c:pt idx="370">
                  <c:v>145</c:v>
                </c:pt>
                <c:pt idx="371">
                  <c:v>145</c:v>
                </c:pt>
                <c:pt idx="372">
                  <c:v>145</c:v>
                </c:pt>
                <c:pt idx="373">
                  <c:v>145</c:v>
                </c:pt>
                <c:pt idx="374">
                  <c:v>145</c:v>
                </c:pt>
                <c:pt idx="375">
                  <c:v>145</c:v>
                </c:pt>
                <c:pt idx="376">
                  <c:v>145</c:v>
                </c:pt>
                <c:pt idx="377">
                  <c:v>145</c:v>
                </c:pt>
                <c:pt idx="378">
                  <c:v>145</c:v>
                </c:pt>
                <c:pt idx="379">
                  <c:v>145</c:v>
                </c:pt>
                <c:pt idx="380">
                  <c:v>145</c:v>
                </c:pt>
                <c:pt idx="381">
                  <c:v>145</c:v>
                </c:pt>
                <c:pt idx="382">
                  <c:v>145</c:v>
                </c:pt>
                <c:pt idx="383">
                  <c:v>145</c:v>
                </c:pt>
                <c:pt idx="384">
                  <c:v>145</c:v>
                </c:pt>
                <c:pt idx="385">
                  <c:v>145</c:v>
                </c:pt>
                <c:pt idx="386">
                  <c:v>145</c:v>
                </c:pt>
                <c:pt idx="387">
                  <c:v>145</c:v>
                </c:pt>
                <c:pt idx="388">
                  <c:v>145</c:v>
                </c:pt>
                <c:pt idx="389">
                  <c:v>145</c:v>
                </c:pt>
                <c:pt idx="390">
                  <c:v>145</c:v>
                </c:pt>
                <c:pt idx="391">
                  <c:v>145</c:v>
                </c:pt>
                <c:pt idx="392">
                  <c:v>145</c:v>
                </c:pt>
                <c:pt idx="393">
                  <c:v>145</c:v>
                </c:pt>
                <c:pt idx="394">
                  <c:v>145</c:v>
                </c:pt>
                <c:pt idx="395">
                  <c:v>145</c:v>
                </c:pt>
                <c:pt idx="396">
                  <c:v>145</c:v>
                </c:pt>
                <c:pt idx="397">
                  <c:v>145</c:v>
                </c:pt>
                <c:pt idx="398">
                  <c:v>145</c:v>
                </c:pt>
                <c:pt idx="399">
                  <c:v>145</c:v>
                </c:pt>
                <c:pt idx="400">
                  <c:v>145</c:v>
                </c:pt>
                <c:pt idx="401">
                  <c:v>145</c:v>
                </c:pt>
                <c:pt idx="402">
                  <c:v>145</c:v>
                </c:pt>
                <c:pt idx="403">
                  <c:v>145</c:v>
                </c:pt>
                <c:pt idx="404">
                  <c:v>145</c:v>
                </c:pt>
                <c:pt idx="405">
                  <c:v>145</c:v>
                </c:pt>
                <c:pt idx="406">
                  <c:v>145</c:v>
                </c:pt>
                <c:pt idx="407">
                  <c:v>145</c:v>
                </c:pt>
                <c:pt idx="408">
                  <c:v>145</c:v>
                </c:pt>
                <c:pt idx="409">
                  <c:v>145</c:v>
                </c:pt>
                <c:pt idx="410">
                  <c:v>145</c:v>
                </c:pt>
                <c:pt idx="411">
                  <c:v>145</c:v>
                </c:pt>
                <c:pt idx="412">
                  <c:v>145</c:v>
                </c:pt>
                <c:pt idx="413">
                  <c:v>145</c:v>
                </c:pt>
                <c:pt idx="414">
                  <c:v>145</c:v>
                </c:pt>
                <c:pt idx="415">
                  <c:v>145</c:v>
                </c:pt>
                <c:pt idx="416">
                  <c:v>145</c:v>
                </c:pt>
                <c:pt idx="417">
                  <c:v>145</c:v>
                </c:pt>
                <c:pt idx="418">
                  <c:v>145</c:v>
                </c:pt>
                <c:pt idx="419">
                  <c:v>145</c:v>
                </c:pt>
                <c:pt idx="420">
                  <c:v>145</c:v>
                </c:pt>
                <c:pt idx="421">
                  <c:v>145</c:v>
                </c:pt>
                <c:pt idx="422">
                  <c:v>145</c:v>
                </c:pt>
                <c:pt idx="423">
                  <c:v>145</c:v>
                </c:pt>
                <c:pt idx="424">
                  <c:v>145</c:v>
                </c:pt>
                <c:pt idx="425">
                  <c:v>145</c:v>
                </c:pt>
                <c:pt idx="426">
                  <c:v>145</c:v>
                </c:pt>
                <c:pt idx="427">
                  <c:v>145</c:v>
                </c:pt>
                <c:pt idx="428">
                  <c:v>145</c:v>
                </c:pt>
                <c:pt idx="429">
                  <c:v>145</c:v>
                </c:pt>
                <c:pt idx="430">
                  <c:v>145</c:v>
                </c:pt>
                <c:pt idx="431">
                  <c:v>145</c:v>
                </c:pt>
                <c:pt idx="432">
                  <c:v>145</c:v>
                </c:pt>
                <c:pt idx="433">
                  <c:v>145</c:v>
                </c:pt>
                <c:pt idx="434">
                  <c:v>145</c:v>
                </c:pt>
                <c:pt idx="435">
                  <c:v>145</c:v>
                </c:pt>
                <c:pt idx="436">
                  <c:v>145</c:v>
                </c:pt>
                <c:pt idx="437">
                  <c:v>145</c:v>
                </c:pt>
                <c:pt idx="438">
                  <c:v>145</c:v>
                </c:pt>
                <c:pt idx="439">
                  <c:v>145</c:v>
                </c:pt>
                <c:pt idx="440">
                  <c:v>145</c:v>
                </c:pt>
                <c:pt idx="441">
                  <c:v>145</c:v>
                </c:pt>
                <c:pt idx="442">
                  <c:v>145</c:v>
                </c:pt>
                <c:pt idx="443">
                  <c:v>145</c:v>
                </c:pt>
                <c:pt idx="444">
                  <c:v>145</c:v>
                </c:pt>
                <c:pt idx="445">
                  <c:v>145</c:v>
                </c:pt>
                <c:pt idx="446">
                  <c:v>145</c:v>
                </c:pt>
                <c:pt idx="447">
                  <c:v>145</c:v>
                </c:pt>
                <c:pt idx="448">
                  <c:v>145</c:v>
                </c:pt>
                <c:pt idx="449">
                  <c:v>145</c:v>
                </c:pt>
                <c:pt idx="450">
                  <c:v>145</c:v>
                </c:pt>
                <c:pt idx="451">
                  <c:v>145</c:v>
                </c:pt>
                <c:pt idx="452">
                  <c:v>145</c:v>
                </c:pt>
                <c:pt idx="453">
                  <c:v>145</c:v>
                </c:pt>
                <c:pt idx="454">
                  <c:v>145</c:v>
                </c:pt>
                <c:pt idx="455">
                  <c:v>145</c:v>
                </c:pt>
                <c:pt idx="456">
                  <c:v>145</c:v>
                </c:pt>
                <c:pt idx="457">
                  <c:v>145</c:v>
                </c:pt>
                <c:pt idx="458">
                  <c:v>145</c:v>
                </c:pt>
                <c:pt idx="459">
                  <c:v>145</c:v>
                </c:pt>
                <c:pt idx="460">
                  <c:v>145</c:v>
                </c:pt>
                <c:pt idx="461">
                  <c:v>145</c:v>
                </c:pt>
                <c:pt idx="462">
                  <c:v>145</c:v>
                </c:pt>
                <c:pt idx="463">
                  <c:v>145</c:v>
                </c:pt>
                <c:pt idx="464">
                  <c:v>145</c:v>
                </c:pt>
                <c:pt idx="465">
                  <c:v>145</c:v>
                </c:pt>
                <c:pt idx="466">
                  <c:v>145</c:v>
                </c:pt>
                <c:pt idx="467">
                  <c:v>145</c:v>
                </c:pt>
                <c:pt idx="468">
                  <c:v>145</c:v>
                </c:pt>
                <c:pt idx="469">
                  <c:v>145</c:v>
                </c:pt>
                <c:pt idx="470">
                  <c:v>145</c:v>
                </c:pt>
                <c:pt idx="471">
                  <c:v>145</c:v>
                </c:pt>
                <c:pt idx="472">
                  <c:v>145</c:v>
                </c:pt>
                <c:pt idx="473">
                  <c:v>145</c:v>
                </c:pt>
                <c:pt idx="474">
                  <c:v>145</c:v>
                </c:pt>
                <c:pt idx="475">
                  <c:v>145</c:v>
                </c:pt>
                <c:pt idx="476">
                  <c:v>145</c:v>
                </c:pt>
                <c:pt idx="477">
                  <c:v>145</c:v>
                </c:pt>
                <c:pt idx="478">
                  <c:v>145</c:v>
                </c:pt>
                <c:pt idx="479">
                  <c:v>145</c:v>
                </c:pt>
                <c:pt idx="480">
                  <c:v>145</c:v>
                </c:pt>
                <c:pt idx="481">
                  <c:v>145</c:v>
                </c:pt>
                <c:pt idx="482">
                  <c:v>145</c:v>
                </c:pt>
                <c:pt idx="483">
                  <c:v>145</c:v>
                </c:pt>
                <c:pt idx="484">
                  <c:v>145</c:v>
                </c:pt>
                <c:pt idx="485">
                  <c:v>145</c:v>
                </c:pt>
                <c:pt idx="486">
                  <c:v>145</c:v>
                </c:pt>
                <c:pt idx="487">
                  <c:v>145</c:v>
                </c:pt>
                <c:pt idx="488">
                  <c:v>145</c:v>
                </c:pt>
                <c:pt idx="489">
                  <c:v>145</c:v>
                </c:pt>
                <c:pt idx="490">
                  <c:v>145</c:v>
                </c:pt>
                <c:pt idx="491">
                  <c:v>145</c:v>
                </c:pt>
                <c:pt idx="492">
                  <c:v>145</c:v>
                </c:pt>
                <c:pt idx="493">
                  <c:v>145</c:v>
                </c:pt>
                <c:pt idx="494">
                  <c:v>145</c:v>
                </c:pt>
                <c:pt idx="495">
                  <c:v>145</c:v>
                </c:pt>
                <c:pt idx="496">
                  <c:v>145</c:v>
                </c:pt>
                <c:pt idx="497">
                  <c:v>145</c:v>
                </c:pt>
                <c:pt idx="498">
                  <c:v>145</c:v>
                </c:pt>
                <c:pt idx="499">
                  <c:v>145</c:v>
                </c:pt>
                <c:pt idx="500">
                  <c:v>145</c:v>
                </c:pt>
                <c:pt idx="501">
                  <c:v>145</c:v>
                </c:pt>
                <c:pt idx="502">
                  <c:v>145</c:v>
                </c:pt>
                <c:pt idx="503">
                  <c:v>145</c:v>
                </c:pt>
                <c:pt idx="504">
                  <c:v>145</c:v>
                </c:pt>
                <c:pt idx="505">
                  <c:v>145</c:v>
                </c:pt>
                <c:pt idx="506">
                  <c:v>145</c:v>
                </c:pt>
                <c:pt idx="507">
                  <c:v>145</c:v>
                </c:pt>
                <c:pt idx="508">
                  <c:v>145</c:v>
                </c:pt>
                <c:pt idx="509">
                  <c:v>145</c:v>
                </c:pt>
                <c:pt idx="510">
                  <c:v>145</c:v>
                </c:pt>
                <c:pt idx="511">
                  <c:v>145</c:v>
                </c:pt>
                <c:pt idx="512">
                  <c:v>145</c:v>
                </c:pt>
                <c:pt idx="513">
                  <c:v>145</c:v>
                </c:pt>
                <c:pt idx="514">
                  <c:v>145</c:v>
                </c:pt>
                <c:pt idx="515">
                  <c:v>145</c:v>
                </c:pt>
                <c:pt idx="516">
                  <c:v>145</c:v>
                </c:pt>
                <c:pt idx="517">
                  <c:v>145</c:v>
                </c:pt>
                <c:pt idx="518">
                  <c:v>145</c:v>
                </c:pt>
                <c:pt idx="519">
                  <c:v>145</c:v>
                </c:pt>
                <c:pt idx="520">
                  <c:v>145</c:v>
                </c:pt>
                <c:pt idx="521">
                  <c:v>145</c:v>
                </c:pt>
                <c:pt idx="522">
                  <c:v>145</c:v>
                </c:pt>
                <c:pt idx="523">
                  <c:v>145</c:v>
                </c:pt>
                <c:pt idx="524">
                  <c:v>145</c:v>
                </c:pt>
                <c:pt idx="525">
                  <c:v>145</c:v>
                </c:pt>
                <c:pt idx="526">
                  <c:v>145</c:v>
                </c:pt>
                <c:pt idx="527">
                  <c:v>145</c:v>
                </c:pt>
                <c:pt idx="528">
                  <c:v>145</c:v>
                </c:pt>
                <c:pt idx="529">
                  <c:v>145</c:v>
                </c:pt>
                <c:pt idx="530">
                  <c:v>145</c:v>
                </c:pt>
                <c:pt idx="531">
                  <c:v>145</c:v>
                </c:pt>
                <c:pt idx="532">
                  <c:v>145</c:v>
                </c:pt>
                <c:pt idx="533">
                  <c:v>145</c:v>
                </c:pt>
                <c:pt idx="534">
                  <c:v>145</c:v>
                </c:pt>
                <c:pt idx="535">
                  <c:v>145</c:v>
                </c:pt>
                <c:pt idx="536">
                  <c:v>145</c:v>
                </c:pt>
                <c:pt idx="537">
                  <c:v>145</c:v>
                </c:pt>
                <c:pt idx="538">
                  <c:v>145</c:v>
                </c:pt>
                <c:pt idx="539">
                  <c:v>145</c:v>
                </c:pt>
                <c:pt idx="540">
                  <c:v>145</c:v>
                </c:pt>
                <c:pt idx="541">
                  <c:v>145</c:v>
                </c:pt>
                <c:pt idx="542">
                  <c:v>145</c:v>
                </c:pt>
                <c:pt idx="543">
                  <c:v>145</c:v>
                </c:pt>
                <c:pt idx="544">
                  <c:v>145</c:v>
                </c:pt>
                <c:pt idx="545">
                  <c:v>145</c:v>
                </c:pt>
                <c:pt idx="546">
                  <c:v>145</c:v>
                </c:pt>
                <c:pt idx="547">
                  <c:v>145</c:v>
                </c:pt>
                <c:pt idx="548">
                  <c:v>145</c:v>
                </c:pt>
                <c:pt idx="549">
                  <c:v>145</c:v>
                </c:pt>
                <c:pt idx="550">
                  <c:v>145</c:v>
                </c:pt>
                <c:pt idx="551">
                  <c:v>145</c:v>
                </c:pt>
                <c:pt idx="552">
                  <c:v>145</c:v>
                </c:pt>
                <c:pt idx="553">
                  <c:v>145</c:v>
                </c:pt>
                <c:pt idx="554">
                  <c:v>145</c:v>
                </c:pt>
                <c:pt idx="555">
                  <c:v>145</c:v>
                </c:pt>
                <c:pt idx="556">
                  <c:v>145</c:v>
                </c:pt>
                <c:pt idx="557">
                  <c:v>145</c:v>
                </c:pt>
                <c:pt idx="558">
                  <c:v>145</c:v>
                </c:pt>
                <c:pt idx="559">
                  <c:v>145</c:v>
                </c:pt>
                <c:pt idx="560">
                  <c:v>145</c:v>
                </c:pt>
                <c:pt idx="561">
                  <c:v>145</c:v>
                </c:pt>
                <c:pt idx="562">
                  <c:v>145</c:v>
                </c:pt>
                <c:pt idx="563">
                  <c:v>145</c:v>
                </c:pt>
                <c:pt idx="564">
                  <c:v>145</c:v>
                </c:pt>
                <c:pt idx="565">
                  <c:v>145</c:v>
                </c:pt>
                <c:pt idx="566">
                  <c:v>145</c:v>
                </c:pt>
                <c:pt idx="567">
                  <c:v>145</c:v>
                </c:pt>
                <c:pt idx="568">
                  <c:v>145</c:v>
                </c:pt>
                <c:pt idx="569">
                  <c:v>145</c:v>
                </c:pt>
                <c:pt idx="570">
                  <c:v>145</c:v>
                </c:pt>
                <c:pt idx="571">
                  <c:v>145</c:v>
                </c:pt>
                <c:pt idx="572">
                  <c:v>145</c:v>
                </c:pt>
                <c:pt idx="573">
                  <c:v>145</c:v>
                </c:pt>
                <c:pt idx="574">
                  <c:v>145</c:v>
                </c:pt>
                <c:pt idx="575">
                  <c:v>145</c:v>
                </c:pt>
                <c:pt idx="576">
                  <c:v>145</c:v>
                </c:pt>
                <c:pt idx="577">
                  <c:v>145</c:v>
                </c:pt>
                <c:pt idx="578">
                  <c:v>145</c:v>
                </c:pt>
                <c:pt idx="579">
                  <c:v>145</c:v>
                </c:pt>
                <c:pt idx="580">
                  <c:v>145</c:v>
                </c:pt>
                <c:pt idx="581">
                  <c:v>145</c:v>
                </c:pt>
                <c:pt idx="582">
                  <c:v>145</c:v>
                </c:pt>
                <c:pt idx="583">
                  <c:v>145</c:v>
                </c:pt>
                <c:pt idx="584">
                  <c:v>145</c:v>
                </c:pt>
                <c:pt idx="585">
                  <c:v>145</c:v>
                </c:pt>
                <c:pt idx="586">
                  <c:v>145</c:v>
                </c:pt>
                <c:pt idx="587">
                  <c:v>145</c:v>
                </c:pt>
                <c:pt idx="588">
                  <c:v>145</c:v>
                </c:pt>
                <c:pt idx="589">
                  <c:v>145</c:v>
                </c:pt>
                <c:pt idx="590">
                  <c:v>145</c:v>
                </c:pt>
                <c:pt idx="591">
                  <c:v>145</c:v>
                </c:pt>
                <c:pt idx="592">
                  <c:v>145</c:v>
                </c:pt>
                <c:pt idx="593">
                  <c:v>145</c:v>
                </c:pt>
                <c:pt idx="594">
                  <c:v>145</c:v>
                </c:pt>
                <c:pt idx="595">
                  <c:v>145</c:v>
                </c:pt>
                <c:pt idx="596">
                  <c:v>145</c:v>
                </c:pt>
                <c:pt idx="597">
                  <c:v>145</c:v>
                </c:pt>
                <c:pt idx="598">
                  <c:v>145</c:v>
                </c:pt>
                <c:pt idx="599">
                  <c:v>145</c:v>
                </c:pt>
              </c:numCache>
            </c:numRef>
          </c:yVal>
          <c:smooth val="0"/>
          <c:extLst>
            <c:ext xmlns:c16="http://schemas.microsoft.com/office/drawing/2014/chart" uri="{C3380CC4-5D6E-409C-BE32-E72D297353CC}">
              <c16:uniqueId val="{00000004-DF95-4C4C-BF99-B8B3502E9FBF}"/>
            </c:ext>
          </c:extLst>
        </c:ser>
        <c:ser>
          <c:idx val="4"/>
          <c:order val="7"/>
          <c:tx>
            <c:v>Historical</c:v>
          </c:tx>
          <c:spPr>
            <a:ln>
              <a:solidFill>
                <a:schemeClr val="tx1">
                  <a:lumMod val="75000"/>
                  <a:lumOff val="25000"/>
                </a:schemeClr>
              </a:solidFill>
            </a:ln>
          </c:spPr>
          <c:marker>
            <c:symbol val="none"/>
          </c:marker>
          <c:xVal>
            <c:numRef>
              <c:f>'03N20W35R03S'!$C$606:$C$1000</c:f>
              <c:numCache>
                <c:formatCode>m/d/yyyy</c:formatCode>
                <c:ptCount val="395"/>
                <c:pt idx="0">
                  <c:v>33276</c:v>
                </c:pt>
                <c:pt idx="1">
                  <c:v>33471</c:v>
                </c:pt>
                <c:pt idx="2">
                  <c:v>33588</c:v>
                </c:pt>
                <c:pt idx="3">
                  <c:v>33626</c:v>
                </c:pt>
                <c:pt idx="4">
                  <c:v>33715</c:v>
                </c:pt>
                <c:pt idx="5">
                  <c:v>33757</c:v>
                </c:pt>
                <c:pt idx="6">
                  <c:v>33807</c:v>
                </c:pt>
                <c:pt idx="7">
                  <c:v>33884</c:v>
                </c:pt>
                <c:pt idx="8">
                  <c:v>33955</c:v>
                </c:pt>
                <c:pt idx="9">
                  <c:v>34114</c:v>
                </c:pt>
                <c:pt idx="10">
                  <c:v>34170</c:v>
                </c:pt>
                <c:pt idx="11">
                  <c:v>34234</c:v>
                </c:pt>
                <c:pt idx="12">
                  <c:v>34357</c:v>
                </c:pt>
                <c:pt idx="13">
                  <c:v>34374</c:v>
                </c:pt>
                <c:pt idx="14">
                  <c:v>34416</c:v>
                </c:pt>
                <c:pt idx="15">
                  <c:v>34491</c:v>
                </c:pt>
                <c:pt idx="16">
                  <c:v>34549</c:v>
                </c:pt>
                <c:pt idx="17">
                  <c:v>34662</c:v>
                </c:pt>
                <c:pt idx="18">
                  <c:v>34718</c:v>
                </c:pt>
                <c:pt idx="19">
                  <c:v>34778</c:v>
                </c:pt>
                <c:pt idx="20">
                  <c:v>34849</c:v>
                </c:pt>
                <c:pt idx="21">
                  <c:v>34905</c:v>
                </c:pt>
                <c:pt idx="22">
                  <c:v>34988</c:v>
                </c:pt>
                <c:pt idx="23">
                  <c:v>35038</c:v>
                </c:pt>
                <c:pt idx="24">
                  <c:v>35101</c:v>
                </c:pt>
                <c:pt idx="25">
                  <c:v>35157</c:v>
                </c:pt>
                <c:pt idx="26">
                  <c:v>35226</c:v>
                </c:pt>
                <c:pt idx="27">
                  <c:v>35269</c:v>
                </c:pt>
                <c:pt idx="28">
                  <c:v>35335</c:v>
                </c:pt>
                <c:pt idx="29">
                  <c:v>35460</c:v>
                </c:pt>
                <c:pt idx="30">
                  <c:v>35522</c:v>
                </c:pt>
                <c:pt idx="31">
                  <c:v>35573</c:v>
                </c:pt>
                <c:pt idx="32">
                  <c:v>35641</c:v>
                </c:pt>
                <c:pt idx="33">
                  <c:v>35712</c:v>
                </c:pt>
                <c:pt idx="34">
                  <c:v>35762</c:v>
                </c:pt>
                <c:pt idx="35">
                  <c:v>35839</c:v>
                </c:pt>
                <c:pt idx="36">
                  <c:v>35873</c:v>
                </c:pt>
                <c:pt idx="37">
                  <c:v>35955</c:v>
                </c:pt>
                <c:pt idx="38">
                  <c:v>36012</c:v>
                </c:pt>
                <c:pt idx="39">
                  <c:v>36194</c:v>
                </c:pt>
                <c:pt idx="40">
                  <c:v>36257</c:v>
                </c:pt>
                <c:pt idx="41">
                  <c:v>36305</c:v>
                </c:pt>
                <c:pt idx="42">
                  <c:v>36368</c:v>
                </c:pt>
                <c:pt idx="43">
                  <c:v>36446</c:v>
                </c:pt>
                <c:pt idx="44">
                  <c:v>36490</c:v>
                </c:pt>
                <c:pt idx="45">
                  <c:v>36559</c:v>
                </c:pt>
                <c:pt idx="46">
                  <c:v>36622</c:v>
                </c:pt>
                <c:pt idx="47">
                  <c:v>36746</c:v>
                </c:pt>
                <c:pt idx="48">
                  <c:v>36809</c:v>
                </c:pt>
                <c:pt idx="49">
                  <c:v>36879</c:v>
                </c:pt>
                <c:pt idx="50">
                  <c:v>36929</c:v>
                </c:pt>
                <c:pt idx="51">
                  <c:v>36993</c:v>
                </c:pt>
                <c:pt idx="52">
                  <c:v>37043</c:v>
                </c:pt>
                <c:pt idx="53">
                  <c:v>37118</c:v>
                </c:pt>
                <c:pt idx="54">
                  <c:v>37172</c:v>
                </c:pt>
                <c:pt idx="55">
                  <c:v>37238</c:v>
                </c:pt>
                <c:pt idx="56">
                  <c:v>37298</c:v>
                </c:pt>
                <c:pt idx="57">
                  <c:v>37354</c:v>
                </c:pt>
                <c:pt idx="58">
                  <c:v>37413</c:v>
                </c:pt>
                <c:pt idx="59">
                  <c:v>37474</c:v>
                </c:pt>
                <c:pt idx="60">
                  <c:v>37599</c:v>
                </c:pt>
                <c:pt idx="61">
                  <c:v>37656</c:v>
                </c:pt>
                <c:pt idx="62">
                  <c:v>37714</c:v>
                </c:pt>
                <c:pt idx="63">
                  <c:v>37778</c:v>
                </c:pt>
                <c:pt idx="64">
                  <c:v>37839</c:v>
                </c:pt>
                <c:pt idx="65">
                  <c:v>37902</c:v>
                </c:pt>
                <c:pt idx="66">
                  <c:v>37960</c:v>
                </c:pt>
                <c:pt idx="67">
                  <c:v>38022</c:v>
                </c:pt>
                <c:pt idx="68">
                  <c:v>38085</c:v>
                </c:pt>
                <c:pt idx="69">
                  <c:v>38141</c:v>
                </c:pt>
                <c:pt idx="70">
                  <c:v>38204</c:v>
                </c:pt>
                <c:pt idx="71">
                  <c:v>38271</c:v>
                </c:pt>
                <c:pt idx="72">
                  <c:v>38335</c:v>
                </c:pt>
                <c:pt idx="73">
                  <c:v>38390</c:v>
                </c:pt>
                <c:pt idx="74">
                  <c:v>38448</c:v>
                </c:pt>
                <c:pt idx="75">
                  <c:v>38513</c:v>
                </c:pt>
                <c:pt idx="76">
                  <c:v>38568</c:v>
                </c:pt>
                <c:pt idx="77">
                  <c:v>38632</c:v>
                </c:pt>
                <c:pt idx="78">
                  <c:v>38694</c:v>
                </c:pt>
                <c:pt idx="79">
                  <c:v>38757</c:v>
                </c:pt>
                <c:pt idx="80">
                  <c:v>38819</c:v>
                </c:pt>
                <c:pt idx="81">
                  <c:v>38877</c:v>
                </c:pt>
                <c:pt idx="82">
                  <c:v>38930</c:v>
                </c:pt>
                <c:pt idx="83">
                  <c:v>38992</c:v>
                </c:pt>
                <c:pt idx="84">
                  <c:v>39057</c:v>
                </c:pt>
                <c:pt idx="85">
                  <c:v>39119</c:v>
                </c:pt>
                <c:pt idx="86">
                  <c:v>39175</c:v>
                </c:pt>
                <c:pt idx="87">
                  <c:v>39244</c:v>
                </c:pt>
                <c:pt idx="88">
                  <c:v>39304</c:v>
                </c:pt>
                <c:pt idx="89">
                  <c:v>39360</c:v>
                </c:pt>
                <c:pt idx="90">
                  <c:v>39421</c:v>
                </c:pt>
                <c:pt idx="91">
                  <c:v>39485</c:v>
                </c:pt>
                <c:pt idx="92">
                  <c:v>39539</c:v>
                </c:pt>
                <c:pt idx="93">
                  <c:v>39604</c:v>
                </c:pt>
                <c:pt idx="94">
                  <c:v>39672</c:v>
                </c:pt>
                <c:pt idx="95">
                  <c:v>39723</c:v>
                </c:pt>
                <c:pt idx="96">
                  <c:v>39790</c:v>
                </c:pt>
                <c:pt idx="97">
                  <c:v>39853</c:v>
                </c:pt>
                <c:pt idx="98">
                  <c:v>39902</c:v>
                </c:pt>
                <c:pt idx="99">
                  <c:v>39972</c:v>
                </c:pt>
                <c:pt idx="100">
                  <c:v>40028</c:v>
                </c:pt>
                <c:pt idx="101">
                  <c:v>40093</c:v>
                </c:pt>
                <c:pt idx="102">
                  <c:v>40150</c:v>
                </c:pt>
                <c:pt idx="103">
                  <c:v>40219</c:v>
                </c:pt>
                <c:pt idx="104">
                  <c:v>40277</c:v>
                </c:pt>
                <c:pt idx="105">
                  <c:v>40332</c:v>
                </c:pt>
                <c:pt idx="106">
                  <c:v>40399</c:v>
                </c:pt>
                <c:pt idx="107">
                  <c:v>40462</c:v>
                </c:pt>
                <c:pt idx="108">
                  <c:v>40513</c:v>
                </c:pt>
                <c:pt idx="109">
                  <c:v>40609</c:v>
                </c:pt>
                <c:pt idx="110">
                  <c:v>40722</c:v>
                </c:pt>
                <c:pt idx="111">
                  <c:v>40802</c:v>
                </c:pt>
                <c:pt idx="112">
                  <c:v>40904</c:v>
                </c:pt>
                <c:pt idx="113">
                  <c:v>40996</c:v>
                </c:pt>
                <c:pt idx="114">
                  <c:v>41066</c:v>
                </c:pt>
                <c:pt idx="115">
                  <c:v>41171</c:v>
                </c:pt>
                <c:pt idx="116">
                  <c:v>41260</c:v>
                </c:pt>
                <c:pt idx="117">
                  <c:v>41347</c:v>
                </c:pt>
                <c:pt idx="118">
                  <c:v>41435</c:v>
                </c:pt>
                <c:pt idx="119">
                  <c:v>41530</c:v>
                </c:pt>
                <c:pt idx="120">
                  <c:v>41626</c:v>
                </c:pt>
                <c:pt idx="121">
                  <c:v>41708</c:v>
                </c:pt>
                <c:pt idx="122">
                  <c:v>41799</c:v>
                </c:pt>
                <c:pt idx="123">
                  <c:v>41904</c:v>
                </c:pt>
                <c:pt idx="124">
                  <c:v>41992</c:v>
                </c:pt>
                <c:pt idx="125">
                  <c:v>42072</c:v>
                </c:pt>
                <c:pt idx="126">
                  <c:v>42159</c:v>
                </c:pt>
                <c:pt idx="127">
                  <c:v>42306</c:v>
                </c:pt>
                <c:pt idx="128">
                  <c:v>42359</c:v>
                </c:pt>
                <c:pt idx="129">
                  <c:v>42432</c:v>
                </c:pt>
                <c:pt idx="130">
                  <c:v>42543</c:v>
                </c:pt>
                <c:pt idx="131">
                  <c:v>42627</c:v>
                </c:pt>
                <c:pt idx="132">
                  <c:v>42716</c:v>
                </c:pt>
                <c:pt idx="133" formatCode="General">
                  <c:v>42803</c:v>
                </c:pt>
                <c:pt idx="134" formatCode="General">
                  <c:v>42897</c:v>
                </c:pt>
                <c:pt idx="135" formatCode="General">
                  <c:v>42989</c:v>
                </c:pt>
                <c:pt idx="136" formatCode="General">
                  <c:v>43081</c:v>
                </c:pt>
                <c:pt idx="137" formatCode="General">
                  <c:v>43633</c:v>
                </c:pt>
                <c:pt idx="138" formatCode="General">
                  <c:v>43737</c:v>
                </c:pt>
                <c:pt idx="139" formatCode="General">
                  <c:v>43991</c:v>
                </c:pt>
                <c:pt idx="140" formatCode="General">
                  <c:v>44130</c:v>
                </c:pt>
                <c:pt idx="141" formatCode="General">
                  <c:v>44167</c:v>
                </c:pt>
                <c:pt idx="142" formatCode="General">
                  <c:v>44264</c:v>
                </c:pt>
                <c:pt idx="143" formatCode="General">
                  <c:v>44361</c:v>
                </c:pt>
                <c:pt idx="144" formatCode="General">
                  <c:v>44486</c:v>
                </c:pt>
                <c:pt idx="145" formatCode="General">
                  <c:v>44537</c:v>
                </c:pt>
                <c:pt idx="146" formatCode="General">
                  <c:v>44635</c:v>
                </c:pt>
                <c:pt idx="147" formatCode="General">
                  <c:v>44717</c:v>
                </c:pt>
              </c:numCache>
            </c:numRef>
          </c:xVal>
          <c:yVal>
            <c:numRef>
              <c:f>'03N20W35R03S'!$D$606:$D$1000</c:f>
              <c:numCache>
                <c:formatCode>General</c:formatCode>
                <c:ptCount val="395"/>
                <c:pt idx="0">
                  <c:v>185.46</c:v>
                </c:pt>
                <c:pt idx="1">
                  <c:v>179.65</c:v>
                </c:pt>
                <c:pt idx="2">
                  <c:v>179.96</c:v>
                </c:pt>
                <c:pt idx="3">
                  <c:v>188.41</c:v>
                </c:pt>
                <c:pt idx="4">
                  <c:v>189.31</c:v>
                </c:pt>
                <c:pt idx="5">
                  <c:v>182.02</c:v>
                </c:pt>
                <c:pt idx="6">
                  <c:v>174.63</c:v>
                </c:pt>
                <c:pt idx="7">
                  <c:v>171.66</c:v>
                </c:pt>
                <c:pt idx="8">
                  <c:v>189.34</c:v>
                </c:pt>
                <c:pt idx="9">
                  <c:v>193.37</c:v>
                </c:pt>
                <c:pt idx="10">
                  <c:v>181.99</c:v>
                </c:pt>
                <c:pt idx="11">
                  <c:v>180.27</c:v>
                </c:pt>
                <c:pt idx="12">
                  <c:v>189.96</c:v>
                </c:pt>
                <c:pt idx="13">
                  <c:v>193.36</c:v>
                </c:pt>
                <c:pt idx="14">
                  <c:v>203.46</c:v>
                </c:pt>
                <c:pt idx="15">
                  <c:v>188.87</c:v>
                </c:pt>
                <c:pt idx="16">
                  <c:v>180.56</c:v>
                </c:pt>
                <c:pt idx="17">
                  <c:v>186.27</c:v>
                </c:pt>
                <c:pt idx="18">
                  <c:v>201.66</c:v>
                </c:pt>
                <c:pt idx="19">
                  <c:v>201.87</c:v>
                </c:pt>
                <c:pt idx="20">
                  <c:v>192.46</c:v>
                </c:pt>
                <c:pt idx="21">
                  <c:v>185.96</c:v>
                </c:pt>
                <c:pt idx="22">
                  <c:v>182.66</c:v>
                </c:pt>
                <c:pt idx="23">
                  <c:v>187.27</c:v>
                </c:pt>
                <c:pt idx="24">
                  <c:v>201.87</c:v>
                </c:pt>
                <c:pt idx="25">
                  <c:v>205.06</c:v>
                </c:pt>
                <c:pt idx="26">
                  <c:v>197.06</c:v>
                </c:pt>
                <c:pt idx="27">
                  <c:v>194.56</c:v>
                </c:pt>
                <c:pt idx="28">
                  <c:v>189.56</c:v>
                </c:pt>
                <c:pt idx="29">
                  <c:v>208.66</c:v>
                </c:pt>
                <c:pt idx="30">
                  <c:v>205.46</c:v>
                </c:pt>
                <c:pt idx="31">
                  <c:v>195.66</c:v>
                </c:pt>
                <c:pt idx="32">
                  <c:v>194.66</c:v>
                </c:pt>
                <c:pt idx="33">
                  <c:v>184.66</c:v>
                </c:pt>
                <c:pt idx="34">
                  <c:v>202.66</c:v>
                </c:pt>
                <c:pt idx="35">
                  <c:v>205.06</c:v>
                </c:pt>
                <c:pt idx="36">
                  <c:v>206.56</c:v>
                </c:pt>
                <c:pt idx="37">
                  <c:v>201.66</c:v>
                </c:pt>
                <c:pt idx="38">
                  <c:v>182.06</c:v>
                </c:pt>
                <c:pt idx="39">
                  <c:v>200.56</c:v>
                </c:pt>
                <c:pt idx="40">
                  <c:v>212.37</c:v>
                </c:pt>
                <c:pt idx="41">
                  <c:v>186.46</c:v>
                </c:pt>
                <c:pt idx="42">
                  <c:v>177.27</c:v>
                </c:pt>
                <c:pt idx="43">
                  <c:v>172.37</c:v>
                </c:pt>
                <c:pt idx="44">
                  <c:v>176.16</c:v>
                </c:pt>
                <c:pt idx="45">
                  <c:v>189.66</c:v>
                </c:pt>
                <c:pt idx="46">
                  <c:v>185.37</c:v>
                </c:pt>
                <c:pt idx="47">
                  <c:v>185.77</c:v>
                </c:pt>
                <c:pt idx="48">
                  <c:v>186.37</c:v>
                </c:pt>
                <c:pt idx="49">
                  <c:v>189.16</c:v>
                </c:pt>
                <c:pt idx="50">
                  <c:v>190.66</c:v>
                </c:pt>
                <c:pt idx="51">
                  <c:v>199.66</c:v>
                </c:pt>
                <c:pt idx="52">
                  <c:v>178.66</c:v>
                </c:pt>
                <c:pt idx="53">
                  <c:v>180.66</c:v>
                </c:pt>
                <c:pt idx="54">
                  <c:v>185.66</c:v>
                </c:pt>
                <c:pt idx="55">
                  <c:v>191.66</c:v>
                </c:pt>
                <c:pt idx="56">
                  <c:v>188.66</c:v>
                </c:pt>
                <c:pt idx="57">
                  <c:v>182.66</c:v>
                </c:pt>
                <c:pt idx="58">
                  <c:v>177.66</c:v>
                </c:pt>
                <c:pt idx="59">
                  <c:v>175.66</c:v>
                </c:pt>
                <c:pt idx="60">
                  <c:v>201.66</c:v>
                </c:pt>
                <c:pt idx="61">
                  <c:v>179.66</c:v>
                </c:pt>
                <c:pt idx="62">
                  <c:v>182.66</c:v>
                </c:pt>
                <c:pt idx="63">
                  <c:v>179.66</c:v>
                </c:pt>
                <c:pt idx="64">
                  <c:v>208.66</c:v>
                </c:pt>
                <c:pt idx="65">
                  <c:v>189.66</c:v>
                </c:pt>
                <c:pt idx="66">
                  <c:v>188.66</c:v>
                </c:pt>
                <c:pt idx="67">
                  <c:v>198.66</c:v>
                </c:pt>
                <c:pt idx="68">
                  <c:v>191.06</c:v>
                </c:pt>
                <c:pt idx="69">
                  <c:v>184.06</c:v>
                </c:pt>
                <c:pt idx="70">
                  <c:v>183.87</c:v>
                </c:pt>
                <c:pt idx="71">
                  <c:v>191.16</c:v>
                </c:pt>
                <c:pt idx="72">
                  <c:v>201.56</c:v>
                </c:pt>
                <c:pt idx="73">
                  <c:v>219.06</c:v>
                </c:pt>
                <c:pt idx="74">
                  <c:v>204.66</c:v>
                </c:pt>
                <c:pt idx="75">
                  <c:v>191.37</c:v>
                </c:pt>
                <c:pt idx="76">
                  <c:v>191.96</c:v>
                </c:pt>
                <c:pt idx="77">
                  <c:v>191.56</c:v>
                </c:pt>
                <c:pt idx="78">
                  <c:v>204.66</c:v>
                </c:pt>
                <c:pt idx="79">
                  <c:v>205.06</c:v>
                </c:pt>
                <c:pt idx="80">
                  <c:v>209.56</c:v>
                </c:pt>
                <c:pt idx="81">
                  <c:v>210.56</c:v>
                </c:pt>
                <c:pt idx="82">
                  <c:v>207.87</c:v>
                </c:pt>
                <c:pt idx="83">
                  <c:v>206.46</c:v>
                </c:pt>
                <c:pt idx="84">
                  <c:v>211.96</c:v>
                </c:pt>
                <c:pt idx="85">
                  <c:v>211.56</c:v>
                </c:pt>
                <c:pt idx="86">
                  <c:v>202.56</c:v>
                </c:pt>
                <c:pt idx="87">
                  <c:v>200.27</c:v>
                </c:pt>
                <c:pt idx="88">
                  <c:v>199.87</c:v>
                </c:pt>
                <c:pt idx="89">
                  <c:v>181.96</c:v>
                </c:pt>
                <c:pt idx="90">
                  <c:v>173.27</c:v>
                </c:pt>
                <c:pt idx="91">
                  <c:v>178.46</c:v>
                </c:pt>
                <c:pt idx="92">
                  <c:v>171.66</c:v>
                </c:pt>
                <c:pt idx="93">
                  <c:v>168.46</c:v>
                </c:pt>
                <c:pt idx="94">
                  <c:v>158.16</c:v>
                </c:pt>
                <c:pt idx="95">
                  <c:v>145.56</c:v>
                </c:pt>
                <c:pt idx="96">
                  <c:v>162.46</c:v>
                </c:pt>
                <c:pt idx="97">
                  <c:v>173.06</c:v>
                </c:pt>
                <c:pt idx="98">
                  <c:v>164.87</c:v>
                </c:pt>
                <c:pt idx="99">
                  <c:v>127.66</c:v>
                </c:pt>
                <c:pt idx="100">
                  <c:v>132.27000000000001</c:v>
                </c:pt>
                <c:pt idx="101">
                  <c:v>105.06</c:v>
                </c:pt>
                <c:pt idx="102">
                  <c:v>140.16</c:v>
                </c:pt>
                <c:pt idx="103">
                  <c:v>144.87</c:v>
                </c:pt>
                <c:pt idx="104">
                  <c:v>139.46</c:v>
                </c:pt>
                <c:pt idx="105">
                  <c:v>83.16</c:v>
                </c:pt>
                <c:pt idx="106">
                  <c:v>105.06</c:v>
                </c:pt>
                <c:pt idx="107">
                  <c:v>112.87</c:v>
                </c:pt>
                <c:pt idx="108">
                  <c:v>120.96</c:v>
                </c:pt>
                <c:pt idx="109">
                  <c:v>139.96</c:v>
                </c:pt>
                <c:pt idx="110">
                  <c:v>125.87</c:v>
                </c:pt>
                <c:pt idx="111">
                  <c:v>129.87</c:v>
                </c:pt>
                <c:pt idx="112">
                  <c:v>140.87</c:v>
                </c:pt>
                <c:pt idx="113">
                  <c:v>156.16</c:v>
                </c:pt>
                <c:pt idx="114">
                  <c:v>141.56</c:v>
                </c:pt>
                <c:pt idx="115">
                  <c:v>141.96</c:v>
                </c:pt>
                <c:pt idx="116">
                  <c:v>155.37</c:v>
                </c:pt>
                <c:pt idx="117">
                  <c:v>151.46</c:v>
                </c:pt>
                <c:pt idx="118">
                  <c:v>143.46</c:v>
                </c:pt>
                <c:pt idx="119">
                  <c:v>135.66</c:v>
                </c:pt>
                <c:pt idx="120">
                  <c:v>137.46</c:v>
                </c:pt>
                <c:pt idx="121">
                  <c:v>144.87</c:v>
                </c:pt>
                <c:pt idx="122">
                  <c:v>156.96</c:v>
                </c:pt>
                <c:pt idx="123">
                  <c:v>127.27</c:v>
                </c:pt>
                <c:pt idx="124">
                  <c:v>153.27000000000001</c:v>
                </c:pt>
                <c:pt idx="125">
                  <c:v>155.56</c:v>
                </c:pt>
                <c:pt idx="126">
                  <c:v>141.37</c:v>
                </c:pt>
                <c:pt idx="127">
                  <c:v>136.56</c:v>
                </c:pt>
                <c:pt idx="128">
                  <c:v>142.37</c:v>
                </c:pt>
                <c:pt idx="129">
                  <c:v>140.37</c:v>
                </c:pt>
                <c:pt idx="130">
                  <c:v>135.96</c:v>
                </c:pt>
                <c:pt idx="131">
                  <c:v>131.87</c:v>
                </c:pt>
                <c:pt idx="132">
                  <c:v>146.66999999999999</c:v>
                </c:pt>
                <c:pt idx="133">
                  <c:v>150.66999999999999</c:v>
                </c:pt>
                <c:pt idx="134">
                  <c:v>155.66999999999999</c:v>
                </c:pt>
                <c:pt idx="135">
                  <c:v>143.37001040000001</c:v>
                </c:pt>
                <c:pt idx="136">
                  <c:v>142.47</c:v>
                </c:pt>
                <c:pt idx="137">
                  <c:v>156.27000430000001</c:v>
                </c:pt>
                <c:pt idx="138">
                  <c:v>183.07</c:v>
                </c:pt>
                <c:pt idx="139">
                  <c:v>153.57</c:v>
                </c:pt>
                <c:pt idx="140">
                  <c:v>146.66999999999999</c:v>
                </c:pt>
                <c:pt idx="141">
                  <c:v>145.53</c:v>
                </c:pt>
                <c:pt idx="142">
                  <c:v>144.87</c:v>
                </c:pt>
                <c:pt idx="143">
                  <c:v>136.27000000000001</c:v>
                </c:pt>
                <c:pt idx="144">
                  <c:v>131.37</c:v>
                </c:pt>
                <c:pt idx="145">
                  <c:v>130.27000430000001</c:v>
                </c:pt>
                <c:pt idx="146">
                  <c:v>130.37</c:v>
                </c:pt>
                <c:pt idx="147">
                  <c:v>130.97</c:v>
                </c:pt>
              </c:numCache>
            </c:numRef>
          </c:yVal>
          <c:smooth val="0"/>
          <c:extLst>
            <c:ext xmlns:c16="http://schemas.microsoft.com/office/drawing/2014/chart" uri="{C3380CC4-5D6E-409C-BE32-E72D297353CC}">
              <c16:uniqueId val="{00000005-DF95-4C4C-BF99-B8B3502E9FBF}"/>
            </c:ext>
          </c:extLst>
        </c:ser>
        <c:ser>
          <c:idx val="6"/>
          <c:order val="8"/>
          <c:tx>
            <c:strRef>
              <c:f>'03N20W35R03S'!$X$2</c:f>
              <c:strCache>
                <c:ptCount val="1"/>
                <c:pt idx="0">
                  <c:v>Shifted Baseline (2070 CF)</c:v>
                </c:pt>
              </c:strCache>
            </c:strRef>
          </c:tx>
          <c:spPr>
            <a:ln>
              <a:solidFill>
                <a:srgbClr val="008FBF"/>
              </a:solidFill>
            </a:ln>
          </c:spPr>
          <c:marker>
            <c:symbol val="none"/>
          </c:marker>
          <c:xVal>
            <c:numRef>
              <c:f>'03N20W35R03S'!$V$3:$V$566</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'03N20W35R03S'!$X$3:$X$566</c:f>
              <c:numCache>
                <c:formatCode>0.00</c:formatCode>
                <c:ptCount val="564"/>
                <c:pt idx="0">
                  <c:v>132.47706604003909</c:v>
                </c:pt>
                <c:pt idx="1">
                  <c:v>134.93568420410159</c:v>
                </c:pt>
                <c:pt idx="2">
                  <c:v>137.6603698730469</c:v>
                </c:pt>
                <c:pt idx="3">
                  <c:v>139.57818603515619</c:v>
                </c:pt>
                <c:pt idx="4">
                  <c:v>140.11763000488281</c:v>
                </c:pt>
                <c:pt idx="5">
                  <c:v>140.6659240722656</c:v>
                </c:pt>
                <c:pt idx="6">
                  <c:v>140.25971984863281</c:v>
                </c:pt>
                <c:pt idx="7">
                  <c:v>139.06016540527341</c:v>
                </c:pt>
                <c:pt idx="8">
                  <c:v>138.28739929199219</c:v>
                </c:pt>
                <c:pt idx="9">
                  <c:v>136.94157409667969</c:v>
                </c:pt>
                <c:pt idx="10">
                  <c:v>135.885498046875</c:v>
                </c:pt>
                <c:pt idx="11">
                  <c:v>134.77001953125</c:v>
                </c:pt>
                <c:pt idx="12">
                  <c:v>134.7431335449219</c:v>
                </c:pt>
                <c:pt idx="13">
                  <c:v>135.86570739746091</c:v>
                </c:pt>
                <c:pt idx="14">
                  <c:v>137.72346496582031</c:v>
                </c:pt>
                <c:pt idx="15">
                  <c:v>139.0531921386719</c:v>
                </c:pt>
                <c:pt idx="16">
                  <c:v>139.20164489746091</c:v>
                </c:pt>
                <c:pt idx="17">
                  <c:v>139.4244689941406</c:v>
                </c:pt>
                <c:pt idx="18">
                  <c:v>138.7740173339844</c:v>
                </c:pt>
                <c:pt idx="19">
                  <c:v>137.37873840332031</c:v>
                </c:pt>
                <c:pt idx="20">
                  <c:v>136.45634460449219</c:v>
                </c:pt>
                <c:pt idx="21">
                  <c:v>134.988525390625</c:v>
                </c:pt>
                <c:pt idx="22">
                  <c:v>133.83760070800781</c:v>
                </c:pt>
                <c:pt idx="23">
                  <c:v>132.65338134765619</c:v>
                </c:pt>
                <c:pt idx="24">
                  <c:v>132.48291015625</c:v>
                </c:pt>
                <c:pt idx="25">
                  <c:v>133.46183776855469</c:v>
                </c:pt>
                <c:pt idx="26">
                  <c:v>135.20796203613281</c:v>
                </c:pt>
                <c:pt idx="27">
                  <c:v>136.47230529785159</c:v>
                </c:pt>
                <c:pt idx="28">
                  <c:v>136.5855712890625</c:v>
                </c:pt>
                <c:pt idx="29">
                  <c:v>136.78514099121091</c:v>
                </c:pt>
                <c:pt idx="30">
                  <c:v>136.124755859375</c:v>
                </c:pt>
                <c:pt idx="31">
                  <c:v>134.7306823730469</c:v>
                </c:pt>
                <c:pt idx="32">
                  <c:v>133.815185546875</c:v>
                </c:pt>
                <c:pt idx="33">
                  <c:v>132.360107421875</c:v>
                </c:pt>
                <c:pt idx="34">
                  <c:v>131.2239074707031</c:v>
                </c:pt>
                <c:pt idx="35">
                  <c:v>130.0536804199219</c:v>
                </c:pt>
                <c:pt idx="36">
                  <c:v>129.89390563964841</c:v>
                </c:pt>
                <c:pt idx="37">
                  <c:v>130.87629699707031</c:v>
                </c:pt>
                <c:pt idx="38">
                  <c:v>132.61952209472659</c:v>
                </c:pt>
                <c:pt idx="39">
                  <c:v>133.87867736816409</c:v>
                </c:pt>
                <c:pt idx="40">
                  <c:v>133.9960021972656</c:v>
                </c:pt>
                <c:pt idx="41">
                  <c:v>134.2005310058594</c:v>
                </c:pt>
                <c:pt idx="42">
                  <c:v>133.54896545410159</c:v>
                </c:pt>
                <c:pt idx="43">
                  <c:v>132.16773986816409</c:v>
                </c:pt>
                <c:pt idx="44">
                  <c:v>131.2649230957031</c:v>
                </c:pt>
                <c:pt idx="45">
                  <c:v>129.8247985839844</c:v>
                </c:pt>
                <c:pt idx="46">
                  <c:v>128.7012634277344</c:v>
                </c:pt>
                <c:pt idx="47">
                  <c:v>127.54231262207031</c:v>
                </c:pt>
                <c:pt idx="48">
                  <c:v>127.39434814453119</c:v>
                </c:pt>
                <c:pt idx="49">
                  <c:v>128.38764953613281</c:v>
                </c:pt>
                <c:pt idx="50">
                  <c:v>130.14552307128909</c:v>
                </c:pt>
                <c:pt idx="51">
                  <c:v>131.42524719238281</c:v>
                </c:pt>
                <c:pt idx="52">
                  <c:v>131.56159973144531</c:v>
                </c:pt>
                <c:pt idx="53">
                  <c:v>131.79237365722659</c:v>
                </c:pt>
                <c:pt idx="54">
                  <c:v>131.16950988769531</c:v>
                </c:pt>
                <c:pt idx="55">
                  <c:v>129.81752014160159</c:v>
                </c:pt>
                <c:pt idx="56">
                  <c:v>128.9383850097656</c:v>
                </c:pt>
                <c:pt idx="57">
                  <c:v>127.52159118652341</c:v>
                </c:pt>
                <c:pt idx="58">
                  <c:v>126.42134094238281</c:v>
                </c:pt>
                <c:pt idx="59">
                  <c:v>125.28614807128909</c:v>
                </c:pt>
                <c:pt idx="60">
                  <c:v>125.15850830078119</c:v>
                </c:pt>
                <c:pt idx="61">
                  <c:v>126.1616516113281</c:v>
                </c:pt>
                <c:pt idx="62">
                  <c:v>127.92457580566409</c:v>
                </c:pt>
                <c:pt idx="63">
                  <c:v>129.20896911621091</c:v>
                </c:pt>
                <c:pt idx="64">
                  <c:v>129.35137939453119</c:v>
                </c:pt>
                <c:pt idx="65">
                  <c:v>129.593505859375</c:v>
                </c:pt>
                <c:pt idx="66">
                  <c:v>128.98655700683591</c:v>
                </c:pt>
                <c:pt idx="67">
                  <c:v>127.65531921386719</c:v>
                </c:pt>
                <c:pt idx="68">
                  <c:v>126.79632568359381</c:v>
                </c:pt>
                <c:pt idx="69">
                  <c:v>125.4012756347656</c:v>
                </c:pt>
                <c:pt idx="70">
                  <c:v>124.32255554199219</c:v>
                </c:pt>
                <c:pt idx="71">
                  <c:v>123.205810546875</c:v>
                </c:pt>
                <c:pt idx="72">
                  <c:v>123.0820617675781</c:v>
                </c:pt>
                <c:pt idx="73">
                  <c:v>124.08161926269531</c:v>
                </c:pt>
                <c:pt idx="74">
                  <c:v>125.8392639160156</c:v>
                </c:pt>
                <c:pt idx="75">
                  <c:v>127.12385559082031</c:v>
                </c:pt>
                <c:pt idx="76">
                  <c:v>127.2710876464844</c:v>
                </c:pt>
                <c:pt idx="77">
                  <c:v>127.5119323730469</c:v>
                </c:pt>
                <c:pt idx="78">
                  <c:v>126.89997863769531</c:v>
                </c:pt>
                <c:pt idx="79">
                  <c:v>125.56501770019531</c:v>
                </c:pt>
                <c:pt idx="80">
                  <c:v>124.70362854003909</c:v>
                </c:pt>
                <c:pt idx="81">
                  <c:v>123.3127136230469</c:v>
                </c:pt>
                <c:pt idx="82">
                  <c:v>122.23681640625</c:v>
                </c:pt>
                <c:pt idx="83">
                  <c:v>121.1302185058594</c:v>
                </c:pt>
                <c:pt idx="84">
                  <c:v>121.0243835449219</c:v>
                </c:pt>
                <c:pt idx="85">
                  <c:v>122.04335021972659</c:v>
                </c:pt>
                <c:pt idx="86">
                  <c:v>123.81744384765619</c:v>
                </c:pt>
                <c:pt idx="87">
                  <c:v>125.1225891113281</c:v>
                </c:pt>
                <c:pt idx="88">
                  <c:v>125.2999267578125</c:v>
                </c:pt>
                <c:pt idx="89">
                  <c:v>125.56854248046881</c:v>
                </c:pt>
                <c:pt idx="90">
                  <c:v>124.98768615722659</c:v>
                </c:pt>
                <c:pt idx="91">
                  <c:v>123.68721008300781</c:v>
                </c:pt>
                <c:pt idx="92">
                  <c:v>122.85389709472659</c:v>
                </c:pt>
                <c:pt idx="93">
                  <c:v>121.4900207519531</c:v>
                </c:pt>
                <c:pt idx="94">
                  <c:v>120.43780517578119</c:v>
                </c:pt>
                <c:pt idx="95">
                  <c:v>119.34832763671881</c:v>
                </c:pt>
                <c:pt idx="96">
                  <c:v>119.2463684082031</c:v>
                </c:pt>
                <c:pt idx="97">
                  <c:v>120.25889587402341</c:v>
                </c:pt>
                <c:pt idx="98">
                  <c:v>122.02418518066409</c:v>
                </c:pt>
                <c:pt idx="99">
                  <c:v>123.32575988769531</c:v>
                </c:pt>
                <c:pt idx="100">
                  <c:v>123.50227355957031</c:v>
                </c:pt>
                <c:pt idx="101">
                  <c:v>123.78370666503909</c:v>
                </c:pt>
                <c:pt idx="102">
                  <c:v>123.22499084472659</c:v>
                </c:pt>
                <c:pt idx="103">
                  <c:v>121.95201110839841</c:v>
                </c:pt>
                <c:pt idx="104">
                  <c:v>121.1454162597656</c:v>
                </c:pt>
                <c:pt idx="105">
                  <c:v>119.8099365234375</c:v>
                </c:pt>
                <c:pt idx="106">
                  <c:v>118.78094482421881</c:v>
                </c:pt>
                <c:pt idx="107">
                  <c:v>117.71333312988281</c:v>
                </c:pt>
                <c:pt idx="108">
                  <c:v>117.63731384277341</c:v>
                </c:pt>
                <c:pt idx="109">
                  <c:v>118.67256164550781</c:v>
                </c:pt>
                <c:pt idx="110">
                  <c:v>120.452392578125</c:v>
                </c:pt>
                <c:pt idx="111">
                  <c:v>121.7565612792969</c:v>
                </c:pt>
                <c:pt idx="112">
                  <c:v>121.92903137207031</c:v>
                </c:pt>
                <c:pt idx="113">
                  <c:v>122.19566345214841</c:v>
                </c:pt>
                <c:pt idx="114">
                  <c:v>121.6207275390625</c:v>
                </c:pt>
                <c:pt idx="115">
                  <c:v>120.3338317871094</c:v>
                </c:pt>
                <c:pt idx="116">
                  <c:v>119.5170593261719</c:v>
                </c:pt>
                <c:pt idx="117">
                  <c:v>118.17802429199219</c:v>
                </c:pt>
                <c:pt idx="118">
                  <c:v>117.1512756347656</c:v>
                </c:pt>
                <c:pt idx="119">
                  <c:v>116.0847625732422</c:v>
                </c:pt>
                <c:pt idx="120">
                  <c:v>116.0066757202148</c:v>
                </c:pt>
                <c:pt idx="121">
                  <c:v>117.04096984863281</c:v>
                </c:pt>
                <c:pt idx="122">
                  <c:v>118.82164001464841</c:v>
                </c:pt>
                <c:pt idx="123">
                  <c:v>120.13243103027341</c:v>
                </c:pt>
                <c:pt idx="124">
                  <c:v>120.31730651855469</c:v>
                </c:pt>
                <c:pt idx="125">
                  <c:v>120.6037292480469</c:v>
                </c:pt>
                <c:pt idx="126">
                  <c:v>120.05027770996091</c:v>
                </c:pt>
                <c:pt idx="127">
                  <c:v>118.78553771972659</c:v>
                </c:pt>
                <c:pt idx="128">
                  <c:v>117.9837341308594</c:v>
                </c:pt>
                <c:pt idx="129">
                  <c:v>116.6527786254883</c:v>
                </c:pt>
                <c:pt idx="130">
                  <c:v>115.63022613525391</c:v>
                </c:pt>
                <c:pt idx="131">
                  <c:v>114.5727081298828</c:v>
                </c:pt>
                <c:pt idx="132">
                  <c:v>114.5037002563477</c:v>
                </c:pt>
                <c:pt idx="133">
                  <c:v>115.5436172485352</c:v>
                </c:pt>
                <c:pt idx="134">
                  <c:v>117.3345642089844</c:v>
                </c:pt>
                <c:pt idx="135">
                  <c:v>118.66191101074219</c:v>
                </c:pt>
                <c:pt idx="136">
                  <c:v>118.8705139160156</c:v>
                </c:pt>
                <c:pt idx="137">
                  <c:v>119.17558288574219</c:v>
                </c:pt>
                <c:pt idx="138">
                  <c:v>118.63774108886719</c:v>
                </c:pt>
                <c:pt idx="139">
                  <c:v>117.38648986816409</c:v>
                </c:pt>
                <c:pt idx="140">
                  <c:v>116.59658050537109</c:v>
                </c:pt>
                <c:pt idx="141">
                  <c:v>115.2792587280273</c:v>
                </c:pt>
                <c:pt idx="142">
                  <c:v>114.26988220214839</c:v>
                </c:pt>
                <c:pt idx="143">
                  <c:v>113.22203063964839</c:v>
                </c:pt>
                <c:pt idx="144">
                  <c:v>113.1532897949219</c:v>
                </c:pt>
                <c:pt idx="145">
                  <c:v>114.182014465332</c:v>
                </c:pt>
                <c:pt idx="146">
                  <c:v>115.94760894775391</c:v>
                </c:pt>
                <c:pt idx="147">
                  <c:v>117.24195861816409</c:v>
                </c:pt>
                <c:pt idx="148">
                  <c:v>117.41534423828119</c:v>
                </c:pt>
                <c:pt idx="149">
                  <c:v>117.68925476074219</c:v>
                </c:pt>
                <c:pt idx="150">
                  <c:v>117.12725830078119</c:v>
                </c:pt>
                <c:pt idx="151">
                  <c:v>115.859245300293</c:v>
                </c:pt>
                <c:pt idx="152">
                  <c:v>115.05699157714839</c:v>
                </c:pt>
                <c:pt idx="153">
                  <c:v>113.7325744628906</c:v>
                </c:pt>
                <c:pt idx="154">
                  <c:v>112.7180557250977</c:v>
                </c:pt>
                <c:pt idx="155">
                  <c:v>111.66363525390619</c:v>
                </c:pt>
                <c:pt idx="156">
                  <c:v>111.59023284912109</c:v>
                </c:pt>
                <c:pt idx="157">
                  <c:v>112.61627197265619</c:v>
                </c:pt>
                <c:pt idx="158">
                  <c:v>114.381706237793</c:v>
                </c:pt>
                <c:pt idx="159">
                  <c:v>115.68199157714839</c:v>
                </c:pt>
                <c:pt idx="160">
                  <c:v>115.8636932373047</c:v>
                </c:pt>
                <c:pt idx="161">
                  <c:v>116.1446533203125</c:v>
                </c:pt>
                <c:pt idx="162">
                  <c:v>115.5912704467773</c:v>
                </c:pt>
                <c:pt idx="163">
                  <c:v>114.333869934082</c:v>
                </c:pt>
                <c:pt idx="164">
                  <c:v>113.54006195068359</c:v>
                </c:pt>
                <c:pt idx="165">
                  <c:v>112.22496032714839</c:v>
                </c:pt>
                <c:pt idx="166">
                  <c:v>111.21738433837891</c:v>
                </c:pt>
                <c:pt idx="167">
                  <c:v>110.1737365722656</c:v>
                </c:pt>
                <c:pt idx="168">
                  <c:v>110.1055221557617</c:v>
                </c:pt>
                <c:pt idx="169">
                  <c:v>111.1326370239258</c:v>
                </c:pt>
                <c:pt idx="170">
                  <c:v>112.90000152587891</c:v>
                </c:pt>
                <c:pt idx="171">
                  <c:v>114.20114898681641</c:v>
                </c:pt>
                <c:pt idx="172">
                  <c:v>114.385986328125</c:v>
                </c:pt>
                <c:pt idx="173">
                  <c:v>114.6687927246094</c:v>
                </c:pt>
                <c:pt idx="174">
                  <c:v>114.1190567016602</c:v>
                </c:pt>
                <c:pt idx="175">
                  <c:v>112.8675155639648</c:v>
                </c:pt>
                <c:pt idx="176">
                  <c:v>112.0765762329102</c:v>
                </c:pt>
                <c:pt idx="177">
                  <c:v>110.76513671875</c:v>
                </c:pt>
                <c:pt idx="178">
                  <c:v>109.7645797729492</c:v>
                </c:pt>
                <c:pt idx="179">
                  <c:v>108.7262268066406</c:v>
                </c:pt>
                <c:pt idx="180">
                  <c:v>108.6542053222656</c:v>
                </c:pt>
                <c:pt idx="181">
                  <c:v>109.6642532348633</c:v>
                </c:pt>
                <c:pt idx="182">
                  <c:v>111.4023742675781</c:v>
                </c:pt>
                <c:pt idx="183">
                  <c:v>112.6745147705078</c:v>
                </c:pt>
                <c:pt idx="184">
                  <c:v>112.84365081787109</c:v>
                </c:pt>
                <c:pt idx="185">
                  <c:v>113.1078567504883</c:v>
                </c:pt>
                <c:pt idx="186">
                  <c:v>112.54526519775391</c:v>
                </c:pt>
                <c:pt idx="187">
                  <c:v>111.2872848510742</c:v>
                </c:pt>
                <c:pt idx="188">
                  <c:v>110.4939880371094</c:v>
                </c:pt>
                <c:pt idx="189">
                  <c:v>109.1851119995117</c:v>
                </c:pt>
                <c:pt idx="190">
                  <c:v>108.1824188232422</c:v>
                </c:pt>
                <c:pt idx="191">
                  <c:v>107.1435623168945</c:v>
                </c:pt>
                <c:pt idx="192">
                  <c:v>107.0692825317383</c:v>
                </c:pt>
                <c:pt idx="193">
                  <c:v>108.072639465332</c:v>
                </c:pt>
                <c:pt idx="194">
                  <c:v>109.8010787963867</c:v>
                </c:pt>
                <c:pt idx="195">
                  <c:v>111.065673828125</c:v>
                </c:pt>
                <c:pt idx="196">
                  <c:v>111.225700378418</c:v>
                </c:pt>
                <c:pt idx="197">
                  <c:v>111.4847946166992</c:v>
                </c:pt>
                <c:pt idx="198">
                  <c:v>110.9210205078125</c:v>
                </c:pt>
                <c:pt idx="199">
                  <c:v>109.66432952880859</c:v>
                </c:pt>
                <c:pt idx="200">
                  <c:v>108.8677062988281</c:v>
                </c:pt>
                <c:pt idx="201">
                  <c:v>107.5570831298828</c:v>
                </c:pt>
                <c:pt idx="202">
                  <c:v>106.5571823120117</c:v>
                </c:pt>
                <c:pt idx="203">
                  <c:v>105.5279541015625</c:v>
                </c:pt>
                <c:pt idx="204">
                  <c:v>105.459716796875</c:v>
                </c:pt>
                <c:pt idx="205">
                  <c:v>106.46237945556641</c:v>
                </c:pt>
                <c:pt idx="206">
                  <c:v>108.18870544433589</c:v>
                </c:pt>
                <c:pt idx="207">
                  <c:v>109.4534912109375</c:v>
                </c:pt>
                <c:pt idx="208">
                  <c:v>109.6180877685547</c:v>
                </c:pt>
                <c:pt idx="209">
                  <c:v>109.8823318481445</c:v>
                </c:pt>
                <c:pt idx="210">
                  <c:v>109.32492828369141</c:v>
                </c:pt>
                <c:pt idx="211">
                  <c:v>108.07875823974609</c:v>
                </c:pt>
                <c:pt idx="212">
                  <c:v>107.29127502441411</c:v>
                </c:pt>
                <c:pt idx="213">
                  <c:v>105.99334716796881</c:v>
                </c:pt>
                <c:pt idx="214">
                  <c:v>105.00112152099609</c:v>
                </c:pt>
                <c:pt idx="215">
                  <c:v>103.96860504150391</c:v>
                </c:pt>
                <c:pt idx="216">
                  <c:v>103.8841018676758</c:v>
                </c:pt>
                <c:pt idx="217">
                  <c:v>104.8625564575195</c:v>
                </c:pt>
                <c:pt idx="218">
                  <c:v>106.55682373046881</c:v>
                </c:pt>
                <c:pt idx="219">
                  <c:v>107.7975692749023</c:v>
                </c:pt>
                <c:pt idx="220">
                  <c:v>107.9474639892578</c:v>
                </c:pt>
                <c:pt idx="221">
                  <c:v>108.1966934204102</c:v>
                </c:pt>
                <c:pt idx="222">
                  <c:v>107.6301574707031</c:v>
                </c:pt>
                <c:pt idx="223">
                  <c:v>106.3806533813477</c:v>
                </c:pt>
                <c:pt idx="224">
                  <c:v>105.5903854370117</c:v>
                </c:pt>
                <c:pt idx="225">
                  <c:v>104.2923049926758</c:v>
                </c:pt>
                <c:pt idx="226">
                  <c:v>103.296745300293</c:v>
                </c:pt>
                <c:pt idx="227">
                  <c:v>102.26710510253911</c:v>
                </c:pt>
                <c:pt idx="228">
                  <c:v>102.18141937255859</c:v>
                </c:pt>
                <c:pt idx="229">
                  <c:v>103.15151214599609</c:v>
                </c:pt>
                <c:pt idx="230">
                  <c:v>104.83653259277339</c:v>
                </c:pt>
                <c:pt idx="231">
                  <c:v>106.083251953125</c:v>
                </c:pt>
                <c:pt idx="232">
                  <c:v>106.26161956787109</c:v>
                </c:pt>
                <c:pt idx="233">
                  <c:v>106.54554748535161</c:v>
                </c:pt>
                <c:pt idx="234">
                  <c:v>106.0237197875977</c:v>
                </c:pt>
                <c:pt idx="235">
                  <c:v>104.82346343994141</c:v>
                </c:pt>
                <c:pt idx="236">
                  <c:v>104.07415771484381</c:v>
                </c:pt>
                <c:pt idx="237">
                  <c:v>102.81980895996089</c:v>
                </c:pt>
                <c:pt idx="238">
                  <c:v>101.8623886108398</c:v>
                </c:pt>
                <c:pt idx="239">
                  <c:v>100.86598205566411</c:v>
                </c:pt>
                <c:pt idx="240">
                  <c:v>100.80739593505859</c:v>
                </c:pt>
                <c:pt idx="241">
                  <c:v>101.79576110839839</c:v>
                </c:pt>
                <c:pt idx="242">
                  <c:v>103.4955978393555</c:v>
                </c:pt>
                <c:pt idx="243">
                  <c:v>104.7499694824219</c:v>
                </c:pt>
                <c:pt idx="244">
                  <c:v>104.9270477294922</c:v>
                </c:pt>
                <c:pt idx="245">
                  <c:v>105.2040710449219</c:v>
                </c:pt>
                <c:pt idx="246">
                  <c:v>104.67181396484381</c:v>
                </c:pt>
                <c:pt idx="247">
                  <c:v>103.4632949829102</c:v>
                </c:pt>
                <c:pt idx="248">
                  <c:v>102.7038497924805</c:v>
                </c:pt>
                <c:pt idx="249">
                  <c:v>101.4417343139648</c:v>
                </c:pt>
                <c:pt idx="250">
                  <c:v>100.4791793823242</c:v>
                </c:pt>
                <c:pt idx="251">
                  <c:v>99.477752685546903</c:v>
                </c:pt>
                <c:pt idx="252">
                  <c:v>99.407501220703097</c:v>
                </c:pt>
                <c:pt idx="253">
                  <c:v>100.37563323974609</c:v>
                </c:pt>
                <c:pt idx="254">
                  <c:v>102.0421524047852</c:v>
                </c:pt>
                <c:pt idx="255">
                  <c:v>103.2693557739258</c:v>
                </c:pt>
                <c:pt idx="256">
                  <c:v>103.43458557128911</c:v>
                </c:pt>
                <c:pt idx="257">
                  <c:v>103.70566558837891</c:v>
                </c:pt>
                <c:pt idx="258">
                  <c:v>103.1783752441406</c:v>
                </c:pt>
                <c:pt idx="259">
                  <c:v>101.98040771484381</c:v>
                </c:pt>
                <c:pt idx="260">
                  <c:v>101.2299728393555</c:v>
                </c:pt>
                <c:pt idx="261">
                  <c:v>99.979217529296903</c:v>
                </c:pt>
                <c:pt idx="262">
                  <c:v>99.025192260742202</c:v>
                </c:pt>
                <c:pt idx="263">
                  <c:v>98.037605285644503</c:v>
                </c:pt>
                <c:pt idx="264">
                  <c:v>97.982841491699205</c:v>
                </c:pt>
                <c:pt idx="265">
                  <c:v>98.961921691894503</c:v>
                </c:pt>
                <c:pt idx="266">
                  <c:v>100.64503479003911</c:v>
                </c:pt>
                <c:pt idx="267">
                  <c:v>101.8990859985352</c:v>
                </c:pt>
                <c:pt idx="268">
                  <c:v>102.09726715087891</c:v>
                </c:pt>
                <c:pt idx="269">
                  <c:v>102.40283203125</c:v>
                </c:pt>
                <c:pt idx="270">
                  <c:v>101.90907287597661</c:v>
                </c:pt>
                <c:pt idx="271">
                  <c:v>100.7461395263672</c:v>
                </c:pt>
                <c:pt idx="272">
                  <c:v>100.02565002441411</c:v>
                </c:pt>
                <c:pt idx="273">
                  <c:v>98.808624267578097</c:v>
                </c:pt>
                <c:pt idx="274">
                  <c:v>97.891059875488295</c:v>
                </c:pt>
                <c:pt idx="275">
                  <c:v>96.936866760253906</c:v>
                </c:pt>
                <c:pt idx="276">
                  <c:v>96.900657653808594</c:v>
                </c:pt>
                <c:pt idx="277">
                  <c:v>97.882575988769503</c:v>
                </c:pt>
                <c:pt idx="278">
                  <c:v>99.549133300781193</c:v>
                </c:pt>
                <c:pt idx="279">
                  <c:v>100.7846145629883</c:v>
                </c:pt>
                <c:pt idx="280">
                  <c:v>100.98060607910161</c:v>
                </c:pt>
                <c:pt idx="281">
                  <c:v>101.28029632568359</c:v>
                </c:pt>
                <c:pt idx="282">
                  <c:v>100.78477478027339</c:v>
                </c:pt>
                <c:pt idx="283">
                  <c:v>99.62548828125</c:v>
                </c:pt>
                <c:pt idx="284">
                  <c:v>98.907951354980497</c:v>
                </c:pt>
                <c:pt idx="285">
                  <c:v>97.699699401855497</c:v>
                </c:pt>
                <c:pt idx="286">
                  <c:v>96.783851623535199</c:v>
                </c:pt>
                <c:pt idx="287">
                  <c:v>95.826980590820298</c:v>
                </c:pt>
                <c:pt idx="288">
                  <c:v>95.783668518066406</c:v>
                </c:pt>
                <c:pt idx="289">
                  <c:v>96.756408691406193</c:v>
                </c:pt>
                <c:pt idx="290">
                  <c:v>98.414543151855497</c:v>
                </c:pt>
                <c:pt idx="291">
                  <c:v>99.640312194824205</c:v>
                </c:pt>
                <c:pt idx="292">
                  <c:v>99.826507568359403</c:v>
                </c:pt>
                <c:pt idx="293">
                  <c:v>100.1255645751953</c:v>
                </c:pt>
                <c:pt idx="294">
                  <c:v>99.637214660644503</c:v>
                </c:pt>
                <c:pt idx="295">
                  <c:v>98.493125915527301</c:v>
                </c:pt>
                <c:pt idx="296">
                  <c:v>97.786979675292997</c:v>
                </c:pt>
                <c:pt idx="297">
                  <c:v>96.588493347167997</c:v>
                </c:pt>
                <c:pt idx="298">
                  <c:v>95.681846618652301</c:v>
                </c:pt>
                <c:pt idx="299">
                  <c:v>94.734619140625</c:v>
                </c:pt>
                <c:pt idx="300">
                  <c:v>94.695915222167997</c:v>
                </c:pt>
                <c:pt idx="301">
                  <c:v>95.665534973144503</c:v>
                </c:pt>
                <c:pt idx="302">
                  <c:v>97.315803527832003</c:v>
                </c:pt>
                <c:pt idx="303">
                  <c:v>98.536026000976605</c:v>
                </c:pt>
                <c:pt idx="304">
                  <c:v>98.722770690917997</c:v>
                </c:pt>
                <c:pt idx="305">
                  <c:v>99.028236389160199</c:v>
                </c:pt>
                <c:pt idx="306">
                  <c:v>98.559951782226605</c:v>
                </c:pt>
                <c:pt idx="307">
                  <c:v>97.443542480468807</c:v>
                </c:pt>
                <c:pt idx="308">
                  <c:v>96.763442993164105</c:v>
                </c:pt>
                <c:pt idx="309">
                  <c:v>95.594001770019503</c:v>
                </c:pt>
                <c:pt idx="310">
                  <c:v>94.711975097656193</c:v>
                </c:pt>
                <c:pt idx="311">
                  <c:v>93.786300659179702</c:v>
                </c:pt>
                <c:pt idx="312">
                  <c:v>93.766082763671903</c:v>
                </c:pt>
                <c:pt idx="313">
                  <c:v>94.748718261718807</c:v>
                </c:pt>
                <c:pt idx="314">
                  <c:v>96.406448364257798</c:v>
                </c:pt>
                <c:pt idx="315">
                  <c:v>97.631271362304702</c:v>
                </c:pt>
                <c:pt idx="316">
                  <c:v>97.8238525390625</c:v>
                </c:pt>
                <c:pt idx="317">
                  <c:v>98.128845214843807</c:v>
                </c:pt>
                <c:pt idx="318">
                  <c:v>97.653656005859403</c:v>
                </c:pt>
                <c:pt idx="319">
                  <c:v>96.527351379394503</c:v>
                </c:pt>
                <c:pt idx="320">
                  <c:v>95.833343505859403</c:v>
                </c:pt>
                <c:pt idx="321">
                  <c:v>94.650466918945298</c:v>
                </c:pt>
                <c:pt idx="322">
                  <c:v>93.753456115722699</c:v>
                </c:pt>
                <c:pt idx="323">
                  <c:v>92.813575744628906</c:v>
                </c:pt>
                <c:pt idx="324">
                  <c:v>92.773681640625</c:v>
                </c:pt>
                <c:pt idx="325">
                  <c:v>93.731208801269503</c:v>
                </c:pt>
                <c:pt idx="326">
                  <c:v>95.358406066894503</c:v>
                </c:pt>
                <c:pt idx="327">
                  <c:v>96.5582275390625</c:v>
                </c:pt>
                <c:pt idx="328">
                  <c:v>96.739929199218807</c:v>
                </c:pt>
                <c:pt idx="329">
                  <c:v>97.027252197265597</c:v>
                </c:pt>
                <c:pt idx="330">
                  <c:v>96.541030883789105</c:v>
                </c:pt>
                <c:pt idx="331">
                  <c:v>95.411140441894503</c:v>
                </c:pt>
                <c:pt idx="332">
                  <c:v>94.715019226074205</c:v>
                </c:pt>
                <c:pt idx="333">
                  <c:v>93.533363342285199</c:v>
                </c:pt>
                <c:pt idx="334">
                  <c:v>92.638389587402301</c:v>
                </c:pt>
                <c:pt idx="335">
                  <c:v>91.704849243164105</c:v>
                </c:pt>
                <c:pt idx="336">
                  <c:v>91.666229248046903</c:v>
                </c:pt>
                <c:pt idx="337">
                  <c:v>92.621627807617202</c:v>
                </c:pt>
                <c:pt idx="338">
                  <c:v>94.251083374023395</c:v>
                </c:pt>
                <c:pt idx="339">
                  <c:v>95.4586181640625</c:v>
                </c:pt>
                <c:pt idx="340">
                  <c:v>95.649810791015597</c:v>
                </c:pt>
                <c:pt idx="341">
                  <c:v>95.954902648925795</c:v>
                </c:pt>
                <c:pt idx="342">
                  <c:v>95.489936828613295</c:v>
                </c:pt>
                <c:pt idx="343">
                  <c:v>94.383529663085895</c:v>
                </c:pt>
                <c:pt idx="344">
                  <c:v>93.703826904296903</c:v>
                </c:pt>
                <c:pt idx="345">
                  <c:v>92.538841247558594</c:v>
                </c:pt>
                <c:pt idx="346">
                  <c:v>91.657424926757798</c:v>
                </c:pt>
                <c:pt idx="347">
                  <c:v>90.731666564941406</c:v>
                </c:pt>
                <c:pt idx="348">
                  <c:v>90.692222595214801</c:v>
                </c:pt>
                <c:pt idx="349">
                  <c:v>91.637390136718807</c:v>
                </c:pt>
                <c:pt idx="350">
                  <c:v>93.241996765136705</c:v>
                </c:pt>
                <c:pt idx="351">
                  <c:v>94.420120239257798</c:v>
                </c:pt>
                <c:pt idx="352">
                  <c:v>94.592582702636705</c:v>
                </c:pt>
                <c:pt idx="353">
                  <c:v>94.886741638183594</c:v>
                </c:pt>
                <c:pt idx="354">
                  <c:v>94.422332763671903</c:v>
                </c:pt>
                <c:pt idx="355">
                  <c:v>93.324424743652301</c:v>
                </c:pt>
                <c:pt idx="356">
                  <c:v>92.653900146484403</c:v>
                </c:pt>
                <c:pt idx="357">
                  <c:v>91.501205444335895</c:v>
                </c:pt>
                <c:pt idx="358">
                  <c:v>90.629280090332003</c:v>
                </c:pt>
                <c:pt idx="359">
                  <c:v>89.711181640625</c:v>
                </c:pt>
                <c:pt idx="360">
                  <c:v>89.676498413085895</c:v>
                </c:pt>
                <c:pt idx="361">
                  <c:v>90.619735717773395</c:v>
                </c:pt>
                <c:pt idx="362">
                  <c:v>92.214042663574205</c:v>
                </c:pt>
                <c:pt idx="363">
                  <c:v>93.375793457031193</c:v>
                </c:pt>
                <c:pt idx="364">
                  <c:v>93.530609130859403</c:v>
                </c:pt>
                <c:pt idx="365">
                  <c:v>93.799568176269503</c:v>
                </c:pt>
                <c:pt idx="366">
                  <c:v>93.312225341796903</c:v>
                </c:pt>
                <c:pt idx="367">
                  <c:v>92.1973876953125</c:v>
                </c:pt>
                <c:pt idx="368">
                  <c:v>91.512161254882798</c:v>
                </c:pt>
                <c:pt idx="369">
                  <c:v>90.349029541015597</c:v>
                </c:pt>
                <c:pt idx="370">
                  <c:v>89.469589233398395</c:v>
                </c:pt>
                <c:pt idx="371">
                  <c:v>88.551765441894531</c:v>
                </c:pt>
                <c:pt idx="372">
                  <c:v>88.514434814453125</c:v>
                </c:pt>
                <c:pt idx="373">
                  <c:v>89.448448181152301</c:v>
                </c:pt>
                <c:pt idx="374">
                  <c:v>91.029838562011705</c:v>
                </c:pt>
                <c:pt idx="375">
                  <c:v>92.181358337402301</c:v>
                </c:pt>
                <c:pt idx="376">
                  <c:v>92.337318420410199</c:v>
                </c:pt>
                <c:pt idx="377">
                  <c:v>92.600074768066406</c:v>
                </c:pt>
                <c:pt idx="378">
                  <c:v>92.111564636230497</c:v>
                </c:pt>
                <c:pt idx="379">
                  <c:v>90.999465942382798</c:v>
                </c:pt>
                <c:pt idx="380">
                  <c:v>90.314666748046903</c:v>
                </c:pt>
                <c:pt idx="381">
                  <c:v>89.155418395996094</c:v>
                </c:pt>
                <c:pt idx="382">
                  <c:v>88.280372619628906</c:v>
                </c:pt>
                <c:pt idx="383">
                  <c:v>87.364387512207031</c:v>
                </c:pt>
                <c:pt idx="384">
                  <c:v>87.322502136230469</c:v>
                </c:pt>
                <c:pt idx="385">
                  <c:v>88.254913330078125</c:v>
                </c:pt>
                <c:pt idx="386">
                  <c:v>89.840362548828097</c:v>
                </c:pt>
                <c:pt idx="387">
                  <c:v>91.001914978027301</c:v>
                </c:pt>
                <c:pt idx="388">
                  <c:v>91.165924072265597</c:v>
                </c:pt>
                <c:pt idx="389">
                  <c:v>91.444168090820298</c:v>
                </c:pt>
                <c:pt idx="390">
                  <c:v>90.976806640625</c:v>
                </c:pt>
                <c:pt idx="391">
                  <c:v>89.893325805664105</c:v>
                </c:pt>
                <c:pt idx="392">
                  <c:v>89.237380981445298</c:v>
                </c:pt>
                <c:pt idx="393">
                  <c:v>88.108909606933594</c:v>
                </c:pt>
                <c:pt idx="394">
                  <c:v>87.257698059082031</c:v>
                </c:pt>
                <c:pt idx="395">
                  <c:v>86.360191345214844</c:v>
                </c:pt>
                <c:pt idx="396">
                  <c:v>86.331535339355469</c:v>
                </c:pt>
                <c:pt idx="397">
                  <c:v>87.273292541503906</c:v>
                </c:pt>
                <c:pt idx="398">
                  <c:v>88.868011474609375</c:v>
                </c:pt>
                <c:pt idx="399">
                  <c:v>90.042320251464801</c:v>
                </c:pt>
                <c:pt idx="400">
                  <c:v>90.222473144531193</c:v>
                </c:pt>
                <c:pt idx="401">
                  <c:v>90.517990112304702</c:v>
                </c:pt>
                <c:pt idx="402">
                  <c:v>90.066215515136705</c:v>
                </c:pt>
                <c:pt idx="403">
                  <c:v>88.995132446289063</c:v>
                </c:pt>
                <c:pt idx="404">
                  <c:v>88.344932556152344</c:v>
                </c:pt>
                <c:pt idx="405">
                  <c:v>87.219444274902344</c:v>
                </c:pt>
                <c:pt idx="406">
                  <c:v>86.370567321777344</c:v>
                </c:pt>
                <c:pt idx="407">
                  <c:v>85.478759765625</c:v>
                </c:pt>
                <c:pt idx="408">
                  <c:v>85.453788757324219</c:v>
                </c:pt>
                <c:pt idx="409">
                  <c:v>86.389091491699219</c:v>
                </c:pt>
                <c:pt idx="410">
                  <c:v>87.970695495605469</c:v>
                </c:pt>
                <c:pt idx="411">
                  <c:v>89.132843017578097</c:v>
                </c:pt>
                <c:pt idx="412">
                  <c:v>89.305328369140597</c:v>
                </c:pt>
                <c:pt idx="413">
                  <c:v>89.594451904296903</c:v>
                </c:pt>
                <c:pt idx="414">
                  <c:v>89.143615722656193</c:v>
                </c:pt>
                <c:pt idx="415">
                  <c:v>88.080787658691406</c:v>
                </c:pt>
                <c:pt idx="416">
                  <c:v>87.440750122070313</c:v>
                </c:pt>
                <c:pt idx="417">
                  <c:v>86.3292236328125</c:v>
                </c:pt>
                <c:pt idx="418">
                  <c:v>85.4947509765625</c:v>
                </c:pt>
                <c:pt idx="419">
                  <c:v>84.616096496582031</c:v>
                </c:pt>
                <c:pt idx="420">
                  <c:v>84.600639343261719</c:v>
                </c:pt>
                <c:pt idx="421">
                  <c:v>85.543617248535156</c:v>
                </c:pt>
                <c:pt idx="422">
                  <c:v>87.129180908203125</c:v>
                </c:pt>
                <c:pt idx="423">
                  <c:v>88.296241760253906</c:v>
                </c:pt>
                <c:pt idx="424">
                  <c:v>88.483108520507813</c:v>
                </c:pt>
                <c:pt idx="425">
                  <c:v>88.781883239746094</c:v>
                </c:pt>
                <c:pt idx="426">
                  <c:v>88.340194702148438</c:v>
                </c:pt>
                <c:pt idx="427">
                  <c:v>87.285812377929688</c:v>
                </c:pt>
                <c:pt idx="428">
                  <c:v>86.651908874511719</c:v>
                </c:pt>
                <c:pt idx="429">
                  <c:v>85.548065185546875</c:v>
                </c:pt>
                <c:pt idx="430">
                  <c:v>84.727363586425781</c:v>
                </c:pt>
                <c:pt idx="431">
                  <c:v>83.872413635253906</c:v>
                </c:pt>
                <c:pt idx="432">
                  <c:v>83.88470458984375</c:v>
                </c:pt>
                <c:pt idx="433">
                  <c:v>84.847198486328125</c:v>
                </c:pt>
                <c:pt idx="434">
                  <c:v>86.443206787109375</c:v>
                </c:pt>
                <c:pt idx="435">
                  <c:v>87.624717712402344</c:v>
                </c:pt>
                <c:pt idx="436">
                  <c:v>87.826278686523438</c:v>
                </c:pt>
                <c:pt idx="437">
                  <c:v>88.152992248535156</c:v>
                </c:pt>
                <c:pt idx="438">
                  <c:v>87.740737915039063</c:v>
                </c:pt>
                <c:pt idx="439">
                  <c:v>86.717445373535156</c:v>
                </c:pt>
                <c:pt idx="440">
                  <c:v>86.110549926757813</c:v>
                </c:pt>
                <c:pt idx="441">
                  <c:v>85.032325744628906</c:v>
                </c:pt>
                <c:pt idx="442">
                  <c:v>84.228752136230469</c:v>
                </c:pt>
                <c:pt idx="443">
                  <c:v>83.385330200195313</c:v>
                </c:pt>
                <c:pt idx="444">
                  <c:v>83.401176452636719</c:v>
                </c:pt>
                <c:pt idx="445">
                  <c:v>84.365272521972656</c:v>
                </c:pt>
                <c:pt idx="446">
                  <c:v>85.965835571289063</c:v>
                </c:pt>
                <c:pt idx="447">
                  <c:v>87.147613525390625</c:v>
                </c:pt>
                <c:pt idx="448">
                  <c:v>87.34228515625</c:v>
                </c:pt>
                <c:pt idx="449">
                  <c:v>87.65631103515625</c:v>
                </c:pt>
                <c:pt idx="450">
                  <c:v>87.2335205078125</c:v>
                </c:pt>
                <c:pt idx="451">
                  <c:v>86.203384399414063</c:v>
                </c:pt>
                <c:pt idx="452">
                  <c:v>85.589637756347656</c:v>
                </c:pt>
                <c:pt idx="453">
                  <c:v>84.5069580078125</c:v>
                </c:pt>
                <c:pt idx="454">
                  <c:v>83.70574951171875</c:v>
                </c:pt>
                <c:pt idx="455">
                  <c:v>82.86663818359375</c:v>
                </c:pt>
                <c:pt idx="456">
                  <c:v>82.883407592773438</c:v>
                </c:pt>
                <c:pt idx="457">
                  <c:v>83.846343994140625</c:v>
                </c:pt>
                <c:pt idx="458">
                  <c:v>85.451362609863281</c:v>
                </c:pt>
                <c:pt idx="459">
                  <c:v>86.64190673828125</c:v>
                </c:pt>
                <c:pt idx="460">
                  <c:v>86.846092224121094</c:v>
                </c:pt>
                <c:pt idx="461">
                  <c:v>87.165321350097656</c:v>
                </c:pt>
                <c:pt idx="462">
                  <c:v>86.745651245117188</c:v>
                </c:pt>
                <c:pt idx="463">
                  <c:v>85.716224670410156</c:v>
                </c:pt>
                <c:pt idx="464">
                  <c:v>85.102699279785156</c:v>
                </c:pt>
                <c:pt idx="465">
                  <c:v>84.022529602050781</c:v>
                </c:pt>
                <c:pt idx="466">
                  <c:v>83.217750549316406</c:v>
                </c:pt>
                <c:pt idx="467">
                  <c:v>82.365272521972656</c:v>
                </c:pt>
                <c:pt idx="468">
                  <c:v>82.370964050292969</c:v>
                </c:pt>
                <c:pt idx="469">
                  <c:v>83.326385498046875</c:v>
                </c:pt>
                <c:pt idx="470">
                  <c:v>84.930023193359375</c:v>
                </c:pt>
                <c:pt idx="471">
                  <c:v>86.122207641601563</c:v>
                </c:pt>
                <c:pt idx="472">
                  <c:v>86.33978271484375</c:v>
                </c:pt>
                <c:pt idx="473">
                  <c:v>86.662979125976563</c:v>
                </c:pt>
                <c:pt idx="474">
                  <c:v>86.243934631347656</c:v>
                </c:pt>
                <c:pt idx="475">
                  <c:v>85.211959838867188</c:v>
                </c:pt>
                <c:pt idx="476">
                  <c:v>84.592170715332031</c:v>
                </c:pt>
                <c:pt idx="477">
                  <c:v>83.508445739746094</c:v>
                </c:pt>
                <c:pt idx="478">
                  <c:v>82.694351196289063</c:v>
                </c:pt>
                <c:pt idx="479">
                  <c:v>81.834266662597656</c:v>
                </c:pt>
                <c:pt idx="480">
                  <c:v>81.81988525390625</c:v>
                </c:pt>
                <c:pt idx="481">
                  <c:v>82.743423461914063</c:v>
                </c:pt>
                <c:pt idx="482">
                  <c:v>84.299369812011719</c:v>
                </c:pt>
                <c:pt idx="483">
                  <c:v>85.446624755859375</c:v>
                </c:pt>
                <c:pt idx="484">
                  <c:v>85.624290466308594</c:v>
                </c:pt>
                <c:pt idx="485">
                  <c:v>85.925483703613281</c:v>
                </c:pt>
                <c:pt idx="486">
                  <c:v>85.497108459472656</c:v>
                </c:pt>
                <c:pt idx="487">
                  <c:v>84.464668273925781</c:v>
                </c:pt>
                <c:pt idx="488">
                  <c:v>83.849334716796875</c:v>
                </c:pt>
                <c:pt idx="489">
                  <c:v>82.771064758300781</c:v>
                </c:pt>
                <c:pt idx="490">
                  <c:v>81.964790344238281</c:v>
                </c:pt>
                <c:pt idx="491">
                  <c:v>81.118789672851563</c:v>
                </c:pt>
                <c:pt idx="492">
                  <c:v>81.120391845703125</c:v>
                </c:pt>
                <c:pt idx="493">
                  <c:v>82.056221008300781</c:v>
                </c:pt>
                <c:pt idx="494">
                  <c:v>83.614845275878906</c:v>
                </c:pt>
                <c:pt idx="495">
                  <c:v>84.765830993652344</c:v>
                </c:pt>
                <c:pt idx="496">
                  <c:v>84.947174072265625</c:v>
                </c:pt>
                <c:pt idx="497">
                  <c:v>85.246681213378906</c:v>
                </c:pt>
                <c:pt idx="498">
                  <c:v>84.81781005859375</c:v>
                </c:pt>
                <c:pt idx="499">
                  <c:v>83.790184020996094</c:v>
                </c:pt>
                <c:pt idx="500">
                  <c:v>83.173454284667969</c:v>
                </c:pt>
                <c:pt idx="501">
                  <c:v>82.096076965332031</c:v>
                </c:pt>
                <c:pt idx="502">
                  <c:v>81.28643798828125</c:v>
                </c:pt>
                <c:pt idx="503">
                  <c:v>80.434165954589844</c:v>
                </c:pt>
                <c:pt idx="504">
                  <c:v>80.427902221679688</c:v>
                </c:pt>
                <c:pt idx="505">
                  <c:v>81.355552673339844</c:v>
                </c:pt>
                <c:pt idx="506">
                  <c:v>82.908416748046875</c:v>
                </c:pt>
                <c:pt idx="507">
                  <c:v>84.0460205078125</c:v>
                </c:pt>
                <c:pt idx="508">
                  <c:v>84.216636657714844</c:v>
                </c:pt>
                <c:pt idx="509">
                  <c:v>84.501853942871094</c:v>
                </c:pt>
                <c:pt idx="510">
                  <c:v>84.064010620117188</c:v>
                </c:pt>
                <c:pt idx="511">
                  <c:v>83.030006408691406</c:v>
                </c:pt>
                <c:pt idx="512">
                  <c:v>82.408340454101563</c:v>
                </c:pt>
                <c:pt idx="513">
                  <c:v>81.329345703125</c:v>
                </c:pt>
                <c:pt idx="514">
                  <c:v>80.518020629882813</c:v>
                </c:pt>
                <c:pt idx="515">
                  <c:v>79.662666320800781</c:v>
                </c:pt>
                <c:pt idx="516">
                  <c:v>79.648567199707031</c:v>
                </c:pt>
                <c:pt idx="517">
                  <c:v>80.568756103515625</c:v>
                </c:pt>
                <c:pt idx="518">
                  <c:v>82.1165771484375</c:v>
                </c:pt>
                <c:pt idx="519">
                  <c:v>83.253471374511719</c:v>
                </c:pt>
                <c:pt idx="520">
                  <c:v>83.433807373046875</c:v>
                </c:pt>
                <c:pt idx="521">
                  <c:v>83.720306396484375</c:v>
                </c:pt>
                <c:pt idx="522">
                  <c:v>83.286178588867188</c:v>
                </c:pt>
                <c:pt idx="523">
                  <c:v>82.256568908691406</c:v>
                </c:pt>
                <c:pt idx="524">
                  <c:v>81.636566162109375</c:v>
                </c:pt>
                <c:pt idx="525">
                  <c:v>80.558357238769531</c:v>
                </c:pt>
                <c:pt idx="526">
                  <c:v>79.746788024902344</c:v>
                </c:pt>
                <c:pt idx="527">
                  <c:v>78.894088745117188</c:v>
                </c:pt>
                <c:pt idx="528">
                  <c:v>78.886238098144531</c:v>
                </c:pt>
                <c:pt idx="529">
                  <c:v>79.810417175292969</c:v>
                </c:pt>
                <c:pt idx="530">
                  <c:v>81.35687255859375</c:v>
                </c:pt>
                <c:pt idx="531">
                  <c:v>82.495552062988281</c:v>
                </c:pt>
                <c:pt idx="532">
                  <c:v>82.673698425292969</c:v>
                </c:pt>
                <c:pt idx="533">
                  <c:v>82.963951110839844</c:v>
                </c:pt>
                <c:pt idx="534">
                  <c:v>82.535133361816406</c:v>
                </c:pt>
                <c:pt idx="535">
                  <c:v>81.51385498046875</c:v>
                </c:pt>
                <c:pt idx="536">
                  <c:v>80.900642395019531</c:v>
                </c:pt>
                <c:pt idx="537">
                  <c:v>79.832778930664063</c:v>
                </c:pt>
                <c:pt idx="538">
                  <c:v>79.032546997070313</c:v>
                </c:pt>
                <c:pt idx="539">
                  <c:v>78.189254760742188</c:v>
                </c:pt>
                <c:pt idx="540">
                  <c:v>78.182586669921875</c:v>
                </c:pt>
                <c:pt idx="541">
                  <c:v>79.099845886230469</c:v>
                </c:pt>
                <c:pt idx="542">
                  <c:v>80.637435913085938</c:v>
                </c:pt>
                <c:pt idx="543">
                  <c:v>81.772361755371094</c:v>
                </c:pt>
                <c:pt idx="544">
                  <c:v>81.960151672363281</c:v>
                </c:pt>
                <c:pt idx="545">
                  <c:v>82.279739379882813</c:v>
                </c:pt>
                <c:pt idx="546">
                  <c:v>81.892829895019531</c:v>
                </c:pt>
                <c:pt idx="547">
                  <c:v>80.918357849121094</c:v>
                </c:pt>
                <c:pt idx="548">
                  <c:v>80.346420288085938</c:v>
                </c:pt>
                <c:pt idx="549">
                  <c:v>79.318313598632813</c:v>
                </c:pt>
                <c:pt idx="550">
                  <c:v>78.549057006835938</c:v>
                </c:pt>
                <c:pt idx="551">
                  <c:v>77.728836059570313</c:v>
                </c:pt>
                <c:pt idx="552">
                  <c:v>77.739532470703125</c:v>
                </c:pt>
                <c:pt idx="553">
                  <c:v>78.671539306640625</c:v>
                </c:pt>
                <c:pt idx="554">
                  <c:v>80.220024108886719</c:v>
                </c:pt>
                <c:pt idx="555">
                  <c:v>81.3616943359375</c:v>
                </c:pt>
                <c:pt idx="556">
                  <c:v>81.552360534667969</c:v>
                </c:pt>
                <c:pt idx="557">
                  <c:v>81.86669921875</c:v>
                </c:pt>
                <c:pt idx="558">
                  <c:v>81.471458435058594</c:v>
                </c:pt>
                <c:pt idx="559">
                  <c:v>80.48779296875</c:v>
                </c:pt>
                <c:pt idx="560">
                  <c:v>79.911239624023438</c:v>
                </c:pt>
                <c:pt idx="561">
                  <c:v>78.883125305175781</c:v>
                </c:pt>
                <c:pt idx="562">
                  <c:v>78.117286682128906</c:v>
                </c:pt>
                <c:pt idx="563">
                  <c:v>77.303680419921875</c:v>
                </c:pt>
              </c:numCache>
            </c:numRef>
          </c:yVal>
          <c:smooth val="0"/>
          <c:extLst>
            <c:ext xmlns:c16="http://schemas.microsoft.com/office/drawing/2014/chart" uri="{C3380CC4-5D6E-409C-BE32-E72D297353CC}">
              <c16:uniqueId val="{00000006-DF95-4C4C-BF99-B8B3502E9FBF}"/>
            </c:ext>
          </c:extLst>
        </c:ser>
        <c:dLbls>
          <c:showLegendKey val="0"/>
          <c:showVal val="0"/>
          <c:showCatName val="0"/>
          <c:showSerName val="0"/>
          <c:showPercent val="0"/>
          <c:showBubbleSize val="0"/>
        </c:dLbls>
        <c:axId val="130874752"/>
        <c:axId val="131216896"/>
        <c:extLst>
          <c:ext xmlns:c15="http://schemas.microsoft.com/office/drawing/2012/chart" uri="{02D57815-91ED-43cb-92C2-25804820EDAC}">
            <c15:filteredScatterSeries>
              <c15:ser>
                <c:idx val="2"/>
                <c:order val="1"/>
                <c:tx>
                  <c:strRef>
                    <c:extLst>
                      <c:ext uri="{02D57815-91ED-43cb-92C2-25804820EDAC}">
                        <c15:formulaRef>
                          <c15:sqref>'03N20W35R03S'!$D$1</c15:sqref>
                        </c15:formulaRef>
                      </c:ext>
                    </c:extLst>
                    <c:strCache>
                      <c:ptCount val="1"/>
                      <c:pt idx="0">
                        <c:v>Projects</c:v>
                      </c:pt>
                    </c:strCache>
                  </c:strRef>
                </c:tx>
                <c:marker>
                  <c:symbol val="none"/>
                </c:marker>
                <c:xVal>
                  <c:numRef>
                    <c:extLst>
                      <c:ext uri="{02D57815-91ED-43cb-92C2-25804820EDAC}">
                        <c15:formulaRef>
                          <c15:sqref>'03N20W35R03S'!$A$3:$A$602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c:ext uri="{02D57815-91ED-43cb-92C2-25804820EDAC}">
                        <c15:formulaRef>
                          <c15:sqref>'03N20W35R03S'!$N$3:$N$602</c15:sqref>
                        </c15:formulaRef>
                      </c:ext>
                    </c:extLst>
                    <c:numCache>
                      <c:formatCode>0.00</c:formatCode>
                      <c:ptCount val="600"/>
                      <c:pt idx="0">
                        <c:v>146.12886</c:v>
                      </c:pt>
                      <c:pt idx="1">
                        <c:v>147.58741800000001</c:v>
                      </c:pt>
                      <c:pt idx="2">
                        <c:v>149.76792900000001</c:v>
                      </c:pt>
                      <c:pt idx="3">
                        <c:v>145.760727</c:v>
                      </c:pt>
                      <c:pt idx="4">
                        <c:v>147.907242</c:v>
                      </c:pt>
                      <c:pt idx="5">
                        <c:v>138.265289</c:v>
                      </c:pt>
                      <c:pt idx="6">
                        <c:v>139.75640899999999</c:v>
                      </c:pt>
                      <c:pt idx="7">
                        <c:v>141.159515</c:v>
                      </c:pt>
                      <c:pt idx="8">
                        <c:v>141.816238</c:v>
                      </c:pt>
                      <c:pt idx="9">
                        <c:v>136.20060699999999</c:v>
                      </c:pt>
                      <c:pt idx="10">
                        <c:v>140.09345999999999</c:v>
                      </c:pt>
                      <c:pt idx="11">
                        <c:v>140.657364</c:v>
                      </c:pt>
                      <c:pt idx="12">
                        <c:v>143.81866500000001</c:v>
                      </c:pt>
                      <c:pt idx="13">
                        <c:v>146.21455399999999</c:v>
                      </c:pt>
                      <c:pt idx="14">
                        <c:v>138.74499499999999</c:v>
                      </c:pt>
                      <c:pt idx="15">
                        <c:v>142.084869</c:v>
                      </c:pt>
                      <c:pt idx="16">
                        <c:v>144.43888899999999</c:v>
                      </c:pt>
                      <c:pt idx="17">
                        <c:v>137.600021</c:v>
                      </c:pt>
                      <c:pt idx="18">
                        <c:v>137.676041</c:v>
                      </c:pt>
                      <c:pt idx="19">
                        <c:v>141.196991</c:v>
                      </c:pt>
                      <c:pt idx="20">
                        <c:v>140.57827800000001</c:v>
                      </c:pt>
                      <c:pt idx="21">
                        <c:v>131.42729199999999</c:v>
                      </c:pt>
                      <c:pt idx="22">
                        <c:v>135.937927</c:v>
                      </c:pt>
                      <c:pt idx="23">
                        <c:v>139.889252</c:v>
                      </c:pt>
                      <c:pt idx="24">
                        <c:v>142.76634200000001</c:v>
                      </c:pt>
                      <c:pt idx="25">
                        <c:v>145.00804099999999</c:v>
                      </c:pt>
                      <c:pt idx="26">
                        <c:v>144.76847799999999</c:v>
                      </c:pt>
                      <c:pt idx="27">
                        <c:v>146.077057</c:v>
                      </c:pt>
                      <c:pt idx="28">
                        <c:v>141.921997</c:v>
                      </c:pt>
                      <c:pt idx="29">
                        <c:v>133.76951600000001</c:v>
                      </c:pt>
                      <c:pt idx="30">
                        <c:v>133.22354100000001</c:v>
                      </c:pt>
                      <c:pt idx="31">
                        <c:v>132.645096</c:v>
                      </c:pt>
                      <c:pt idx="32">
                        <c:v>135.01161200000001</c:v>
                      </c:pt>
                      <c:pt idx="33">
                        <c:v>136.83073400000001</c:v>
                      </c:pt>
                      <c:pt idx="34">
                        <c:v>134.81063800000001</c:v>
                      </c:pt>
                      <c:pt idx="35">
                        <c:v>138.141434</c:v>
                      </c:pt>
                      <c:pt idx="36">
                        <c:v>141.14567600000001</c:v>
                      </c:pt>
                      <c:pt idx="37">
                        <c:v>136.54920999999999</c:v>
                      </c:pt>
                      <c:pt idx="38">
                        <c:v>137.91400100000001</c:v>
                      </c:pt>
                      <c:pt idx="39">
                        <c:v>139.19992099999999</c:v>
                      </c:pt>
                      <c:pt idx="40">
                        <c:v>134.002533</c:v>
                      </c:pt>
                      <c:pt idx="41">
                        <c:v>136.53121899999999</c:v>
                      </c:pt>
                      <c:pt idx="42">
                        <c:v>134.266907</c:v>
                      </c:pt>
                      <c:pt idx="43">
                        <c:v>135.88059999999999</c:v>
                      </c:pt>
                      <c:pt idx="44">
                        <c:v>133.64004499999999</c:v>
                      </c:pt>
                      <c:pt idx="45">
                        <c:v>131.633118</c:v>
                      </c:pt>
                      <c:pt idx="46">
                        <c:v>134.24795499999999</c:v>
                      </c:pt>
                      <c:pt idx="47">
                        <c:v>137.65683000000001</c:v>
                      </c:pt>
                      <c:pt idx="48">
                        <c:v>140.36132799999999</c:v>
                      </c:pt>
                      <c:pt idx="49">
                        <c:v>142.337997</c:v>
                      </c:pt>
                      <c:pt idx="50">
                        <c:v>135.53022799999999</c:v>
                      </c:pt>
                      <c:pt idx="51">
                        <c:v>133.52973900000001</c:v>
                      </c:pt>
                      <c:pt idx="52">
                        <c:v>131.958405</c:v>
                      </c:pt>
                      <c:pt idx="53">
                        <c:v>135.39241000000001</c:v>
                      </c:pt>
                      <c:pt idx="54">
                        <c:v>130.79078699999999</c:v>
                      </c:pt>
                      <c:pt idx="55">
                        <c:v>126.87158199999999</c:v>
                      </c:pt>
                      <c:pt idx="56">
                        <c:v>127.39785800000001</c:v>
                      </c:pt>
                      <c:pt idx="57">
                        <c:v>131.582077</c:v>
                      </c:pt>
                      <c:pt idx="58">
                        <c:v>134.806915</c:v>
                      </c:pt>
                      <c:pt idx="59">
                        <c:v>137.41700700000001</c:v>
                      </c:pt>
                      <c:pt idx="60">
                        <c:v>139.62217699999999</c:v>
                      </c:pt>
                      <c:pt idx="61">
                        <c:v>141.05128500000001</c:v>
                      </c:pt>
                      <c:pt idx="62">
                        <c:v>142.86724899999999</c:v>
                      </c:pt>
                      <c:pt idx="63">
                        <c:v>144.48950199999999</c:v>
                      </c:pt>
                      <c:pt idx="64">
                        <c:v>135.16217</c:v>
                      </c:pt>
                      <c:pt idx="65">
                        <c:v>130.084564</c:v>
                      </c:pt>
                      <c:pt idx="66">
                        <c:v>127.51799</c:v>
                      </c:pt>
                      <c:pt idx="67">
                        <c:v>130.582718</c:v>
                      </c:pt>
                      <c:pt idx="68">
                        <c:v>127.452316</c:v>
                      </c:pt>
                      <c:pt idx="69">
                        <c:v>128.973648</c:v>
                      </c:pt>
                      <c:pt idx="70">
                        <c:v>132.41149899999999</c:v>
                      </c:pt>
                      <c:pt idx="71">
                        <c:v>135.29577599999999</c:v>
                      </c:pt>
                      <c:pt idx="72">
                        <c:v>136.35017400000001</c:v>
                      </c:pt>
                      <c:pt idx="73">
                        <c:v>138.65978999999999</c:v>
                      </c:pt>
                      <c:pt idx="74">
                        <c:v>139.956299</c:v>
                      </c:pt>
                      <c:pt idx="75">
                        <c:v>141.59704600000001</c:v>
                      </c:pt>
                      <c:pt idx="76">
                        <c:v>134.74522400000001</c:v>
                      </c:pt>
                      <c:pt idx="77">
                        <c:v>129.44281000000001</c:v>
                      </c:pt>
                      <c:pt idx="78">
                        <c:v>131.100739</c:v>
                      </c:pt>
                      <c:pt idx="79">
                        <c:v>120.97818000000001</c:v>
                      </c:pt>
                      <c:pt idx="80">
                        <c:v>123.807007</c:v>
                      </c:pt>
                      <c:pt idx="81">
                        <c:v>128.82290599999999</c:v>
                      </c:pt>
                      <c:pt idx="82">
                        <c:v>131.812363</c:v>
                      </c:pt>
                      <c:pt idx="83">
                        <c:v>134.69438199999999</c:v>
                      </c:pt>
                      <c:pt idx="84">
                        <c:v>137.03421</c:v>
                      </c:pt>
                      <c:pt idx="85">
                        <c:v>138.92295799999999</c:v>
                      </c:pt>
                      <c:pt idx="86">
                        <c:v>140.78218100000001</c:v>
                      </c:pt>
                      <c:pt idx="87">
                        <c:v>137.56643700000001</c:v>
                      </c:pt>
                      <c:pt idx="88">
                        <c:v>131.72551000000001</c:v>
                      </c:pt>
                      <c:pt idx="89">
                        <c:v>128.81085200000001</c:v>
                      </c:pt>
                      <c:pt idx="90">
                        <c:v>131.35794100000001</c:v>
                      </c:pt>
                      <c:pt idx="91">
                        <c:v>133.31648300000001</c:v>
                      </c:pt>
                      <c:pt idx="92">
                        <c:v>134.693512</c:v>
                      </c:pt>
                      <c:pt idx="93">
                        <c:v>130.79454000000001</c:v>
                      </c:pt>
                      <c:pt idx="94">
                        <c:v>126.19212300000001</c:v>
                      </c:pt>
                      <c:pt idx="95">
                        <c:v>130.72399899999999</c:v>
                      </c:pt>
                      <c:pt idx="96">
                        <c:v>133.698914</c:v>
                      </c:pt>
                      <c:pt idx="97">
                        <c:v>136.23393200000001</c:v>
                      </c:pt>
                      <c:pt idx="98">
                        <c:v>138.58107000000001</c:v>
                      </c:pt>
                      <c:pt idx="99">
                        <c:v>138.90754699999999</c:v>
                      </c:pt>
                      <c:pt idx="100">
                        <c:v>136.73864699999999</c:v>
                      </c:pt>
                      <c:pt idx="101">
                        <c:v>126.12698399999999</c:v>
                      </c:pt>
                      <c:pt idx="102">
                        <c:v>127.234756</c:v>
                      </c:pt>
                      <c:pt idx="103">
                        <c:v>128.123627</c:v>
                      </c:pt>
                      <c:pt idx="104">
                        <c:v>131.10054</c:v>
                      </c:pt>
                      <c:pt idx="105">
                        <c:v>129.92304999999999</c:v>
                      </c:pt>
                      <c:pt idx="106">
                        <c:v>125.72905</c:v>
                      </c:pt>
                      <c:pt idx="107">
                        <c:v>130.01426699999999</c:v>
                      </c:pt>
                      <c:pt idx="108">
                        <c:v>133.37318400000001</c:v>
                      </c:pt>
                      <c:pt idx="109">
                        <c:v>135.497849</c:v>
                      </c:pt>
                      <c:pt idx="110">
                        <c:v>137.55798300000001</c:v>
                      </c:pt>
                      <c:pt idx="111">
                        <c:v>138.48172</c:v>
                      </c:pt>
                      <c:pt idx="112">
                        <c:v>130.36039700000001</c:v>
                      </c:pt>
                      <c:pt idx="113">
                        <c:v>125.70365899999999</c:v>
                      </c:pt>
                      <c:pt idx="114">
                        <c:v>123.533478</c:v>
                      </c:pt>
                      <c:pt idx="115">
                        <c:v>121.56755100000001</c:v>
                      </c:pt>
                      <c:pt idx="116">
                        <c:v>126.36828600000001</c:v>
                      </c:pt>
                      <c:pt idx="117">
                        <c:v>125.99395799999999</c:v>
                      </c:pt>
                      <c:pt idx="118">
                        <c:v>127.74290500000001</c:v>
                      </c:pt>
                      <c:pt idx="119">
                        <c:v>130.58732599999999</c:v>
                      </c:pt>
                      <c:pt idx="120">
                        <c:v>133.293533</c:v>
                      </c:pt>
                      <c:pt idx="121">
                        <c:v>135.415863</c:v>
                      </c:pt>
                      <c:pt idx="122">
                        <c:v>136.524002</c:v>
                      </c:pt>
                      <c:pt idx="123">
                        <c:v>138.30718999999999</c:v>
                      </c:pt>
                      <c:pt idx="124">
                        <c:v>130.59689299999999</c:v>
                      </c:pt>
                      <c:pt idx="125">
                        <c:v>124.674316</c:v>
                      </c:pt>
                      <c:pt idx="126">
                        <c:v>123.81933599999999</c:v>
                      </c:pt>
                      <c:pt idx="127">
                        <c:v>122.97178600000001</c:v>
                      </c:pt>
                      <c:pt idx="128">
                        <c:v>122.003006</c:v>
                      </c:pt>
                      <c:pt idx="129">
                        <c:v>126.35952800000001</c:v>
                      </c:pt>
                      <c:pt idx="130">
                        <c:v>126.54283100000001</c:v>
                      </c:pt>
                      <c:pt idx="131">
                        <c:v>129.86842300000001</c:v>
                      </c:pt>
                      <c:pt idx="132">
                        <c:v>132.491333</c:v>
                      </c:pt>
                      <c:pt idx="133">
                        <c:v>134.54109199999999</c:v>
                      </c:pt>
                      <c:pt idx="134">
                        <c:v>136.537216</c:v>
                      </c:pt>
                      <c:pt idx="135">
                        <c:v>138.13215600000001</c:v>
                      </c:pt>
                      <c:pt idx="136">
                        <c:v>138.84410099999999</c:v>
                      </c:pt>
                      <c:pt idx="137">
                        <c:v>122.41490200000001</c:v>
                      </c:pt>
                      <c:pt idx="138">
                        <c:v>122.15441899999999</c:v>
                      </c:pt>
                      <c:pt idx="139">
                        <c:v>122.114563</c:v>
                      </c:pt>
                      <c:pt idx="140">
                        <c:v>121.61755400000001</c:v>
                      </c:pt>
                      <c:pt idx="141">
                        <c:v>126.014938</c:v>
                      </c:pt>
                      <c:pt idx="142">
                        <c:v>125.41825900000001</c:v>
                      </c:pt>
                      <c:pt idx="143">
                        <c:v>128.89621</c:v>
                      </c:pt>
                      <c:pt idx="144">
                        <c:v>130.96757500000001</c:v>
                      </c:pt>
                      <c:pt idx="145">
                        <c:v>132.589035</c:v>
                      </c:pt>
                      <c:pt idx="146">
                        <c:v>134.655472</c:v>
                      </c:pt>
                      <c:pt idx="147">
                        <c:v>136.55128500000001</c:v>
                      </c:pt>
                      <c:pt idx="148">
                        <c:v>129.243774</c:v>
                      </c:pt>
                      <c:pt idx="149">
                        <c:v>123.620499</c:v>
                      </c:pt>
                      <c:pt idx="150">
                        <c:v>120.90527299999999</c:v>
                      </c:pt>
                      <c:pt idx="151">
                        <c:v>123.80474899999999</c:v>
                      </c:pt>
                      <c:pt idx="152">
                        <c:v>120.736572</c:v>
                      </c:pt>
                      <c:pt idx="153">
                        <c:v>124.74809300000001</c:v>
                      </c:pt>
                      <c:pt idx="154">
                        <c:v>125.47232099999999</c:v>
                      </c:pt>
                      <c:pt idx="155">
                        <c:v>128.49868799999999</c:v>
                      </c:pt>
                      <c:pt idx="156">
                        <c:v>131.25190699999999</c:v>
                      </c:pt>
                      <c:pt idx="157">
                        <c:v>133.23460399999999</c:v>
                      </c:pt>
                      <c:pt idx="158">
                        <c:v>135.20713799999999</c:v>
                      </c:pt>
                      <c:pt idx="159">
                        <c:v>136.297867</c:v>
                      </c:pt>
                      <c:pt idx="160">
                        <c:v>128.46397400000001</c:v>
                      </c:pt>
                      <c:pt idx="161">
                        <c:v>122.45648199999999</c:v>
                      </c:pt>
                      <c:pt idx="162">
                        <c:v>121.89044200000001</c:v>
                      </c:pt>
                      <c:pt idx="163">
                        <c:v>121.278549</c:v>
                      </c:pt>
                      <c:pt idx="164">
                        <c:v>120.49139400000001</c:v>
                      </c:pt>
                      <c:pt idx="165">
                        <c:v>122.87893700000001</c:v>
                      </c:pt>
                      <c:pt idx="166">
                        <c:v>124.48336800000001</c:v>
                      </c:pt>
                      <c:pt idx="167">
                        <c:v>127.82562300000001</c:v>
                      </c:pt>
                      <c:pt idx="168">
                        <c:v>130.19769299999999</c:v>
                      </c:pt>
                      <c:pt idx="169">
                        <c:v>132.38035600000001</c:v>
                      </c:pt>
                      <c:pt idx="170">
                        <c:v>134.30836500000001</c:v>
                      </c:pt>
                      <c:pt idx="171">
                        <c:v>135.313614</c:v>
                      </c:pt>
                      <c:pt idx="172">
                        <c:v>127.83445699999999</c:v>
                      </c:pt>
                      <c:pt idx="173">
                        <c:v>122.02713</c:v>
                      </c:pt>
                      <c:pt idx="174">
                        <c:v>121.81849700000001</c:v>
                      </c:pt>
                      <c:pt idx="175">
                        <c:v>121.55924999999999</c:v>
                      </c:pt>
                      <c:pt idx="176">
                        <c:v>121.12171900000001</c:v>
                      </c:pt>
                      <c:pt idx="177">
                        <c:v>120.39077800000001</c:v>
                      </c:pt>
                      <c:pt idx="178">
                        <c:v>124.39413500000001</c:v>
                      </c:pt>
                      <c:pt idx="179">
                        <c:v>127.32531700000001</c:v>
                      </c:pt>
                      <c:pt idx="180">
                        <c:v>125.60581999999999</c:v>
                      </c:pt>
                      <c:pt idx="181">
                        <c:v>128.40889000000001</c:v>
                      </c:pt>
                      <c:pt idx="182">
                        <c:v>131.107147</c:v>
                      </c:pt>
                      <c:pt idx="183">
                        <c:v>126.441971</c:v>
                      </c:pt>
                      <c:pt idx="184">
                        <c:v>125.353745</c:v>
                      </c:pt>
                      <c:pt idx="185">
                        <c:v>124.55577099999999</c:v>
                      </c:pt>
                      <c:pt idx="186">
                        <c:v>123.62583900000001</c:v>
                      </c:pt>
                      <c:pt idx="187">
                        <c:v>118.32032799999999</c:v>
                      </c:pt>
                      <c:pt idx="188">
                        <c:v>117.91833500000001</c:v>
                      </c:pt>
                      <c:pt idx="189">
                        <c:v>122.020081</c:v>
                      </c:pt>
                      <c:pt idx="190">
                        <c:v>124.018845</c:v>
                      </c:pt>
                      <c:pt idx="191">
                        <c:v>127.07441700000001</c:v>
                      </c:pt>
                      <c:pt idx="192">
                        <c:v>127.79875200000001</c:v>
                      </c:pt>
                      <c:pt idx="193">
                        <c:v>129.66333</c:v>
                      </c:pt>
                      <c:pt idx="194">
                        <c:v>131.848816</c:v>
                      </c:pt>
                      <c:pt idx="195">
                        <c:v>133.042236</c:v>
                      </c:pt>
                      <c:pt idx="196">
                        <c:v>126.26391599999999</c:v>
                      </c:pt>
                      <c:pt idx="197">
                        <c:v>121.15988200000001</c:v>
                      </c:pt>
                      <c:pt idx="198">
                        <c:v>119.33480800000001</c:v>
                      </c:pt>
                      <c:pt idx="199">
                        <c:v>117.73526000000001</c:v>
                      </c:pt>
                      <c:pt idx="200">
                        <c:v>116.216736</c:v>
                      </c:pt>
                      <c:pt idx="201">
                        <c:v>119.643631</c:v>
                      </c:pt>
                      <c:pt idx="202">
                        <c:v>123.397919</c:v>
                      </c:pt>
                      <c:pt idx="203">
                        <c:v>126.31062299999999</c:v>
                      </c:pt>
                      <c:pt idx="204">
                        <c:v>128.13452100000001</c:v>
                      </c:pt>
                      <c:pt idx="205">
                        <c:v>129.27516199999999</c:v>
                      </c:pt>
                      <c:pt idx="206">
                        <c:v>131.287003</c:v>
                      </c:pt>
                      <c:pt idx="207">
                        <c:v>125.378647</c:v>
                      </c:pt>
                      <c:pt idx="208">
                        <c:v>122.48521400000001</c:v>
                      </c:pt>
                      <c:pt idx="209">
                        <c:v>122.10083</c:v>
                      </c:pt>
                      <c:pt idx="210">
                        <c:v>121.087097</c:v>
                      </c:pt>
                      <c:pt idx="211">
                        <c:v>122.922134</c:v>
                      </c:pt>
                      <c:pt idx="212">
                        <c:v>121.50328099999999</c:v>
                      </c:pt>
                      <c:pt idx="213">
                        <c:v>122.17031900000001</c:v>
                      </c:pt>
                      <c:pt idx="214">
                        <c:v>120.74328600000001</c:v>
                      </c:pt>
                      <c:pt idx="215">
                        <c:v>124.24565100000001</c:v>
                      </c:pt>
                      <c:pt idx="216">
                        <c:v>119.43383800000001</c:v>
                      </c:pt>
                      <c:pt idx="217">
                        <c:v>122.60351600000001</c:v>
                      </c:pt>
                      <c:pt idx="218">
                        <c:v>125.81277499999999</c:v>
                      </c:pt>
                      <c:pt idx="219">
                        <c:v>127.88154599999999</c:v>
                      </c:pt>
                      <c:pt idx="220">
                        <c:v>122.29199199999999</c:v>
                      </c:pt>
                      <c:pt idx="221">
                        <c:v>122.155609</c:v>
                      </c:pt>
                      <c:pt idx="222">
                        <c:v>121.85990899999999</c:v>
                      </c:pt>
                      <c:pt idx="223">
                        <c:v>121.53890999999999</c:v>
                      </c:pt>
                      <c:pt idx="224">
                        <c:v>121.23010300000001</c:v>
                      </c:pt>
                      <c:pt idx="225">
                        <c:v>120.12809799999999</c:v>
                      </c:pt>
                      <c:pt idx="226">
                        <c:v>119.916504</c:v>
                      </c:pt>
                      <c:pt idx="227">
                        <c:v>123.52290300000001</c:v>
                      </c:pt>
                      <c:pt idx="228">
                        <c:v>126.43473800000001</c:v>
                      </c:pt>
                      <c:pt idx="229">
                        <c:v>128.48204000000001</c:v>
                      </c:pt>
                      <c:pt idx="230">
                        <c:v>130.49026499999999</c:v>
                      </c:pt>
                      <c:pt idx="231">
                        <c:v>125.49517800000001</c:v>
                      </c:pt>
                      <c:pt idx="232">
                        <c:v>128.13674900000001</c:v>
                      </c:pt>
                      <c:pt idx="233">
                        <c:v>118.131653</c:v>
                      </c:pt>
                      <c:pt idx="234">
                        <c:v>117.72061199999999</c:v>
                      </c:pt>
                      <c:pt idx="235">
                        <c:v>117.41716</c:v>
                      </c:pt>
                      <c:pt idx="236">
                        <c:v>116.855301</c:v>
                      </c:pt>
                      <c:pt idx="237">
                        <c:v>116.138947</c:v>
                      </c:pt>
                      <c:pt idx="238">
                        <c:v>119.94937100000001</c:v>
                      </c:pt>
                      <c:pt idx="239">
                        <c:v>123.23376500000001</c:v>
                      </c:pt>
                      <c:pt idx="240">
                        <c:v>125.80084199999999</c:v>
                      </c:pt>
                      <c:pt idx="241">
                        <c:v>127.72204600000001</c:v>
                      </c:pt>
                      <c:pt idx="242">
                        <c:v>129.42527799999999</c:v>
                      </c:pt>
                      <c:pt idx="243">
                        <c:v>130.81272899999999</c:v>
                      </c:pt>
                      <c:pt idx="244">
                        <c:v>126.69950900000001</c:v>
                      </c:pt>
                      <c:pt idx="245">
                        <c:v>116.71890999999999</c:v>
                      </c:pt>
                      <c:pt idx="246">
                        <c:v>114.073837</c:v>
                      </c:pt>
                      <c:pt idx="247">
                        <c:v>111.962074</c:v>
                      </c:pt>
                      <c:pt idx="248">
                        <c:v>115.46925400000001</c:v>
                      </c:pt>
                      <c:pt idx="249">
                        <c:v>117.93971300000001</c:v>
                      </c:pt>
                      <c:pt idx="250">
                        <c:v>120.82202100000001</c:v>
                      </c:pt>
                      <c:pt idx="251">
                        <c:v>121.952789</c:v>
                      </c:pt>
                      <c:pt idx="252">
                        <c:v>124.589935</c:v>
                      </c:pt>
                      <c:pt idx="253">
                        <c:v>126.50419600000001</c:v>
                      </c:pt>
                      <c:pt idx="254">
                        <c:v>128.31930500000001</c:v>
                      </c:pt>
                      <c:pt idx="255">
                        <c:v>129.96005199999999</c:v>
                      </c:pt>
                      <c:pt idx="256">
                        <c:v>116.855164</c:v>
                      </c:pt>
                      <c:pt idx="257">
                        <c:v>117.01707500000001</c:v>
                      </c:pt>
                      <c:pt idx="258">
                        <c:v>113.86571499999999</c:v>
                      </c:pt>
                      <c:pt idx="259">
                        <c:v>114.878395</c:v>
                      </c:pt>
                      <c:pt idx="260">
                        <c:v>111.710587</c:v>
                      </c:pt>
                      <c:pt idx="261">
                        <c:v>115.528694</c:v>
                      </c:pt>
                      <c:pt idx="262">
                        <c:v>118.857224</c:v>
                      </c:pt>
                      <c:pt idx="263">
                        <c:v>121.75582900000001</c:v>
                      </c:pt>
                      <c:pt idx="264">
                        <c:v>124.16957099999999</c:v>
                      </c:pt>
                      <c:pt idx="265">
                        <c:v>122.95628400000001</c:v>
                      </c:pt>
                      <c:pt idx="266">
                        <c:v>125.445313</c:v>
                      </c:pt>
                      <c:pt idx="267">
                        <c:v>127.30796799999999</c:v>
                      </c:pt>
                      <c:pt idx="268">
                        <c:v>121.10938999999999</c:v>
                      </c:pt>
                      <c:pt idx="269">
                        <c:v>116.36367799999999</c:v>
                      </c:pt>
                      <c:pt idx="270">
                        <c:v>115.719818</c:v>
                      </c:pt>
                      <c:pt idx="271">
                        <c:v>115.08667</c:v>
                      </c:pt>
                      <c:pt idx="272">
                        <c:v>114.35672</c:v>
                      </c:pt>
                      <c:pt idx="273">
                        <c:v>113.551529</c:v>
                      </c:pt>
                      <c:pt idx="274">
                        <c:v>117.545883</c:v>
                      </c:pt>
                      <c:pt idx="275">
                        <c:v>120.79878199999999</c:v>
                      </c:pt>
                      <c:pt idx="276">
                        <c:v>123.30853300000001</c:v>
                      </c:pt>
                      <c:pt idx="277">
                        <c:v>121.644882</c:v>
                      </c:pt>
                      <c:pt idx="278">
                        <c:v>123.71060199999999</c:v>
                      </c:pt>
                      <c:pt idx="279">
                        <c:v>125.77417</c:v>
                      </c:pt>
                      <c:pt idx="280">
                        <c:v>123.74142499999999</c:v>
                      </c:pt>
                      <c:pt idx="281">
                        <c:v>114.78376799999999</c:v>
                      </c:pt>
                      <c:pt idx="282">
                        <c:v>114.917107</c:v>
                      </c:pt>
                      <c:pt idx="283">
                        <c:v>114.96996300000001</c:v>
                      </c:pt>
                      <c:pt idx="284">
                        <c:v>114.68682099999999</c:v>
                      </c:pt>
                      <c:pt idx="285">
                        <c:v>114.226364</c:v>
                      </c:pt>
                      <c:pt idx="286">
                        <c:v>117.97361799999999</c:v>
                      </c:pt>
                      <c:pt idx="287">
                        <c:v>119.33873</c:v>
                      </c:pt>
                      <c:pt idx="288">
                        <c:v>122.169006</c:v>
                      </c:pt>
                      <c:pt idx="289">
                        <c:v>124.35209699999999</c:v>
                      </c:pt>
                      <c:pt idx="290">
                        <c:v>126.43139600000001</c:v>
                      </c:pt>
                      <c:pt idx="291">
                        <c:v>127.83067299999999</c:v>
                      </c:pt>
                      <c:pt idx="292">
                        <c:v>112.413589</c:v>
                      </c:pt>
                      <c:pt idx="293">
                        <c:v>114.674179</c:v>
                      </c:pt>
                      <c:pt idx="294">
                        <c:v>114.392616</c:v>
                      </c:pt>
                      <c:pt idx="295">
                        <c:v>113.737228</c:v>
                      </c:pt>
                      <c:pt idx="296">
                        <c:v>113.02647399999999</c:v>
                      </c:pt>
                      <c:pt idx="297">
                        <c:v>112.26545</c:v>
                      </c:pt>
                      <c:pt idx="298">
                        <c:v>115.956329</c:v>
                      </c:pt>
                      <c:pt idx="299">
                        <c:v>119.07287600000001</c:v>
                      </c:pt>
                      <c:pt idx="300">
                        <c:v>121.55372600000001</c:v>
                      </c:pt>
                      <c:pt idx="301">
                        <c:v>123.08218400000001</c:v>
                      </c:pt>
                      <c:pt idx="302">
                        <c:v>123.096664</c:v>
                      </c:pt>
                      <c:pt idx="303">
                        <c:v>124.53817699999999</c:v>
                      </c:pt>
                      <c:pt idx="304">
                        <c:v>126.504471</c:v>
                      </c:pt>
                      <c:pt idx="305">
                        <c:v>112.53480500000001</c:v>
                      </c:pt>
                      <c:pt idx="306">
                        <c:v>111.830894</c:v>
                      </c:pt>
                      <c:pt idx="307">
                        <c:v>113.25187699999999</c:v>
                      </c:pt>
                      <c:pt idx="308">
                        <c:v>112.25754499999999</c:v>
                      </c:pt>
                      <c:pt idx="309">
                        <c:v>111.10612500000001</c:v>
                      </c:pt>
                      <c:pt idx="310">
                        <c:v>114.97268699999999</c:v>
                      </c:pt>
                      <c:pt idx="311">
                        <c:v>118.29432700000001</c:v>
                      </c:pt>
                      <c:pt idx="312">
                        <c:v>120.91915900000001</c:v>
                      </c:pt>
                      <c:pt idx="313">
                        <c:v>122.37303199999999</c:v>
                      </c:pt>
                      <c:pt idx="314">
                        <c:v>115.28478200000001</c:v>
                      </c:pt>
                      <c:pt idx="315">
                        <c:v>118.56826799999999</c:v>
                      </c:pt>
                      <c:pt idx="316">
                        <c:v>120.991501</c:v>
                      </c:pt>
                      <c:pt idx="317">
                        <c:v>114.569695</c:v>
                      </c:pt>
                      <c:pt idx="318">
                        <c:v>114.624855</c:v>
                      </c:pt>
                      <c:pt idx="319">
                        <c:v>114.764931</c:v>
                      </c:pt>
                      <c:pt idx="320">
                        <c:v>114.71611799999999</c:v>
                      </c:pt>
                      <c:pt idx="321">
                        <c:v>114.170723</c:v>
                      </c:pt>
                      <c:pt idx="322">
                        <c:v>114.05651899999999</c:v>
                      </c:pt>
                      <c:pt idx="323">
                        <c:v>116.79576900000001</c:v>
                      </c:pt>
                      <c:pt idx="324">
                        <c:v>119.542709</c:v>
                      </c:pt>
                      <c:pt idx="325">
                        <c:v>120.24453700000001</c:v>
                      </c:pt>
                      <c:pt idx="326">
                        <c:v>122.04956100000001</c:v>
                      </c:pt>
                      <c:pt idx="327">
                        <c:v>122.41293300000001</c:v>
                      </c:pt>
                      <c:pt idx="328">
                        <c:v>121.134567</c:v>
                      </c:pt>
                      <c:pt idx="329">
                        <c:v>112.187721</c:v>
                      </c:pt>
                      <c:pt idx="330">
                        <c:v>110.418747</c:v>
                      </c:pt>
                      <c:pt idx="331">
                        <c:v>108.996613</c:v>
                      </c:pt>
                      <c:pt idx="332">
                        <c:v>107.581474</c:v>
                      </c:pt>
                      <c:pt idx="333">
                        <c:v>112.126015</c:v>
                      </c:pt>
                      <c:pt idx="334">
                        <c:v>114.673607</c:v>
                      </c:pt>
                      <c:pt idx="335">
                        <c:v>117.619293</c:v>
                      </c:pt>
                      <c:pt idx="336">
                        <c:v>119.97511299999999</c:v>
                      </c:pt>
                      <c:pt idx="337">
                        <c:v>121.892685</c:v>
                      </c:pt>
                      <c:pt idx="338">
                        <c:v>123.80403100000001</c:v>
                      </c:pt>
                      <c:pt idx="339">
                        <c:v>125.49020400000001</c:v>
                      </c:pt>
                      <c:pt idx="340">
                        <c:v>117.33961500000001</c:v>
                      </c:pt>
                      <c:pt idx="341">
                        <c:v>111.120392</c:v>
                      </c:pt>
                      <c:pt idx="342">
                        <c:v>111.860924</c:v>
                      </c:pt>
                      <c:pt idx="343">
                        <c:v>112.294785</c:v>
                      </c:pt>
                      <c:pt idx="344">
                        <c:v>115.54740099999999</c:v>
                      </c:pt>
                      <c:pt idx="345">
                        <c:v>114.89806400000001</c:v>
                      </c:pt>
                      <c:pt idx="346">
                        <c:v>114.793091</c:v>
                      </c:pt>
                      <c:pt idx="347">
                        <c:v>114.443146</c:v>
                      </c:pt>
                      <c:pt idx="348">
                        <c:v>117.77713</c:v>
                      </c:pt>
                      <c:pt idx="349">
                        <c:v>120.30699200000001</c:v>
                      </c:pt>
                      <c:pt idx="350">
                        <c:v>116.204666</c:v>
                      </c:pt>
                      <c:pt idx="351">
                        <c:v>118.68000799999999</c:v>
                      </c:pt>
                      <c:pt idx="352">
                        <c:v>115.14640799999999</c:v>
                      </c:pt>
                      <c:pt idx="353">
                        <c:v>112.311317</c:v>
                      </c:pt>
                      <c:pt idx="354">
                        <c:v>111.537498</c:v>
                      </c:pt>
                      <c:pt idx="355">
                        <c:v>110.81751300000001</c:v>
                      </c:pt>
                      <c:pt idx="356">
                        <c:v>111.916656</c:v>
                      </c:pt>
                      <c:pt idx="357">
                        <c:v>113.364304</c:v>
                      </c:pt>
                      <c:pt idx="358">
                        <c:v>111.88028</c:v>
                      </c:pt>
                      <c:pt idx="359">
                        <c:v>115.21637699999999</c:v>
                      </c:pt>
                      <c:pt idx="360">
                        <c:v>118.072495</c:v>
                      </c:pt>
                      <c:pt idx="361">
                        <c:v>120.16821300000001</c:v>
                      </c:pt>
                      <c:pt idx="362">
                        <c:v>121.77577199999999</c:v>
                      </c:pt>
                      <c:pt idx="363">
                        <c:v>123.31809999999999</c:v>
                      </c:pt>
                      <c:pt idx="364">
                        <c:v>115.738731</c:v>
                      </c:pt>
                      <c:pt idx="365">
                        <c:v>109.934715</c:v>
                      </c:pt>
                      <c:pt idx="366">
                        <c:v>109.951691</c:v>
                      </c:pt>
                      <c:pt idx="367">
                        <c:v>109.80896799999999</c:v>
                      </c:pt>
                      <c:pt idx="368">
                        <c:v>109.405113</c:v>
                      </c:pt>
                      <c:pt idx="369">
                        <c:v>108.853264</c:v>
                      </c:pt>
                      <c:pt idx="370">
                        <c:v>112.754608</c:v>
                      </c:pt>
                      <c:pt idx="371">
                        <c:v>114.812607</c:v>
                      </c:pt>
                      <c:pt idx="372">
                        <c:v>117.40046699999999</c:v>
                      </c:pt>
                      <c:pt idx="373">
                        <c:v>114.951843</c:v>
                      </c:pt>
                      <c:pt idx="374">
                        <c:v>117.387787</c:v>
                      </c:pt>
                      <c:pt idx="375">
                        <c:v>115.602737</c:v>
                      </c:pt>
                      <c:pt idx="376">
                        <c:v>113.594131</c:v>
                      </c:pt>
                      <c:pt idx="377">
                        <c:v>112.102806</c:v>
                      </c:pt>
                      <c:pt idx="378">
                        <c:v>109.33152800000001</c:v>
                      </c:pt>
                      <c:pt idx="379">
                        <c:v>110.542824</c:v>
                      </c:pt>
                      <c:pt idx="380">
                        <c:v>110.72163399999999</c:v>
                      </c:pt>
                      <c:pt idx="381">
                        <c:v>107.853302</c:v>
                      </c:pt>
                      <c:pt idx="382">
                        <c:v>111.674896</c:v>
                      </c:pt>
                      <c:pt idx="383">
                        <c:v>114.68913999999999</c:v>
                      </c:pt>
                      <c:pt idx="384">
                        <c:v>117.23176599999999</c:v>
                      </c:pt>
                      <c:pt idx="385">
                        <c:v>119.25138899999999</c:v>
                      </c:pt>
                      <c:pt idx="386">
                        <c:v>121.025879</c:v>
                      </c:pt>
                      <c:pt idx="387">
                        <c:v>116.49147000000001</c:v>
                      </c:pt>
                      <c:pt idx="388">
                        <c:v>112.75752300000001</c:v>
                      </c:pt>
                      <c:pt idx="389">
                        <c:v>110.02471199999999</c:v>
                      </c:pt>
                      <c:pt idx="390">
                        <c:v>111.93094600000001</c:v>
                      </c:pt>
                      <c:pt idx="391">
                        <c:v>113.29174</c:v>
                      </c:pt>
                      <c:pt idx="392">
                        <c:v>114.169777</c:v>
                      </c:pt>
                      <c:pt idx="393">
                        <c:v>116.551025</c:v>
                      </c:pt>
                      <c:pt idx="394">
                        <c:v>110.77467300000001</c:v>
                      </c:pt>
                      <c:pt idx="395">
                        <c:v>110.90574599999999</c:v>
                      </c:pt>
                      <c:pt idx="396">
                        <c:v>107.874741</c:v>
                      </c:pt>
                      <c:pt idx="397">
                        <c:v>111.51268</c:v>
                      </c:pt>
                      <c:pt idx="398">
                        <c:v>114.424271</c:v>
                      </c:pt>
                      <c:pt idx="399">
                        <c:v>116.071388</c:v>
                      </c:pt>
                      <c:pt idx="400">
                        <c:v>110.70597100000001</c:v>
                      </c:pt>
                      <c:pt idx="401">
                        <c:v>110.815414</c:v>
                      </c:pt>
                      <c:pt idx="402">
                        <c:v>105.47022200000001</c:v>
                      </c:pt>
                      <c:pt idx="403">
                        <c:v>107.06413999999999</c:v>
                      </c:pt>
                      <c:pt idx="404">
                        <c:v>110.88196600000001</c:v>
                      </c:pt>
                      <c:pt idx="405">
                        <c:v>112.838921</c:v>
                      </c:pt>
                      <c:pt idx="406">
                        <c:v>115.32307400000001</c:v>
                      </c:pt>
                      <c:pt idx="407">
                        <c:v>111.433342</c:v>
                      </c:pt>
                      <c:pt idx="408">
                        <c:v>114.450928</c:v>
                      </c:pt>
                      <c:pt idx="409">
                        <c:v>109.065735</c:v>
                      </c:pt>
                      <c:pt idx="410">
                        <c:v>112.59648900000001</c:v>
                      </c:pt>
                      <c:pt idx="411">
                        <c:v>115.141487</c:v>
                      </c:pt>
                      <c:pt idx="412">
                        <c:v>109.27722199999999</c:v>
                      </c:pt>
                      <c:pt idx="413">
                        <c:v>110.766373</c:v>
                      </c:pt>
                      <c:pt idx="414">
                        <c:v>108.10884900000001</c:v>
                      </c:pt>
                      <c:pt idx="415">
                        <c:v>105.824127</c:v>
                      </c:pt>
                      <c:pt idx="416">
                        <c:v>103.980232</c:v>
                      </c:pt>
                      <c:pt idx="417">
                        <c:v>107.54409</c:v>
                      </c:pt>
                      <c:pt idx="418">
                        <c:v>110.665565</c:v>
                      </c:pt>
                      <c:pt idx="419">
                        <c:v>113.44272599999999</c:v>
                      </c:pt>
                      <c:pt idx="420">
                        <c:v>115.151932</c:v>
                      </c:pt>
                      <c:pt idx="421">
                        <c:v>115.380989</c:v>
                      </c:pt>
                      <c:pt idx="422">
                        <c:v>117.33995100000001</c:v>
                      </c:pt>
                      <c:pt idx="423">
                        <c:v>119.330185</c:v>
                      </c:pt>
                      <c:pt idx="424">
                        <c:v>112.695717</c:v>
                      </c:pt>
                      <c:pt idx="425">
                        <c:v>107.650475</c:v>
                      </c:pt>
                      <c:pt idx="426">
                        <c:v>104.214493</c:v>
                      </c:pt>
                      <c:pt idx="427">
                        <c:v>106.120903</c:v>
                      </c:pt>
                      <c:pt idx="428">
                        <c:v>109.310883</c:v>
                      </c:pt>
                      <c:pt idx="429">
                        <c:v>104.878906</c:v>
                      </c:pt>
                      <c:pt idx="430">
                        <c:v>108.848618</c:v>
                      </c:pt>
                      <c:pt idx="431">
                        <c:v>112.16217</c:v>
                      </c:pt>
                      <c:pt idx="432">
                        <c:v>114.724144</c:v>
                      </c:pt>
                      <c:pt idx="433">
                        <c:v>116.598839</c:v>
                      </c:pt>
                      <c:pt idx="434">
                        <c:v>114.227158</c:v>
                      </c:pt>
                      <c:pt idx="435">
                        <c:v>113.276527</c:v>
                      </c:pt>
                      <c:pt idx="436">
                        <c:v>108.290993</c:v>
                      </c:pt>
                      <c:pt idx="437">
                        <c:v>108.593147</c:v>
                      </c:pt>
                      <c:pt idx="438">
                        <c:v>106.81568900000001</c:v>
                      </c:pt>
                      <c:pt idx="439">
                        <c:v>105.21266199999999</c:v>
                      </c:pt>
                      <c:pt idx="440">
                        <c:v>105.942055</c:v>
                      </c:pt>
                      <c:pt idx="441">
                        <c:v>104.988007</c:v>
                      </c:pt>
                      <c:pt idx="442">
                        <c:v>108.764854</c:v>
                      </c:pt>
                      <c:pt idx="443">
                        <c:v>111.902672</c:v>
                      </c:pt>
                      <c:pt idx="444">
                        <c:v>114.38318599999999</c:v>
                      </c:pt>
                      <c:pt idx="445">
                        <c:v>115.65495300000001</c:v>
                      </c:pt>
                      <c:pt idx="446">
                        <c:v>117.606979</c:v>
                      </c:pt>
                      <c:pt idx="447">
                        <c:v>119.465103</c:v>
                      </c:pt>
                      <c:pt idx="448">
                        <c:v>108.548447</c:v>
                      </c:pt>
                      <c:pt idx="449">
                        <c:v>106.36913300000001</c:v>
                      </c:pt>
                      <c:pt idx="450">
                        <c:v>104.68044999999999</c:v>
                      </c:pt>
                      <c:pt idx="451">
                        <c:v>103.052528</c:v>
                      </c:pt>
                      <c:pt idx="452">
                        <c:v>106.974144</c:v>
                      </c:pt>
                      <c:pt idx="453">
                        <c:v>104.405846</c:v>
                      </c:pt>
                      <c:pt idx="454">
                        <c:v>108.25065600000001</c:v>
                      </c:pt>
                      <c:pt idx="455">
                        <c:v>111.35108200000001</c:v>
                      </c:pt>
                      <c:pt idx="456">
                        <c:v>113.492386</c:v>
                      </c:pt>
                      <c:pt idx="457">
                        <c:v>115.07102999999999</c:v>
                      </c:pt>
                      <c:pt idx="458">
                        <c:v>117.120499</c:v>
                      </c:pt>
                      <c:pt idx="459">
                        <c:v>118.05754099999999</c:v>
                      </c:pt>
                      <c:pt idx="460">
                        <c:v>111.14913900000001</c:v>
                      </c:pt>
                      <c:pt idx="461">
                        <c:v>105.911751</c:v>
                      </c:pt>
                      <c:pt idx="462">
                        <c:v>102.740685</c:v>
                      </c:pt>
                      <c:pt idx="463">
                        <c:v>105.701553</c:v>
                      </c:pt>
                      <c:pt idx="464">
                        <c:v>102.241501</c:v>
                      </c:pt>
                      <c:pt idx="465">
                        <c:v>105.888519</c:v>
                      </c:pt>
                      <c:pt idx="466">
                        <c:v>108.45536800000001</c:v>
                      </c:pt>
                      <c:pt idx="467">
                        <c:v>111.188034</c:v>
                      </c:pt>
                      <c:pt idx="468">
                        <c:v>113.72071099999999</c:v>
                      </c:pt>
                      <c:pt idx="469">
                        <c:v>115.67105100000001</c:v>
                      </c:pt>
                      <c:pt idx="470">
                        <c:v>117.10957300000001</c:v>
                      </c:pt>
                      <c:pt idx="471">
                        <c:v>118.430725</c:v>
                      </c:pt>
                      <c:pt idx="472">
                        <c:v>110.954926</c:v>
                      </c:pt>
                      <c:pt idx="473">
                        <c:v>105.27928900000001</c:v>
                      </c:pt>
                      <c:pt idx="474">
                        <c:v>105.711052</c:v>
                      </c:pt>
                      <c:pt idx="475">
                        <c:v>105.970573</c:v>
                      </c:pt>
                      <c:pt idx="476">
                        <c:v>105.75759100000001</c:v>
                      </c:pt>
                      <c:pt idx="477">
                        <c:v>105.38104199999999</c:v>
                      </c:pt>
                      <c:pt idx="478">
                        <c:v>108.96028099999999</c:v>
                      </c:pt>
                      <c:pt idx="479">
                        <c:v>109.700943</c:v>
                      </c:pt>
                      <c:pt idx="480">
                        <c:v>112.506744</c:v>
                      </c:pt>
                      <c:pt idx="481">
                        <c:v>114.66952499999999</c:v>
                      </c:pt>
                      <c:pt idx="482">
                        <c:v>116.77713799999999</c:v>
                      </c:pt>
                      <c:pt idx="483">
                        <c:v>112.26597599999999</c:v>
                      </c:pt>
                      <c:pt idx="484">
                        <c:v>108.69103200000001</c:v>
                      </c:pt>
                      <c:pt idx="485">
                        <c:v>106.068321</c:v>
                      </c:pt>
                      <c:pt idx="486">
                        <c:v>105.445221</c:v>
                      </c:pt>
                      <c:pt idx="487">
                        <c:v>104.843124</c:v>
                      </c:pt>
                      <c:pt idx="488">
                        <c:v>104.23586299999999</c:v>
                      </c:pt>
                      <c:pt idx="489">
                        <c:v>103.44986</c:v>
                      </c:pt>
                      <c:pt idx="490">
                        <c:v>107.359268</c:v>
                      </c:pt>
                      <c:pt idx="491">
                        <c:v>110.53969600000001</c:v>
                      </c:pt>
                      <c:pt idx="492">
                        <c:v>112.407921</c:v>
                      </c:pt>
                      <c:pt idx="493">
                        <c:v>113.407661</c:v>
                      </c:pt>
                      <c:pt idx="494">
                        <c:v>114.58139</c:v>
                      </c:pt>
                      <c:pt idx="495">
                        <c:v>115.608192</c:v>
                      </c:pt>
                      <c:pt idx="496">
                        <c:v>115.56220999999999</c:v>
                      </c:pt>
                      <c:pt idx="497">
                        <c:v>104.654526</c:v>
                      </c:pt>
                      <c:pt idx="498">
                        <c:v>102.762726</c:v>
                      </c:pt>
                      <c:pt idx="499">
                        <c:v>101.301796</c:v>
                      </c:pt>
                      <c:pt idx="500">
                        <c:v>103.56397200000001</c:v>
                      </c:pt>
                      <c:pt idx="501">
                        <c:v>104.588341</c:v>
                      </c:pt>
                      <c:pt idx="502">
                        <c:v>106.807388</c:v>
                      </c:pt>
                      <c:pt idx="503">
                        <c:v>109.95373499999999</c:v>
                      </c:pt>
                      <c:pt idx="504">
                        <c:v>110.89928399999999</c:v>
                      </c:pt>
                      <c:pt idx="505">
                        <c:v>112.607246</c:v>
                      </c:pt>
                      <c:pt idx="506">
                        <c:v>112.658333</c:v>
                      </c:pt>
                      <c:pt idx="507">
                        <c:v>108.112213</c:v>
                      </c:pt>
                      <c:pt idx="508">
                        <c:v>106.16403200000001</c:v>
                      </c:pt>
                      <c:pt idx="509">
                        <c:v>107.761368</c:v>
                      </c:pt>
                      <c:pt idx="510">
                        <c:v>105.03006000000001</c:v>
                      </c:pt>
                      <c:pt idx="511">
                        <c:v>102.67087600000001</c:v>
                      </c:pt>
                      <c:pt idx="512">
                        <c:v>100.75917099999999</c:v>
                      </c:pt>
                      <c:pt idx="513">
                        <c:v>104.36953</c:v>
                      </c:pt>
                      <c:pt idx="514">
                        <c:v>107.711952</c:v>
                      </c:pt>
                      <c:pt idx="515">
                        <c:v>110.160782</c:v>
                      </c:pt>
                      <c:pt idx="516">
                        <c:v>112.42910000000001</c:v>
                      </c:pt>
                      <c:pt idx="517">
                        <c:v>114.260544</c:v>
                      </c:pt>
                      <c:pt idx="518">
                        <c:v>116.05244399999999</c:v>
                      </c:pt>
                      <c:pt idx="519">
                        <c:v>111.365723</c:v>
                      </c:pt>
                      <c:pt idx="520">
                        <c:v>107.678505</c:v>
                      </c:pt>
                      <c:pt idx="521">
                        <c:v>104.97880600000001</c:v>
                      </c:pt>
                      <c:pt idx="522">
                        <c:v>103.58123000000001</c:v>
                      </c:pt>
                      <c:pt idx="523">
                        <c:v>102.289574</c:v>
                      </c:pt>
                      <c:pt idx="524">
                        <c:v>101.07442500000001</c:v>
                      </c:pt>
                      <c:pt idx="525">
                        <c:v>103.06429300000001</c:v>
                      </c:pt>
                      <c:pt idx="526">
                        <c:v>106.534683</c:v>
                      </c:pt>
                      <c:pt idx="527">
                        <c:v>109.23715199999999</c:v>
                      </c:pt>
                      <c:pt idx="528">
                        <c:v>111.682671</c:v>
                      </c:pt>
                      <c:pt idx="529">
                        <c:v>108.152359</c:v>
                      </c:pt>
                      <c:pt idx="530">
                        <c:v>110.994743</c:v>
                      </c:pt>
                      <c:pt idx="531">
                        <c:v>111.742805</c:v>
                      </c:pt>
                      <c:pt idx="532">
                        <c:v>108.29173299999999</c:v>
                      </c:pt>
                      <c:pt idx="533">
                        <c:v>105.67635300000001</c:v>
                      </c:pt>
                      <c:pt idx="534">
                        <c:v>104.131294</c:v>
                      </c:pt>
                      <c:pt idx="535">
                        <c:v>102.822006</c:v>
                      </c:pt>
                      <c:pt idx="536">
                        <c:v>101.66018699999999</c:v>
                      </c:pt>
                      <c:pt idx="537">
                        <c:v>105.401016</c:v>
                      </c:pt>
                      <c:pt idx="538">
                        <c:v>105.607056</c:v>
                      </c:pt>
                      <c:pt idx="539">
                        <c:v>108.694756</c:v>
                      </c:pt>
                      <c:pt idx="540">
                        <c:v>110.190727</c:v>
                      </c:pt>
                      <c:pt idx="541">
                        <c:v>112.369934</c:v>
                      </c:pt>
                      <c:pt idx="542">
                        <c:v>114.48487900000001</c:v>
                      </c:pt>
                      <c:pt idx="543">
                        <c:v>116.275932</c:v>
                      </c:pt>
                      <c:pt idx="544">
                        <c:v>100.591064</c:v>
                      </c:pt>
                      <c:pt idx="545">
                        <c:v>104.171654</c:v>
                      </c:pt>
                      <c:pt idx="546">
                        <c:v>104.33297</c:v>
                      </c:pt>
                      <c:pt idx="547">
                        <c:v>104.01765399999999</c:v>
                      </c:pt>
                      <c:pt idx="548">
                        <c:v>103.712723</c:v>
                      </c:pt>
                      <c:pt idx="549">
                        <c:v>105.99840500000001</c:v>
                      </c:pt>
                      <c:pt idx="550">
                        <c:v>105.128319</c:v>
                      </c:pt>
                      <c:pt idx="551">
                        <c:v>106.923203</c:v>
                      </c:pt>
                      <c:pt idx="552">
                        <c:v>106.789879</c:v>
                      </c:pt>
                      <c:pt idx="553">
                        <c:v>109.61824799999999</c:v>
                      </c:pt>
                      <c:pt idx="554">
                        <c:v>112.08438099999999</c:v>
                      </c:pt>
                      <c:pt idx="555">
                        <c:v>113.92002100000001</c:v>
                      </c:pt>
                      <c:pt idx="556">
                        <c:v>100.477684</c:v>
                      </c:pt>
                      <c:pt idx="557">
                        <c:v>104.076241</c:v>
                      </c:pt>
                      <c:pt idx="558">
                        <c:v>103.239594</c:v>
                      </c:pt>
                      <c:pt idx="559">
                        <c:v>105.051224</c:v>
                      </c:pt>
                      <c:pt idx="560">
                        <c:v>108.50623299999999</c:v>
                      </c:pt>
                      <c:pt idx="561">
                        <c:v>101.27803</c:v>
                      </c:pt>
                      <c:pt idx="562">
                        <c:v>103.049751</c:v>
                      </c:pt>
                      <c:pt idx="563">
                        <c:v>106.15727200000001</c:v>
                      </c:pt>
                      <c:pt idx="564">
                        <c:v>109.07218899999999</c:v>
                      </c:pt>
                      <c:pt idx="565">
                        <c:v>109.504677</c:v>
                      </c:pt>
                      <c:pt idx="566">
                        <c:v>111.731041</c:v>
                      </c:pt>
                      <c:pt idx="567">
                        <c:v>105.411705</c:v>
                      </c:pt>
                      <c:pt idx="568">
                        <c:v>108.688469</c:v>
                      </c:pt>
                      <c:pt idx="569">
                        <c:v>103.228111</c:v>
                      </c:pt>
                      <c:pt idx="570">
                        <c:v>104.17478199999999</c:v>
                      </c:pt>
                      <c:pt idx="571">
                        <c:v>107.63861799999999</c:v>
                      </c:pt>
                      <c:pt idx="572">
                        <c:v>107.325211</c:v>
                      </c:pt>
                      <c:pt idx="573">
                        <c:v>98.209571999999994</c:v>
                      </c:pt>
                      <c:pt idx="574">
                        <c:v>101.586021</c:v>
                      </c:pt>
                      <c:pt idx="575">
                        <c:v>105.679436</c:v>
                      </c:pt>
                      <c:pt idx="576">
                        <c:v>108.694458</c:v>
                      </c:pt>
                      <c:pt idx="577">
                        <c:v>110.895844</c:v>
                      </c:pt>
                      <c:pt idx="578">
                        <c:v>112.99636099999999</c:v>
                      </c:pt>
                      <c:pt idx="579">
                        <c:v>114.67511</c:v>
                      </c:pt>
                      <c:pt idx="580">
                        <c:v>106.766243</c:v>
                      </c:pt>
                      <c:pt idx="581">
                        <c:v>100.796333</c:v>
                      </c:pt>
                      <c:pt idx="582">
                        <c:v>99.098877000000002</c:v>
                      </c:pt>
                      <c:pt idx="583">
                        <c:v>97.576149000000001</c:v>
                      </c:pt>
                      <c:pt idx="584">
                        <c:v>102.015404</c:v>
                      </c:pt>
                      <c:pt idx="585">
                        <c:v>99.832932</c:v>
                      </c:pt>
                      <c:pt idx="586">
                        <c:v>103.470833</c:v>
                      </c:pt>
                      <c:pt idx="587">
                        <c:v>106.519791</c:v>
                      </c:pt>
                      <c:pt idx="588">
                        <c:v>109.080185</c:v>
                      </c:pt>
                      <c:pt idx="589">
                        <c:v>111.070747</c:v>
                      </c:pt>
                      <c:pt idx="590">
                        <c:v>113.045036</c:v>
                      </c:pt>
                      <c:pt idx="591">
                        <c:v>111.039551</c:v>
                      </c:pt>
                      <c:pt idx="592">
                        <c:v>106.744209</c:v>
                      </c:pt>
                      <c:pt idx="593">
                        <c:v>101.642883</c:v>
                      </c:pt>
                      <c:pt idx="594">
                        <c:v>101.319328</c:v>
                      </c:pt>
                      <c:pt idx="595">
                        <c:v>101.15016900000001</c:v>
                      </c:pt>
                      <c:pt idx="596">
                        <c:v>96.323120000000003</c:v>
                      </c:pt>
                      <c:pt idx="597">
                        <c:v>100.407043</c:v>
                      </c:pt>
                      <c:pt idx="598">
                        <c:v>103.810875</c:v>
                      </c:pt>
                      <c:pt idx="599">
                        <c:v>106.656265</c:v>
                      </c:pt>
                    </c:numCache>
                  </c:numRef>
                </c:yVal>
                <c:smooth val="0"/>
                <c:extLst>
                  <c:ext xmlns:c16="http://schemas.microsoft.com/office/drawing/2014/chart" uri="{C3380CC4-5D6E-409C-BE32-E72D297353CC}">
                    <c16:uniqueId val="{00000007-DF95-4C4C-BF99-B8B3502E9FBF}"/>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'03N20W35R03S'!$E$1</c15:sqref>
                        </c15:formulaRef>
                      </c:ext>
                    </c:extLst>
                    <c:strCache>
                      <c:ptCount val="1"/>
                      <c:pt idx="0">
                        <c:v>Reduced Pumping with Projects</c:v>
                      </c:pt>
                    </c:strCache>
                  </c:strRef>
                </c:tx>
                <c:spPr>
                  <a:ln>
                    <a:solidFill>
                      <a:schemeClr val="accent4"/>
                    </a:solidFill>
                  </a:ln>
                </c:spPr>
                <c:marker>
                  <c:symbol val="none"/>
                </c:marker>
                <c:xVal>
                  <c:numRef>
                    <c:extLst xmlns:c15="http://schemas.microsoft.com/office/drawing/2012/chart">
                      <c:ext xmlns:c15="http://schemas.microsoft.com/office/drawing/2012/chart" uri="{02D57815-91ED-43cb-92C2-25804820EDAC}">
                        <c15:formulaRef>
                          <c15:sqref>'03N20W35R03S'!$A$3:$A$602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'03N20W35R03S'!$O$3:$O$602</c15:sqref>
                        </c15:formulaRef>
                      </c:ext>
                    </c:extLst>
                    <c:numCache>
                      <c:formatCode>0.00</c:formatCode>
                      <c:ptCount val="600"/>
                      <c:pt idx="0">
                        <c:v>146.13790900000001</c:v>
                      </c:pt>
                      <c:pt idx="1">
                        <c:v>147.60375999999999</c:v>
                      </c:pt>
                      <c:pt idx="2">
                        <c:v>149.78645299999999</c:v>
                      </c:pt>
                      <c:pt idx="3">
                        <c:v>145.81024199999999</c:v>
                      </c:pt>
                      <c:pt idx="4">
                        <c:v>147.956512</c:v>
                      </c:pt>
                      <c:pt idx="5">
                        <c:v>138.37170399999999</c:v>
                      </c:pt>
                      <c:pt idx="6">
                        <c:v>139.86466999999999</c:v>
                      </c:pt>
                      <c:pt idx="7">
                        <c:v>141.269699</c:v>
                      </c:pt>
                      <c:pt idx="8">
                        <c:v>141.93139600000001</c:v>
                      </c:pt>
                      <c:pt idx="9">
                        <c:v>136.351349</c:v>
                      </c:pt>
                      <c:pt idx="10">
                        <c:v>140.233047</c:v>
                      </c:pt>
                      <c:pt idx="11">
                        <c:v>140.80200199999999</c:v>
                      </c:pt>
                      <c:pt idx="12">
                        <c:v>143.96492000000001</c:v>
                      </c:pt>
                      <c:pt idx="13">
                        <c:v>146.358566</c:v>
                      </c:pt>
                      <c:pt idx="14">
                        <c:v>138.983643</c:v>
                      </c:pt>
                      <c:pt idx="15">
                        <c:v>142.30900600000001</c:v>
                      </c:pt>
                      <c:pt idx="16">
                        <c:v>144.65776099999999</c:v>
                      </c:pt>
                      <c:pt idx="17">
                        <c:v>137.90228300000001</c:v>
                      </c:pt>
                      <c:pt idx="18">
                        <c:v>137.99363700000001</c:v>
                      </c:pt>
                      <c:pt idx="19">
                        <c:v>141.496689</c:v>
                      </c:pt>
                      <c:pt idx="20">
                        <c:v>140.89898700000001</c:v>
                      </c:pt>
                      <c:pt idx="21">
                        <c:v>131.850876</c:v>
                      </c:pt>
                      <c:pt idx="22">
                        <c:v>136.33131399999999</c:v>
                      </c:pt>
                      <c:pt idx="23">
                        <c:v>140.259094</c:v>
                      </c:pt>
                      <c:pt idx="24">
                        <c:v>143.13298</c:v>
                      </c:pt>
                      <c:pt idx="25">
                        <c:v>145.36930799999999</c:v>
                      </c:pt>
                      <c:pt idx="26">
                        <c:v>145.15945400000001</c:v>
                      </c:pt>
                      <c:pt idx="27">
                        <c:v>146.472488</c:v>
                      </c:pt>
                      <c:pt idx="28">
                        <c:v>142.40240499999999</c:v>
                      </c:pt>
                      <c:pt idx="29">
                        <c:v>134.390106</c:v>
                      </c:pt>
                      <c:pt idx="30">
                        <c:v>133.87333699999999</c:v>
                      </c:pt>
                      <c:pt idx="31">
                        <c:v>133.32513399999999</c:v>
                      </c:pt>
                      <c:pt idx="32">
                        <c:v>135.67738299999999</c:v>
                      </c:pt>
                      <c:pt idx="33">
                        <c:v>137.49058500000001</c:v>
                      </c:pt>
                      <c:pt idx="34">
                        <c:v>135.52065999999999</c:v>
                      </c:pt>
                      <c:pt idx="35">
                        <c:v>138.82270800000001</c:v>
                      </c:pt>
                      <c:pt idx="36">
                        <c:v>141.81231700000001</c:v>
                      </c:pt>
                      <c:pt idx="37">
                        <c:v>137.33691400000001</c:v>
                      </c:pt>
                      <c:pt idx="38">
                        <c:v>138.707336</c:v>
                      </c:pt>
                      <c:pt idx="39">
                        <c:v>139.99749800000001</c:v>
                      </c:pt>
                      <c:pt idx="40">
                        <c:v>134.930511</c:v>
                      </c:pt>
                      <c:pt idx="41">
                        <c:v>137.436295</c:v>
                      </c:pt>
                      <c:pt idx="42">
                        <c:v>135.24479700000001</c:v>
                      </c:pt>
                      <c:pt idx="43">
                        <c:v>136.853455</c:v>
                      </c:pt>
                      <c:pt idx="44">
                        <c:v>134.68248</c:v>
                      </c:pt>
                      <c:pt idx="45">
                        <c:v>132.73825099999999</c:v>
                      </c:pt>
                      <c:pt idx="46">
                        <c:v>135.329239</c:v>
                      </c:pt>
                      <c:pt idx="47">
                        <c:v>138.69653299999999</c:v>
                      </c:pt>
                      <c:pt idx="48">
                        <c:v>141.38372799999999</c:v>
                      </c:pt>
                      <c:pt idx="49">
                        <c:v>143.350235</c:v>
                      </c:pt>
                      <c:pt idx="50">
                        <c:v>136.74299600000001</c:v>
                      </c:pt>
                      <c:pt idx="51">
                        <c:v>134.82403600000001</c:v>
                      </c:pt>
                      <c:pt idx="52">
                        <c:v>133.323364</c:v>
                      </c:pt>
                      <c:pt idx="53">
                        <c:v>136.70694</c:v>
                      </c:pt>
                      <c:pt idx="54">
                        <c:v>132.246353</c:v>
                      </c:pt>
                      <c:pt idx="55">
                        <c:v>128.45004299999999</c:v>
                      </c:pt>
                      <c:pt idx="56">
                        <c:v>128.992874</c:v>
                      </c:pt>
                      <c:pt idx="57">
                        <c:v>133.110184</c:v>
                      </c:pt>
                      <c:pt idx="58">
                        <c:v>136.291077</c:v>
                      </c:pt>
                      <c:pt idx="59">
                        <c:v>138.869812</c:v>
                      </c:pt>
                      <c:pt idx="60">
                        <c:v>141.060745</c:v>
                      </c:pt>
                      <c:pt idx="61">
                        <c:v>142.488113</c:v>
                      </c:pt>
                      <c:pt idx="62">
                        <c:v>144.29603599999999</c:v>
                      </c:pt>
                      <c:pt idx="63">
                        <c:v>145.91381799999999</c:v>
                      </c:pt>
                      <c:pt idx="64">
                        <c:v>136.88812300000001</c:v>
                      </c:pt>
                      <c:pt idx="65">
                        <c:v>131.988449</c:v>
                      </c:pt>
                      <c:pt idx="66">
                        <c:v>129.52803</c:v>
                      </c:pt>
                      <c:pt idx="67">
                        <c:v>132.54231300000001</c:v>
                      </c:pt>
                      <c:pt idx="68">
                        <c:v>129.533691</c:v>
                      </c:pt>
                      <c:pt idx="69">
                        <c:v>131.04724100000001</c:v>
                      </c:pt>
                      <c:pt idx="70">
                        <c:v>134.42269899999999</c:v>
                      </c:pt>
                      <c:pt idx="71">
                        <c:v>137.263824</c:v>
                      </c:pt>
                      <c:pt idx="72">
                        <c:v>138.33956900000001</c:v>
                      </c:pt>
                      <c:pt idx="73">
                        <c:v>140.61450199999999</c:v>
                      </c:pt>
                      <c:pt idx="74">
                        <c:v>141.91390999999999</c:v>
                      </c:pt>
                      <c:pt idx="75">
                        <c:v>143.54512</c:v>
                      </c:pt>
                      <c:pt idx="76">
                        <c:v>136.96539300000001</c:v>
                      </c:pt>
                      <c:pt idx="77">
                        <c:v>131.87352000000001</c:v>
                      </c:pt>
                      <c:pt idx="78">
                        <c:v>133.51663199999999</c:v>
                      </c:pt>
                      <c:pt idx="79">
                        <c:v>123.76185599999999</c:v>
                      </c:pt>
                      <c:pt idx="80">
                        <c:v>126.53968800000001</c:v>
                      </c:pt>
                      <c:pt idx="81">
                        <c:v>131.42901599999999</c:v>
                      </c:pt>
                      <c:pt idx="82">
                        <c:v>134.36033599999999</c:v>
                      </c:pt>
                      <c:pt idx="83">
                        <c:v>137.19001800000001</c:v>
                      </c:pt>
                      <c:pt idx="84">
                        <c:v>139.502396</c:v>
                      </c:pt>
                      <c:pt idx="85">
                        <c:v>141.365341</c:v>
                      </c:pt>
                      <c:pt idx="86">
                        <c:v>143.20422400000001</c:v>
                      </c:pt>
                      <c:pt idx="87">
                        <c:v>140.15799000000001</c:v>
                      </c:pt>
                      <c:pt idx="88">
                        <c:v>134.58338900000001</c:v>
                      </c:pt>
                      <c:pt idx="89">
                        <c:v>131.816956</c:v>
                      </c:pt>
                      <c:pt idx="90">
                        <c:v>134.314178</c:v>
                      </c:pt>
                      <c:pt idx="91">
                        <c:v>136.24534600000001</c:v>
                      </c:pt>
                      <c:pt idx="92">
                        <c:v>137.61390700000001</c:v>
                      </c:pt>
                      <c:pt idx="93">
                        <c:v>133.89631700000001</c:v>
                      </c:pt>
                      <c:pt idx="94">
                        <c:v>129.50869800000001</c:v>
                      </c:pt>
                      <c:pt idx="95">
                        <c:v>133.91429099999999</c:v>
                      </c:pt>
                      <c:pt idx="96">
                        <c:v>136.83596800000001</c:v>
                      </c:pt>
                      <c:pt idx="97">
                        <c:v>139.317993</c:v>
                      </c:pt>
                      <c:pt idx="98">
                        <c:v>141.619461</c:v>
                      </c:pt>
                      <c:pt idx="99">
                        <c:v>141.98374899999999</c:v>
                      </c:pt>
                      <c:pt idx="100">
                        <c:v>139.95927399999999</c:v>
                      </c:pt>
                      <c:pt idx="101">
                        <c:v>129.83767700000001</c:v>
                      </c:pt>
                      <c:pt idx="102">
                        <c:v>130.942307</c:v>
                      </c:pt>
                      <c:pt idx="103">
                        <c:v>131.840744</c:v>
                      </c:pt>
                      <c:pt idx="104">
                        <c:v>134.74096700000001</c:v>
                      </c:pt>
                      <c:pt idx="105">
                        <c:v>133.65893600000001</c:v>
                      </c:pt>
                      <c:pt idx="106">
                        <c:v>129.68637100000001</c:v>
                      </c:pt>
                      <c:pt idx="107">
                        <c:v>133.83772300000001</c:v>
                      </c:pt>
                      <c:pt idx="108">
                        <c:v>137.11468500000001</c:v>
                      </c:pt>
                      <c:pt idx="109">
                        <c:v>139.19798299999999</c:v>
                      </c:pt>
                      <c:pt idx="110">
                        <c:v>141.219559</c:v>
                      </c:pt>
                      <c:pt idx="111">
                        <c:v>142.15434300000001</c:v>
                      </c:pt>
                      <c:pt idx="112">
                        <c:v>134.46528599999999</c:v>
                      </c:pt>
                      <c:pt idx="113">
                        <c:v>130.07226600000001</c:v>
                      </c:pt>
                      <c:pt idx="114">
                        <c:v>128.05278000000001</c:v>
                      </c:pt>
                      <c:pt idx="115">
                        <c:v>126.22451799999999</c:v>
                      </c:pt>
                      <c:pt idx="116">
                        <c:v>130.85369900000001</c:v>
                      </c:pt>
                      <c:pt idx="117">
                        <c:v>130.54866000000001</c:v>
                      </c:pt>
                      <c:pt idx="118">
                        <c:v>132.26461800000001</c:v>
                      </c:pt>
                      <c:pt idx="119">
                        <c:v>135.02799999999999</c:v>
                      </c:pt>
                      <c:pt idx="120">
                        <c:v>137.67103599999999</c:v>
                      </c:pt>
                      <c:pt idx="121">
                        <c:v>139.74704</c:v>
                      </c:pt>
                      <c:pt idx="122">
                        <c:v>140.85993999999999</c:v>
                      </c:pt>
                      <c:pt idx="123">
                        <c:v>142.606674</c:v>
                      </c:pt>
                      <c:pt idx="124">
                        <c:v>135.34646599999999</c:v>
                      </c:pt>
                      <c:pt idx="125">
                        <c:v>129.772842</c:v>
                      </c:pt>
                      <c:pt idx="126">
                        <c:v>129.01290900000001</c:v>
                      </c:pt>
                      <c:pt idx="127">
                        <c:v>128.261841</c:v>
                      </c:pt>
                      <c:pt idx="128">
                        <c:v>127.38952599999999</c:v>
                      </c:pt>
                      <c:pt idx="129">
                        <c:v>131.58166499999999</c:v>
                      </c:pt>
                      <c:pt idx="130">
                        <c:v>131.80848700000001</c:v>
                      </c:pt>
                      <c:pt idx="131">
                        <c:v>135.01812699999999</c:v>
                      </c:pt>
                      <c:pt idx="132">
                        <c:v>137.57376099999999</c:v>
                      </c:pt>
                      <c:pt idx="133">
                        <c:v>139.57298299999999</c:v>
                      </c:pt>
                      <c:pt idx="134">
                        <c:v>141.52273600000001</c:v>
                      </c:pt>
                      <c:pt idx="135">
                        <c:v>143.08753999999999</c:v>
                      </c:pt>
                      <c:pt idx="136">
                        <c:v>143.82124300000001</c:v>
                      </c:pt>
                      <c:pt idx="137">
                        <c:v>128.34684799999999</c:v>
                      </c:pt>
                      <c:pt idx="138">
                        <c:v>128.156723</c:v>
                      </c:pt>
                      <c:pt idx="139">
                        <c:v>128.17297400000001</c:v>
                      </c:pt>
                      <c:pt idx="140">
                        <c:v>127.75237999999999</c:v>
                      </c:pt>
                      <c:pt idx="141">
                        <c:v>131.968445</c:v>
                      </c:pt>
                      <c:pt idx="142">
                        <c:v>131.45988500000001</c:v>
                      </c:pt>
                      <c:pt idx="143">
                        <c:v>134.802109</c:v>
                      </c:pt>
                      <c:pt idx="144">
                        <c:v>136.82977299999999</c:v>
                      </c:pt>
                      <c:pt idx="145">
                        <c:v>138.41982999999999</c:v>
                      </c:pt>
                      <c:pt idx="146">
                        <c:v>140.43116800000001</c:v>
                      </c:pt>
                      <c:pt idx="147">
                        <c:v>142.27624499999999</c:v>
                      </c:pt>
                      <c:pt idx="148">
                        <c:v>135.46639999999999</c:v>
                      </c:pt>
                      <c:pt idx="149">
                        <c:v>130.23048399999999</c:v>
                      </c:pt>
                      <c:pt idx="150">
                        <c:v>127.72895800000001</c:v>
                      </c:pt>
                      <c:pt idx="151">
                        <c:v>130.520905</c:v>
                      </c:pt>
                      <c:pt idx="152">
                        <c:v>127.683899</c:v>
                      </c:pt>
                      <c:pt idx="153">
                        <c:v>131.52598599999999</c:v>
                      </c:pt>
                      <c:pt idx="154">
                        <c:v>132.26808199999999</c:v>
                      </c:pt>
                      <c:pt idx="155">
                        <c:v>135.17349200000001</c:v>
                      </c:pt>
                      <c:pt idx="156">
                        <c:v>137.83227500000001</c:v>
                      </c:pt>
                      <c:pt idx="157">
                        <c:v>139.75585899999999</c:v>
                      </c:pt>
                      <c:pt idx="158">
                        <c:v>141.67262299999999</c:v>
                      </c:pt>
                      <c:pt idx="159">
                        <c:v>142.758926</c:v>
                      </c:pt>
                      <c:pt idx="160">
                        <c:v>135.49025</c:v>
                      </c:pt>
                      <c:pt idx="161">
                        <c:v>129.91859400000001</c:v>
                      </c:pt>
                      <c:pt idx="162">
                        <c:v>129.44624300000001</c:v>
                      </c:pt>
                      <c:pt idx="163">
                        <c:v>128.930725</c:v>
                      </c:pt>
                      <c:pt idx="164">
                        <c:v>128.24757399999999</c:v>
                      </c:pt>
                      <c:pt idx="165">
                        <c:v>130.552933</c:v>
                      </c:pt>
                      <c:pt idx="166">
                        <c:v>132.12069700000001</c:v>
                      </c:pt>
                      <c:pt idx="167">
                        <c:v>135.31448399999999</c:v>
                      </c:pt>
                      <c:pt idx="168">
                        <c:v>137.60870399999999</c:v>
                      </c:pt>
                      <c:pt idx="169">
                        <c:v>139.71307400000001</c:v>
                      </c:pt>
                      <c:pt idx="170">
                        <c:v>141.58161899999999</c:v>
                      </c:pt>
                      <c:pt idx="171">
                        <c:v>142.58647199999999</c:v>
                      </c:pt>
                      <c:pt idx="172">
                        <c:v>135.68583699999999</c:v>
                      </c:pt>
                      <c:pt idx="173">
                        <c:v>130.32629399999999</c:v>
                      </c:pt>
                      <c:pt idx="174">
                        <c:v>130.19111599999999</c:v>
                      </c:pt>
                      <c:pt idx="175">
                        <c:v>130.01139800000001</c:v>
                      </c:pt>
                      <c:pt idx="176">
                        <c:v>129.66374200000001</c:v>
                      </c:pt>
                      <c:pt idx="177">
                        <c:v>129.039886</c:v>
                      </c:pt>
                      <c:pt idx="178">
                        <c:v>132.845169</c:v>
                      </c:pt>
                      <c:pt idx="179">
                        <c:v>135.647659</c:v>
                      </c:pt>
                      <c:pt idx="180">
                        <c:v>134.14112900000001</c:v>
                      </c:pt>
                      <c:pt idx="181">
                        <c:v>136.808258</c:v>
                      </c:pt>
                      <c:pt idx="182">
                        <c:v>139.38639800000001</c:v>
                      </c:pt>
                      <c:pt idx="183">
                        <c:v>135.12896699999999</c:v>
                      </c:pt>
                      <c:pt idx="184">
                        <c:v>134.190933</c:v>
                      </c:pt>
                      <c:pt idx="185">
                        <c:v>133.515579</c:v>
                      </c:pt>
                      <c:pt idx="186">
                        <c:v>132.72178600000001</c:v>
                      </c:pt>
                      <c:pt idx="187">
                        <c:v>127.81620799999999</c:v>
                      </c:pt>
                      <c:pt idx="188">
                        <c:v>127.517349</c:v>
                      </c:pt>
                      <c:pt idx="189">
                        <c:v>131.41301000000001</c:v>
                      </c:pt>
                      <c:pt idx="190">
                        <c:v>133.345947</c:v>
                      </c:pt>
                      <c:pt idx="191">
                        <c:v>136.25502</c:v>
                      </c:pt>
                      <c:pt idx="192">
                        <c:v>137.01286300000001</c:v>
                      </c:pt>
                      <c:pt idx="193">
                        <c:v>138.805511</c:v>
                      </c:pt>
                      <c:pt idx="194">
                        <c:v>140.899261</c:v>
                      </c:pt>
                      <c:pt idx="195">
                        <c:v>142.07334900000001</c:v>
                      </c:pt>
                      <c:pt idx="196">
                        <c:v>135.88595599999999</c:v>
                      </c:pt>
                      <c:pt idx="197">
                        <c:v>131.22583</c:v>
                      </c:pt>
                      <c:pt idx="198">
                        <c:v>129.59721400000001</c:v>
                      </c:pt>
                      <c:pt idx="199">
                        <c:v>128.17532299999999</c:v>
                      </c:pt>
                      <c:pt idx="200">
                        <c:v>126.825928</c:v>
                      </c:pt>
                      <c:pt idx="201">
                        <c:v>130.084091</c:v>
                      </c:pt>
                      <c:pt idx="202">
                        <c:v>133.64677399999999</c:v>
                      </c:pt>
                      <c:pt idx="203">
                        <c:v>136.42126500000001</c:v>
                      </c:pt>
                      <c:pt idx="204">
                        <c:v>138.188965</c:v>
                      </c:pt>
                      <c:pt idx="205">
                        <c:v>139.308502</c:v>
                      </c:pt>
                      <c:pt idx="206">
                        <c:v>141.233002</c:v>
                      </c:pt>
                      <c:pt idx="207">
                        <c:v>135.87262000000001</c:v>
                      </c:pt>
                      <c:pt idx="208">
                        <c:v>133.283432</c:v>
                      </c:pt>
                      <c:pt idx="209">
                        <c:v>132.99546799999999</c:v>
                      </c:pt>
                      <c:pt idx="210">
                        <c:v>132.12771599999999</c:v>
                      </c:pt>
                      <c:pt idx="211">
                        <c:v>133.893845</c:v>
                      </c:pt>
                      <c:pt idx="212">
                        <c:v>132.654495</c:v>
                      </c:pt>
                      <c:pt idx="213">
                        <c:v>133.34217799999999</c:v>
                      </c:pt>
                      <c:pt idx="214">
                        <c:v>132.09248400000001</c:v>
                      </c:pt>
                      <c:pt idx="215">
                        <c:v>135.399216</c:v>
                      </c:pt>
                      <c:pt idx="216">
                        <c:v>131.07484400000001</c:v>
                      </c:pt>
                      <c:pt idx="217">
                        <c:v>134.06703200000001</c:v>
                      </c:pt>
                      <c:pt idx="218">
                        <c:v>137.10273699999999</c:v>
                      </c:pt>
                      <c:pt idx="219">
                        <c:v>139.07963599999999</c:v>
                      </c:pt>
                      <c:pt idx="220">
                        <c:v>134.03285199999999</c:v>
                      </c:pt>
                      <c:pt idx="221">
                        <c:v>133.97837799999999</c:v>
                      </c:pt>
                      <c:pt idx="222">
                        <c:v>133.78530900000001</c:v>
                      </c:pt>
                      <c:pt idx="223">
                        <c:v>133.567657</c:v>
                      </c:pt>
                      <c:pt idx="224">
                        <c:v>133.35797099999999</c:v>
                      </c:pt>
                      <c:pt idx="225">
                        <c:v>132.41729699999999</c:v>
                      </c:pt>
                      <c:pt idx="226">
                        <c:v>132.296448</c:v>
                      </c:pt>
                      <c:pt idx="227">
                        <c:v>135.692947</c:v>
                      </c:pt>
                      <c:pt idx="228">
                        <c:v>138.45874000000001</c:v>
                      </c:pt>
                      <c:pt idx="229">
                        <c:v>140.40557899999999</c:v>
                      </c:pt>
                      <c:pt idx="230">
                        <c:v>142.31840500000001</c:v>
                      </c:pt>
                      <c:pt idx="231">
                        <c:v>137.84697</c:v>
                      </c:pt>
                      <c:pt idx="232">
                        <c:v>140.332413</c:v>
                      </c:pt>
                      <c:pt idx="233">
                        <c:v>131.27799999999999</c:v>
                      </c:pt>
                      <c:pt idx="234">
                        <c:v>130.96328700000001</c:v>
                      </c:pt>
                      <c:pt idx="235">
                        <c:v>130.76045199999999</c:v>
                      </c:pt>
                      <c:pt idx="236">
                        <c:v>130.32110599999999</c:v>
                      </c:pt>
                      <c:pt idx="237">
                        <c:v>129.743988</c:v>
                      </c:pt>
                      <c:pt idx="238">
                        <c:v>133.32154800000001</c:v>
                      </c:pt>
                      <c:pt idx="239">
                        <c:v>136.42321799999999</c:v>
                      </c:pt>
                      <c:pt idx="240">
                        <c:v>138.85725400000001</c:v>
                      </c:pt>
                      <c:pt idx="241">
                        <c:v>140.68283099999999</c:v>
                      </c:pt>
                      <c:pt idx="242">
                        <c:v>142.30822800000001</c:v>
                      </c:pt>
                      <c:pt idx="243">
                        <c:v>143.64364599999999</c:v>
                      </c:pt>
                      <c:pt idx="244">
                        <c:v>139.979568</c:v>
                      </c:pt>
                      <c:pt idx="245">
                        <c:v>130.88261399999999</c:v>
                      </c:pt>
                      <c:pt idx="246">
                        <c:v>128.51585399999999</c:v>
                      </c:pt>
                      <c:pt idx="247">
                        <c:v>126.64016699999999</c:v>
                      </c:pt>
                      <c:pt idx="248">
                        <c:v>129.93104600000001</c:v>
                      </c:pt>
                      <c:pt idx="249">
                        <c:v>132.28450000000001</c:v>
                      </c:pt>
                      <c:pt idx="250">
                        <c:v>135.01263399999999</c:v>
                      </c:pt>
                      <c:pt idx="251">
                        <c:v>136.13102699999999</c:v>
                      </c:pt>
                      <c:pt idx="252">
                        <c:v>138.623276</c:v>
                      </c:pt>
                      <c:pt idx="253">
                        <c:v>140.44233700000001</c:v>
                      </c:pt>
                      <c:pt idx="254">
                        <c:v>142.166473</c:v>
                      </c:pt>
                      <c:pt idx="255">
                        <c:v>143.72692900000001</c:v>
                      </c:pt>
                      <c:pt idx="256">
                        <c:v>131.817139</c:v>
                      </c:pt>
                      <c:pt idx="257">
                        <c:v>131.98559599999999</c:v>
                      </c:pt>
                      <c:pt idx="258">
                        <c:v>129.15931699999999</c:v>
                      </c:pt>
                      <c:pt idx="259">
                        <c:v>130.15330499999999</c:v>
                      </c:pt>
                      <c:pt idx="260">
                        <c:v>127.30429100000001</c:v>
                      </c:pt>
                      <c:pt idx="261">
                        <c:v>130.884659</c:v>
                      </c:pt>
                      <c:pt idx="262">
                        <c:v>134.025925</c:v>
                      </c:pt>
                      <c:pt idx="263">
                        <c:v>136.772324</c:v>
                      </c:pt>
                      <c:pt idx="264">
                        <c:v>139.06393399999999</c:v>
                      </c:pt>
                      <c:pt idx="265">
                        <c:v>138.01397700000001</c:v>
                      </c:pt>
                      <c:pt idx="266">
                        <c:v>140.35394299999999</c:v>
                      </c:pt>
                      <c:pt idx="267">
                        <c:v>142.11764500000001</c:v>
                      </c:pt>
                      <c:pt idx="268">
                        <c:v>136.49444600000001</c:v>
                      </c:pt>
                      <c:pt idx="269">
                        <c:v>132.17317199999999</c:v>
                      </c:pt>
                      <c:pt idx="270">
                        <c:v>131.62811300000001</c:v>
                      </c:pt>
                      <c:pt idx="271">
                        <c:v>131.10316499999999</c:v>
                      </c:pt>
                      <c:pt idx="272">
                        <c:v>130.48803699999999</c:v>
                      </c:pt>
                      <c:pt idx="273">
                        <c:v>129.80638099999999</c:v>
                      </c:pt>
                      <c:pt idx="274">
                        <c:v>133.54473899999999</c:v>
                      </c:pt>
                      <c:pt idx="275">
                        <c:v>136.61412000000001</c:v>
                      </c:pt>
                      <c:pt idx="276">
                        <c:v>138.993469</c:v>
                      </c:pt>
                      <c:pt idx="277">
                        <c:v>137.51237499999999</c:v>
                      </c:pt>
                      <c:pt idx="278">
                        <c:v>139.46766700000001</c:v>
                      </c:pt>
                      <c:pt idx="279">
                        <c:v>141.418564</c:v>
                      </c:pt>
                      <c:pt idx="280">
                        <c:v>139.60038800000001</c:v>
                      </c:pt>
                      <c:pt idx="281">
                        <c:v>131.43005400000001</c:v>
                      </c:pt>
                      <c:pt idx="282">
                        <c:v>131.58189400000001</c:v>
                      </c:pt>
                      <c:pt idx="283">
                        <c:v>131.687073</c:v>
                      </c:pt>
                      <c:pt idx="284">
                        <c:v>131.485184</c:v>
                      </c:pt>
                      <c:pt idx="285">
                        <c:v>131.12107800000001</c:v>
                      </c:pt>
                      <c:pt idx="286">
                        <c:v>134.633331</c:v>
                      </c:pt>
                      <c:pt idx="287">
                        <c:v>135.96191400000001</c:v>
                      </c:pt>
                      <c:pt idx="288">
                        <c:v>138.63407900000001</c:v>
                      </c:pt>
                      <c:pt idx="289">
                        <c:v>140.69821200000001</c:v>
                      </c:pt>
                      <c:pt idx="290">
                        <c:v>142.66137699999999</c:v>
                      </c:pt>
                      <c:pt idx="291">
                        <c:v>143.995575</c:v>
                      </c:pt>
                      <c:pt idx="292">
                        <c:v>129.85519400000001</c:v>
                      </c:pt>
                      <c:pt idx="293">
                        <c:v>131.96464499999999</c:v>
                      </c:pt>
                      <c:pt idx="294">
                        <c:v>131.760605</c:v>
                      </c:pt>
                      <c:pt idx="295">
                        <c:v>131.20756499999999</c:v>
                      </c:pt>
                      <c:pt idx="296">
                        <c:v>130.60107400000001</c:v>
                      </c:pt>
                      <c:pt idx="297">
                        <c:v>129.95190400000001</c:v>
                      </c:pt>
                      <c:pt idx="298">
                        <c:v>133.412949</c:v>
                      </c:pt>
                      <c:pt idx="299">
                        <c:v>136.354477</c:v>
                      </c:pt>
                      <c:pt idx="300">
                        <c:v>138.70832799999999</c:v>
                      </c:pt>
                      <c:pt idx="301">
                        <c:v>140.17016599999999</c:v>
                      </c:pt>
                      <c:pt idx="302">
                        <c:v>140.23689300000001</c:v>
                      </c:pt>
                      <c:pt idx="303">
                        <c:v>141.60781900000001</c:v>
                      </c:pt>
                      <c:pt idx="304">
                        <c:v>143.46139500000001</c:v>
                      </c:pt>
                      <c:pt idx="305">
                        <c:v>130.640152</c:v>
                      </c:pt>
                      <c:pt idx="306">
                        <c:v>130.007935</c:v>
                      </c:pt>
                      <c:pt idx="307">
                        <c:v>131.37170399999999</c:v>
                      </c:pt>
                      <c:pt idx="308">
                        <c:v>130.50379899999999</c:v>
                      </c:pt>
                      <c:pt idx="309">
                        <c:v>129.48976099999999</c:v>
                      </c:pt>
                      <c:pt idx="310">
                        <c:v>133.11511200000001</c:v>
                      </c:pt>
                      <c:pt idx="311">
                        <c:v>136.24617000000001</c:v>
                      </c:pt>
                      <c:pt idx="312">
                        <c:v>138.73332199999999</c:v>
                      </c:pt>
                      <c:pt idx="313">
                        <c:v>140.12872300000001</c:v>
                      </c:pt>
                      <c:pt idx="314">
                        <c:v>133.636673</c:v>
                      </c:pt>
                      <c:pt idx="315">
                        <c:v>136.69799800000001</c:v>
                      </c:pt>
                      <c:pt idx="316">
                        <c:v>138.99058500000001</c:v>
                      </c:pt>
                      <c:pt idx="317">
                        <c:v>133.11279300000001</c:v>
                      </c:pt>
                      <c:pt idx="318">
                        <c:v>133.19574</c:v>
                      </c:pt>
                      <c:pt idx="319">
                        <c:v>133.373367</c:v>
                      </c:pt>
                      <c:pt idx="320">
                        <c:v>133.376801</c:v>
                      </c:pt>
                      <c:pt idx="321">
                        <c:v>132.923676</c:v>
                      </c:pt>
                      <c:pt idx="322">
                        <c:v>132.86578399999999</c:v>
                      </c:pt>
                      <c:pt idx="323">
                        <c:v>135.44619800000001</c:v>
                      </c:pt>
                      <c:pt idx="324">
                        <c:v>138.04158000000001</c:v>
                      </c:pt>
                      <c:pt idx="325">
                        <c:v>138.741837</c:v>
                      </c:pt>
                      <c:pt idx="326">
                        <c:v>140.456726</c:v>
                      </c:pt>
                      <c:pt idx="327">
                        <c:v>140.83766199999999</c:v>
                      </c:pt>
                      <c:pt idx="328">
                        <c:v>139.70193499999999</c:v>
                      </c:pt>
                      <c:pt idx="329">
                        <c:v>131.47177099999999</c:v>
                      </c:pt>
                      <c:pt idx="330">
                        <c:v>129.854904</c:v>
                      </c:pt>
                      <c:pt idx="331">
                        <c:v>128.576706</c:v>
                      </c:pt>
                      <c:pt idx="332">
                        <c:v>127.301041</c:v>
                      </c:pt>
                      <c:pt idx="333">
                        <c:v>131.567566</c:v>
                      </c:pt>
                      <c:pt idx="334">
                        <c:v>133.99247700000001</c:v>
                      </c:pt>
                      <c:pt idx="335">
                        <c:v>136.77293399999999</c:v>
                      </c:pt>
                      <c:pt idx="336">
                        <c:v>139.00608800000001</c:v>
                      </c:pt>
                      <c:pt idx="337">
                        <c:v>140.825638</c:v>
                      </c:pt>
                      <c:pt idx="338">
                        <c:v>142.63481100000001</c:v>
                      </c:pt>
                      <c:pt idx="339">
                        <c:v>144.22705099999999</c:v>
                      </c:pt>
                      <c:pt idx="340">
                        <c:v>136.74452199999999</c:v>
                      </c:pt>
                      <c:pt idx="341">
                        <c:v>131.00340299999999</c:v>
                      </c:pt>
                      <c:pt idx="342">
                        <c:v>131.707596</c:v>
                      </c:pt>
                      <c:pt idx="343">
                        <c:v>132.14863600000001</c:v>
                      </c:pt>
                      <c:pt idx="344">
                        <c:v>135.19804400000001</c:v>
                      </c:pt>
                      <c:pt idx="345">
                        <c:v>134.64819299999999</c:v>
                      </c:pt>
                      <c:pt idx="346">
                        <c:v>134.589935</c:v>
                      </c:pt>
                      <c:pt idx="347">
                        <c:v>134.30892900000001</c:v>
                      </c:pt>
                      <c:pt idx="348">
                        <c:v>137.43289200000001</c:v>
                      </c:pt>
                      <c:pt idx="349">
                        <c:v>139.81796299999999</c:v>
                      </c:pt>
                      <c:pt idx="350">
                        <c:v>136.07435599999999</c:v>
                      </c:pt>
                      <c:pt idx="351">
                        <c:v>138.39134200000001</c:v>
                      </c:pt>
                      <c:pt idx="352">
                        <c:v>135.16914399999999</c:v>
                      </c:pt>
                      <c:pt idx="353">
                        <c:v>132.57536300000001</c:v>
                      </c:pt>
                      <c:pt idx="354">
                        <c:v>131.89269999999999</c:v>
                      </c:pt>
                      <c:pt idx="355">
                        <c:v>131.265411</c:v>
                      </c:pt>
                      <c:pt idx="356">
                        <c:v>132.32710299999999</c:v>
                      </c:pt>
                      <c:pt idx="357">
                        <c:v>133.71672100000001</c:v>
                      </c:pt>
                      <c:pt idx="358">
                        <c:v>132.39176900000001</c:v>
                      </c:pt>
                      <c:pt idx="359">
                        <c:v>135.52380400000001</c:v>
                      </c:pt>
                      <c:pt idx="360">
                        <c:v>138.21937600000001</c:v>
                      </c:pt>
                      <c:pt idx="361">
                        <c:v>140.20585600000001</c:v>
                      </c:pt>
                      <c:pt idx="362">
                        <c:v>141.741364</c:v>
                      </c:pt>
                      <c:pt idx="363">
                        <c:v>143.20864900000001</c:v>
                      </c:pt>
                      <c:pt idx="364">
                        <c:v>136.242065</c:v>
                      </c:pt>
                      <c:pt idx="365">
                        <c:v>130.88088999999999</c:v>
                      </c:pt>
                      <c:pt idx="366">
                        <c:v>130.92041</c:v>
                      </c:pt>
                      <c:pt idx="367">
                        <c:v>130.82763700000001</c:v>
                      </c:pt>
                      <c:pt idx="368">
                        <c:v>130.49237099999999</c:v>
                      </c:pt>
                      <c:pt idx="369">
                        <c:v>130.022018</c:v>
                      </c:pt>
                      <c:pt idx="370">
                        <c:v>133.69560200000001</c:v>
                      </c:pt>
                      <c:pt idx="371">
                        <c:v>135.66769400000001</c:v>
                      </c:pt>
                      <c:pt idx="372">
                        <c:v>138.11665300000001</c:v>
                      </c:pt>
                      <c:pt idx="373">
                        <c:v>135.89819299999999</c:v>
                      </c:pt>
                      <c:pt idx="374">
                        <c:v>138.18919399999999</c:v>
                      </c:pt>
                      <c:pt idx="375">
                        <c:v>136.58609000000001</c:v>
                      </c:pt>
                      <c:pt idx="376">
                        <c:v>134.764511</c:v>
                      </c:pt>
                      <c:pt idx="377">
                        <c:v>133.41804500000001</c:v>
                      </c:pt>
                      <c:pt idx="378">
                        <c:v>130.87982199999999</c:v>
                      </c:pt>
                      <c:pt idx="379">
                        <c:v>132.04495199999999</c:v>
                      </c:pt>
                      <c:pt idx="380">
                        <c:v>132.26033000000001</c:v>
                      </c:pt>
                      <c:pt idx="381">
                        <c:v>129.63540599999999</c:v>
                      </c:pt>
                      <c:pt idx="382">
                        <c:v>133.23258999999999</c:v>
                      </c:pt>
                      <c:pt idx="383">
                        <c:v>136.097824</c:v>
                      </c:pt>
                      <c:pt idx="384">
                        <c:v>138.513214</c:v>
                      </c:pt>
                      <c:pt idx="385">
                        <c:v>140.427795</c:v>
                      </c:pt>
                      <c:pt idx="386">
                        <c:v>142.116547</c:v>
                      </c:pt>
                      <c:pt idx="387">
                        <c:v>137.966599</c:v>
                      </c:pt>
                      <c:pt idx="388">
                        <c:v>134.521164</c:v>
                      </c:pt>
                      <c:pt idx="389">
                        <c:v>132.00503499999999</c:v>
                      </c:pt>
                      <c:pt idx="390">
                        <c:v>133.80403100000001</c:v>
                      </c:pt>
                      <c:pt idx="391">
                        <c:v>135.114532</c:v>
                      </c:pt>
                      <c:pt idx="392">
                        <c:v>135.973724</c:v>
                      </c:pt>
                      <c:pt idx="393">
                        <c:v>138.22752399999999</c:v>
                      </c:pt>
                      <c:pt idx="394">
                        <c:v>132.92744400000001</c:v>
                      </c:pt>
                      <c:pt idx="395">
                        <c:v>133.04849200000001</c:v>
                      </c:pt>
                      <c:pt idx="396">
                        <c:v>130.269745</c:v>
                      </c:pt>
                      <c:pt idx="397">
                        <c:v>133.69065900000001</c:v>
                      </c:pt>
                      <c:pt idx="398">
                        <c:v>136.45903000000001</c:v>
                      </c:pt>
                      <c:pt idx="399">
                        <c:v>138.04184000000001</c:v>
                      </c:pt>
                      <c:pt idx="400">
                        <c:v>133.10154700000001</c:v>
                      </c:pt>
                      <c:pt idx="401">
                        <c:v>133.22839400000001</c:v>
                      </c:pt>
                      <c:pt idx="402">
                        <c:v>128.27517700000001</c:v>
                      </c:pt>
                      <c:pt idx="403">
                        <c:v>129.794006</c:v>
                      </c:pt>
                      <c:pt idx="404">
                        <c:v>133.409256</c:v>
                      </c:pt>
                      <c:pt idx="405">
                        <c:v>135.29620399999999</c:v>
                      </c:pt>
                      <c:pt idx="406">
                        <c:v>137.65889000000001</c:v>
                      </c:pt>
                      <c:pt idx="407">
                        <c:v>134.08848599999999</c:v>
                      </c:pt>
                      <c:pt idx="408">
                        <c:v>136.92778000000001</c:v>
                      </c:pt>
                      <c:pt idx="409">
                        <c:v>131.95974699999999</c:v>
                      </c:pt>
                      <c:pt idx="410">
                        <c:v>135.27456699999999</c:v>
                      </c:pt>
                      <c:pt idx="411">
                        <c:v>137.693893</c:v>
                      </c:pt>
                      <c:pt idx="412">
                        <c:v>132.28237899999999</c:v>
                      </c:pt>
                      <c:pt idx="413">
                        <c:v>133.69262699999999</c:v>
                      </c:pt>
                      <c:pt idx="414">
                        <c:v>131.25683599999999</c:v>
                      </c:pt>
                      <c:pt idx="415">
                        <c:v>129.146423</c:v>
                      </c:pt>
                      <c:pt idx="416">
                        <c:v>127.439819</c:v>
                      </c:pt>
                      <c:pt idx="417">
                        <c:v>130.829971</c:v>
                      </c:pt>
                      <c:pt idx="418">
                        <c:v>133.81213399999999</c:v>
                      </c:pt>
                      <c:pt idx="419">
                        <c:v>136.46383700000001</c:v>
                      </c:pt>
                      <c:pt idx="420">
                        <c:v>138.11192299999999</c:v>
                      </c:pt>
                      <c:pt idx="421">
                        <c:v>138.36938499999999</c:v>
                      </c:pt>
                      <c:pt idx="422">
                        <c:v>140.225357</c:v>
                      </c:pt>
                      <c:pt idx="423">
                        <c:v>142.10623200000001</c:v>
                      </c:pt>
                      <c:pt idx="424">
                        <c:v>135.991592</c:v>
                      </c:pt>
                      <c:pt idx="425">
                        <c:v>131.298416</c:v>
                      </c:pt>
                      <c:pt idx="426">
                        <c:v>128.08587600000001</c:v>
                      </c:pt>
                      <c:pt idx="427">
                        <c:v>129.89418000000001</c:v>
                      </c:pt>
                      <c:pt idx="428">
                        <c:v>132.93012999999999</c:v>
                      </c:pt>
                      <c:pt idx="429">
                        <c:v>128.82461499999999</c:v>
                      </c:pt>
                      <c:pt idx="430">
                        <c:v>132.573441</c:v>
                      </c:pt>
                      <c:pt idx="431">
                        <c:v>135.72387699999999</c:v>
                      </c:pt>
                      <c:pt idx="432">
                        <c:v>138.16262800000001</c:v>
                      </c:pt>
                      <c:pt idx="433">
                        <c:v>139.945145</c:v>
                      </c:pt>
                      <c:pt idx="434">
                        <c:v>137.77427700000001</c:v>
                      </c:pt>
                      <c:pt idx="435">
                        <c:v>136.902466</c:v>
                      </c:pt>
                      <c:pt idx="436">
                        <c:v>132.26483200000001</c:v>
                      </c:pt>
                      <c:pt idx="437">
                        <c:v>132.56840500000001</c:v>
                      </c:pt>
                      <c:pt idx="438">
                        <c:v>130.934113</c:v>
                      </c:pt>
                      <c:pt idx="439">
                        <c:v>129.44963100000001</c:v>
                      </c:pt>
                      <c:pt idx="440">
                        <c:v>130.15271000000001</c:v>
                      </c:pt>
                      <c:pt idx="441">
                        <c:v>129.301605</c:v>
                      </c:pt>
                      <c:pt idx="442">
                        <c:v>132.88790900000001</c:v>
                      </c:pt>
                      <c:pt idx="443">
                        <c:v>135.87905900000001</c:v>
                      </c:pt>
                      <c:pt idx="444">
                        <c:v>138.24350000000001</c:v>
                      </c:pt>
                      <c:pt idx="445">
                        <c:v>139.46565200000001</c:v>
                      </c:pt>
                      <c:pt idx="446">
                        <c:v>141.30783099999999</c:v>
                      </c:pt>
                      <c:pt idx="447">
                        <c:v>143.05207799999999</c:v>
                      </c:pt>
                      <c:pt idx="448">
                        <c:v>132.90606700000001</c:v>
                      </c:pt>
                      <c:pt idx="449">
                        <c:v>130.86346399999999</c:v>
                      </c:pt>
                      <c:pt idx="450">
                        <c:v>129.279068</c:v>
                      </c:pt>
                      <c:pt idx="451">
                        <c:v>127.751846</c:v>
                      </c:pt>
                      <c:pt idx="452">
                        <c:v>131.468155</c:v>
                      </c:pt>
                      <c:pt idx="453">
                        <c:v>129.096542</c:v>
                      </c:pt>
                      <c:pt idx="454">
                        <c:v>132.73516799999999</c:v>
                      </c:pt>
                      <c:pt idx="455">
                        <c:v>135.68667600000001</c:v>
                      </c:pt>
                      <c:pt idx="456">
                        <c:v>137.72911099999999</c:v>
                      </c:pt>
                      <c:pt idx="457">
                        <c:v>139.23393200000001</c:v>
                      </c:pt>
                      <c:pt idx="458">
                        <c:v>141.16922</c:v>
                      </c:pt>
                      <c:pt idx="459">
                        <c:v>142.059494</c:v>
                      </c:pt>
                      <c:pt idx="460">
                        <c:v>135.64977999999999</c:v>
                      </c:pt>
                      <c:pt idx="461">
                        <c:v>130.73951700000001</c:v>
                      </c:pt>
                      <c:pt idx="462">
                        <c:v>127.740646</c:v>
                      </c:pt>
                      <c:pt idx="463">
                        <c:v>130.54667699999999</c:v>
                      </c:pt>
                      <c:pt idx="464">
                        <c:v>127.31173699999999</c:v>
                      </c:pt>
                      <c:pt idx="465">
                        <c:v>130.779312</c:v>
                      </c:pt>
                      <c:pt idx="466">
                        <c:v>133.24046300000001</c:v>
                      </c:pt>
                      <c:pt idx="467">
                        <c:v>135.84477200000001</c:v>
                      </c:pt>
                      <c:pt idx="468">
                        <c:v>138.252106</c:v>
                      </c:pt>
                      <c:pt idx="469">
                        <c:v>140.10221899999999</c:v>
                      </c:pt>
                      <c:pt idx="470">
                        <c:v>141.467972</c:v>
                      </c:pt>
                      <c:pt idx="471">
                        <c:v>142.708878</c:v>
                      </c:pt>
                      <c:pt idx="472">
                        <c:v>135.76698300000001</c:v>
                      </c:pt>
                      <c:pt idx="473">
                        <c:v>130.43579099999999</c:v>
                      </c:pt>
                      <c:pt idx="474">
                        <c:v>130.840149</c:v>
                      </c:pt>
                      <c:pt idx="475">
                        <c:v>131.11236600000001</c:v>
                      </c:pt>
                      <c:pt idx="476">
                        <c:v>130.923676</c:v>
                      </c:pt>
                      <c:pt idx="477">
                        <c:v>130.58757</c:v>
                      </c:pt>
                      <c:pt idx="478">
                        <c:v>133.977036</c:v>
                      </c:pt>
                      <c:pt idx="479">
                        <c:v>134.71945199999999</c:v>
                      </c:pt>
                      <c:pt idx="480">
                        <c:v>137.38003499999999</c:v>
                      </c:pt>
                      <c:pt idx="481">
                        <c:v>139.43731700000001</c:v>
                      </c:pt>
                      <c:pt idx="482">
                        <c:v>141.43635599999999</c:v>
                      </c:pt>
                      <c:pt idx="483">
                        <c:v>137.26177999999999</c:v>
                      </c:pt>
                      <c:pt idx="484">
                        <c:v>133.921875</c:v>
                      </c:pt>
                      <c:pt idx="485">
                        <c:v>131.46327199999999</c:v>
                      </c:pt>
                      <c:pt idx="486">
                        <c:v>130.890457</c:v>
                      </c:pt>
                      <c:pt idx="487">
                        <c:v>130.35189800000001</c:v>
                      </c:pt>
                      <c:pt idx="488">
                        <c:v>129.81149300000001</c:v>
                      </c:pt>
                      <c:pt idx="489">
                        <c:v>129.086716</c:v>
                      </c:pt>
                      <c:pt idx="490">
                        <c:v>132.79731799999999</c:v>
                      </c:pt>
                      <c:pt idx="491">
                        <c:v>135.82777400000001</c:v>
                      </c:pt>
                      <c:pt idx="492">
                        <c:v>137.616333</c:v>
                      </c:pt>
                      <c:pt idx="493">
                        <c:v>138.58064300000001</c:v>
                      </c:pt>
                      <c:pt idx="494">
                        <c:v>139.703384</c:v>
                      </c:pt>
                      <c:pt idx="495">
                        <c:v>140.682816</c:v>
                      </c:pt>
                      <c:pt idx="496">
                        <c:v>140.66163599999999</c:v>
                      </c:pt>
                      <c:pt idx="497">
                        <c:v>130.452316</c:v>
                      </c:pt>
                      <c:pt idx="498">
                        <c:v>128.64657600000001</c:v>
                      </c:pt>
                      <c:pt idx="499">
                        <c:v>127.272232</c:v>
                      </c:pt>
                      <c:pt idx="500">
                        <c:v>129.43867499999999</c:v>
                      </c:pt>
                      <c:pt idx="501">
                        <c:v>130.452606</c:v>
                      </c:pt>
                      <c:pt idx="502">
                        <c:v>132.58557099999999</c:v>
                      </c:pt>
                      <c:pt idx="503">
                        <c:v>135.585037</c:v>
                      </c:pt>
                      <c:pt idx="504">
                        <c:v>136.51788300000001</c:v>
                      </c:pt>
                      <c:pt idx="505">
                        <c:v>138.145813</c:v>
                      </c:pt>
                      <c:pt idx="506">
                        <c:v>138.22869900000001</c:v>
                      </c:pt>
                      <c:pt idx="507">
                        <c:v>134.00050400000001</c:v>
                      </c:pt>
                      <c:pt idx="508">
                        <c:v>132.18841599999999</c:v>
                      </c:pt>
                      <c:pt idx="509">
                        <c:v>133.69152800000001</c:v>
                      </c:pt>
                      <c:pt idx="510">
                        <c:v>131.13690199999999</c:v>
                      </c:pt>
                      <c:pt idx="511">
                        <c:v>128.90974399999999</c:v>
                      </c:pt>
                      <c:pt idx="512">
                        <c:v>127.104736</c:v>
                      </c:pt>
                      <c:pt idx="513">
                        <c:v>130.56605500000001</c:v>
                      </c:pt>
                      <c:pt idx="514">
                        <c:v>133.772491</c:v>
                      </c:pt>
                      <c:pt idx="515">
                        <c:v>136.122772</c:v>
                      </c:pt>
                      <c:pt idx="516">
                        <c:v>138.29087799999999</c:v>
                      </c:pt>
                      <c:pt idx="517">
                        <c:v>140.03833</c:v>
                      </c:pt>
                      <c:pt idx="518">
                        <c:v>141.742188</c:v>
                      </c:pt>
                      <c:pt idx="519">
                        <c:v>137.39013700000001</c:v>
                      </c:pt>
                      <c:pt idx="520">
                        <c:v>133.92887899999999</c:v>
                      </c:pt>
                      <c:pt idx="521">
                        <c:v>131.38514699999999</c:v>
                      </c:pt>
                      <c:pt idx="522">
                        <c:v>130.066742</c:v>
                      </c:pt>
                      <c:pt idx="523">
                        <c:v>128.85676599999999</c:v>
                      </c:pt>
                      <c:pt idx="524">
                        <c:v>127.71965</c:v>
                      </c:pt>
                      <c:pt idx="525">
                        <c:v>129.642731</c:v>
                      </c:pt>
                      <c:pt idx="526">
                        <c:v>132.970337</c:v>
                      </c:pt>
                      <c:pt idx="527">
                        <c:v>135.56120300000001</c:v>
                      </c:pt>
                      <c:pt idx="528">
                        <c:v>137.895523</c:v>
                      </c:pt>
                      <c:pt idx="529">
                        <c:v>134.61346399999999</c:v>
                      </c:pt>
                      <c:pt idx="530">
                        <c:v>137.289581</c:v>
                      </c:pt>
                      <c:pt idx="531">
                        <c:v>138.021942</c:v>
                      </c:pt>
                      <c:pt idx="532">
                        <c:v>134.804382</c:v>
                      </c:pt>
                      <c:pt idx="533">
                        <c:v>132.345901</c:v>
                      </c:pt>
                      <c:pt idx="534">
                        <c:v>130.89425700000001</c:v>
                      </c:pt>
                      <c:pt idx="535">
                        <c:v>129.669724</c:v>
                      </c:pt>
                      <c:pt idx="536">
                        <c:v>128.585846</c:v>
                      </c:pt>
                      <c:pt idx="537">
                        <c:v>132.16284200000001</c:v>
                      </c:pt>
                      <c:pt idx="538">
                        <c:v>132.40068099999999</c:v>
                      </c:pt>
                      <c:pt idx="539">
                        <c:v>135.34368900000001</c:v>
                      </c:pt>
                      <c:pt idx="540">
                        <c:v>136.78999300000001</c:v>
                      </c:pt>
                      <c:pt idx="541">
                        <c:v>138.859756</c:v>
                      </c:pt>
                      <c:pt idx="542">
                        <c:v>140.86985799999999</c:v>
                      </c:pt>
                      <c:pt idx="543">
                        <c:v>142.567825</c:v>
                      </c:pt>
                      <c:pt idx="544">
                        <c:v>127.80098000000001</c:v>
                      </c:pt>
                      <c:pt idx="545">
                        <c:v>131.193817</c:v>
                      </c:pt>
                      <c:pt idx="546">
                        <c:v>131.37960799999999</c:v>
                      </c:pt>
                      <c:pt idx="547">
                        <c:v>131.09703099999999</c:v>
                      </c:pt>
                      <c:pt idx="548">
                        <c:v>130.84906000000001</c:v>
                      </c:pt>
                      <c:pt idx="549">
                        <c:v>133.02629099999999</c:v>
                      </c:pt>
                      <c:pt idx="550">
                        <c:v>132.23306299999999</c:v>
                      </c:pt>
                      <c:pt idx="551">
                        <c:v>133.95173600000001</c:v>
                      </c:pt>
                      <c:pt idx="552">
                        <c:v>133.864487</c:v>
                      </c:pt>
                      <c:pt idx="553">
                        <c:v>136.548416</c:v>
                      </c:pt>
                      <c:pt idx="554">
                        <c:v>138.90129099999999</c:v>
                      </c:pt>
                      <c:pt idx="555">
                        <c:v>140.65428199999999</c:v>
                      </c:pt>
                      <c:pt idx="556">
                        <c:v>127.98194899999999</c:v>
                      </c:pt>
                      <c:pt idx="557">
                        <c:v>131.403198</c:v>
                      </c:pt>
                      <c:pt idx="558">
                        <c:v>130.68151900000001</c:v>
                      </c:pt>
                      <c:pt idx="559">
                        <c:v>132.41404700000001</c:v>
                      </c:pt>
                      <c:pt idx="560">
                        <c:v>135.69279499999999</c:v>
                      </c:pt>
                      <c:pt idx="561">
                        <c:v>128.813782</c:v>
                      </c:pt>
                      <c:pt idx="562">
                        <c:v>130.57656900000001</c:v>
                      </c:pt>
                      <c:pt idx="563">
                        <c:v>133.580826</c:v>
                      </c:pt>
                      <c:pt idx="564">
                        <c:v>136.36514299999999</c:v>
                      </c:pt>
                      <c:pt idx="565">
                        <c:v>136.80375699999999</c:v>
                      </c:pt>
                      <c:pt idx="566">
                        <c:v>138.915955</c:v>
                      </c:pt>
                      <c:pt idx="567">
                        <c:v>132.99115</c:v>
                      </c:pt>
                      <c:pt idx="568">
                        <c:v>136.07730100000001</c:v>
                      </c:pt>
                      <c:pt idx="569">
                        <c:v>130.94631999999999</c:v>
                      </c:pt>
                      <c:pt idx="570">
                        <c:v>131.819275</c:v>
                      </c:pt>
                      <c:pt idx="571">
                        <c:v>135.147842</c:v>
                      </c:pt>
                      <c:pt idx="572">
                        <c:v>134.870407</c:v>
                      </c:pt>
                      <c:pt idx="573">
                        <c:v>126.32278400000001</c:v>
                      </c:pt>
                      <c:pt idx="574">
                        <c:v>129.47268700000001</c:v>
                      </c:pt>
                      <c:pt idx="575">
                        <c:v>133.398788</c:v>
                      </c:pt>
                      <c:pt idx="576">
                        <c:v>136.290268</c:v>
                      </c:pt>
                      <c:pt idx="577">
                        <c:v>138.39292900000001</c:v>
                      </c:pt>
                      <c:pt idx="578">
                        <c:v>140.387833</c:v>
                      </c:pt>
                      <c:pt idx="579">
                        <c:v>141.97628800000001</c:v>
                      </c:pt>
                      <c:pt idx="580">
                        <c:v>134.55926500000001</c:v>
                      </c:pt>
                      <c:pt idx="581">
                        <c:v>128.866165</c:v>
                      </c:pt>
                      <c:pt idx="582">
                        <c:v>127.225922</c:v>
                      </c:pt>
                      <c:pt idx="583">
                        <c:v>125.76516699999999</c:v>
                      </c:pt>
                      <c:pt idx="584">
                        <c:v>130.04980499999999</c:v>
                      </c:pt>
                      <c:pt idx="585">
                        <c:v>128.00741600000001</c:v>
                      </c:pt>
                      <c:pt idx="586">
                        <c:v>131.494034</c:v>
                      </c:pt>
                      <c:pt idx="587">
                        <c:v>134.4272</c:v>
                      </c:pt>
                      <c:pt idx="588">
                        <c:v>136.870926</c:v>
                      </c:pt>
                      <c:pt idx="589">
                        <c:v>138.763046</c:v>
                      </c:pt>
                      <c:pt idx="590">
                        <c:v>140.631439</c:v>
                      </c:pt>
                      <c:pt idx="591">
                        <c:v>138.76817299999999</c:v>
                      </c:pt>
                      <c:pt idx="592">
                        <c:v>134.70747399999999</c:v>
                      </c:pt>
                      <c:pt idx="593">
                        <c:v>129.812805</c:v>
                      </c:pt>
                      <c:pt idx="594">
                        <c:v>129.55557300000001</c:v>
                      </c:pt>
                      <c:pt idx="595">
                        <c:v>129.42538500000001</c:v>
                      </c:pt>
                      <c:pt idx="596">
                        <c:v>124.67639199999999</c:v>
                      </c:pt>
                      <c:pt idx="597">
                        <c:v>128.67399599999999</c:v>
                      </c:pt>
                      <c:pt idx="598">
                        <c:v>132.01161200000001</c:v>
                      </c:pt>
                      <c:pt idx="599">
                        <c:v>134.755447</c:v>
                      </c:pt>
                    </c:numCache>
                  </c:numRef>
                </c:yVal>
                <c:smooth val="0"/>
                <c:extLst xmlns:c15="http://schemas.microsoft.com/office/drawing/2012/chart">
                  <c:ext xmlns:c16="http://schemas.microsoft.com/office/drawing/2014/chart" uri="{C3380CC4-5D6E-409C-BE32-E72D297353CC}">
                    <c16:uniqueId val="{00000008-DF95-4C4C-BF99-B8B3502E9FBF}"/>
                  </c:ext>
                </c:extLst>
              </c15:ser>
            </c15:filteredScatterSeries>
            <c15:filteredScatterSeries>
              <c15:ser>
                <c:idx val="1"/>
                <c:order val="4"/>
                <c:tx>
                  <c:strRef>
                    <c:extLst xmlns:c15="http://schemas.microsoft.com/office/drawing/2012/chart">
                      <c:ext xmlns:c15="http://schemas.microsoft.com/office/drawing/2012/chart" uri="{02D57815-91ED-43cb-92C2-25804820EDAC}">
                        <c15:formulaRef>
                          <c15:sqref>'03N20W35R03S'!$F$1</c15:sqref>
                        </c15:formulaRef>
                      </c:ext>
                    </c:extLst>
                    <c:strCache>
                      <c:ptCount val="1"/>
                      <c:pt idx="0">
                        <c:v>Reduced Pumping without Projects</c:v>
                      </c:pt>
                    </c:strCache>
                  </c:strRef>
                </c:tx>
                <c:spPr>
                  <a:ln>
                    <a:solidFill>
                      <a:srgbClr val="7030A0"/>
                    </a:solidFill>
                  </a:ln>
                </c:spPr>
                <c:marker>
                  <c:symbol val="none"/>
                </c:marker>
                <c:xVal>
                  <c:numRef>
                    <c:extLst xmlns:c15="http://schemas.microsoft.com/office/drawing/2012/chart">
                      <c:ext xmlns:c15="http://schemas.microsoft.com/office/drawing/2012/chart" uri="{02D57815-91ED-43cb-92C2-25804820EDAC}">
                        <c15:formulaRef>
                          <c15:sqref>'03N20W35R03S'!$A$3:$A$602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'03N20W35R03S'!$P$3:$P$602</c15:sqref>
                        </c15:formulaRef>
                      </c:ext>
                    </c:extLst>
                    <c:numCache>
                      <c:formatCode>0.00</c:formatCode>
                      <c:ptCount val="600"/>
                      <c:pt idx="0">
                        <c:v>146.15142800000001</c:v>
                      </c:pt>
                      <c:pt idx="1">
                        <c:v>147.628052</c:v>
                      </c:pt>
                      <c:pt idx="2">
                        <c:v>149.81355300000001</c:v>
                      </c:pt>
                      <c:pt idx="3">
                        <c:v>145.88308699999999</c:v>
                      </c:pt>
                      <c:pt idx="4">
                        <c:v>148.02784700000001</c:v>
                      </c:pt>
                      <c:pt idx="5">
                        <c:v>138.527039</c:v>
                      </c:pt>
                      <c:pt idx="6">
                        <c:v>140.02032500000001</c:v>
                      </c:pt>
                      <c:pt idx="7">
                        <c:v>141.424713</c:v>
                      </c:pt>
                      <c:pt idx="8">
                        <c:v>142.089111</c:v>
                      </c:pt>
                      <c:pt idx="9">
                        <c:v>136.556229</c:v>
                      </c:pt>
                      <c:pt idx="10">
                        <c:v>140.41355899999999</c:v>
                      </c:pt>
                      <c:pt idx="11">
                        <c:v>140.98140000000001</c:v>
                      </c:pt>
                      <c:pt idx="12">
                        <c:v>144.137192</c:v>
                      </c:pt>
                      <c:pt idx="13">
                        <c:v>146.51925700000001</c:v>
                      </c:pt>
                      <c:pt idx="14">
                        <c:v>139.27806100000001</c:v>
                      </c:pt>
                      <c:pt idx="15">
                        <c:v>142.573883</c:v>
                      </c:pt>
                      <c:pt idx="16">
                        <c:v>144.905731</c:v>
                      </c:pt>
                      <c:pt idx="17">
                        <c:v>138.26715100000001</c:v>
                      </c:pt>
                      <c:pt idx="18">
                        <c:v>138.37112400000001</c:v>
                      </c:pt>
                      <c:pt idx="19">
                        <c:v>141.83471700000001</c:v>
                      </c:pt>
                      <c:pt idx="20">
                        <c:v>141.254898</c:v>
                      </c:pt>
                      <c:pt idx="21">
                        <c:v>132.34535199999999</c:v>
                      </c:pt>
                      <c:pt idx="22">
                        <c:v>136.76251199999999</c:v>
                      </c:pt>
                      <c:pt idx="23">
                        <c:v>140.63563500000001</c:v>
                      </c:pt>
                      <c:pt idx="24">
                        <c:v>143.48436000000001</c:v>
                      </c:pt>
                      <c:pt idx="25">
                        <c:v>145.694885</c:v>
                      </c:pt>
                      <c:pt idx="26">
                        <c:v>145.51324500000001</c:v>
                      </c:pt>
                      <c:pt idx="27">
                        <c:v>146.81779499999999</c:v>
                      </c:pt>
                      <c:pt idx="28">
                        <c:v>142.859207</c:v>
                      </c:pt>
                      <c:pt idx="29">
                        <c:v>135.04113799999999</c:v>
                      </c:pt>
                      <c:pt idx="30">
                        <c:v>134.544647</c:v>
                      </c:pt>
                      <c:pt idx="31">
                        <c:v>134.014084</c:v>
                      </c:pt>
                      <c:pt idx="32">
                        <c:v>136.31312600000001</c:v>
                      </c:pt>
                      <c:pt idx="33">
                        <c:v>138.08169599999999</c:v>
                      </c:pt>
                      <c:pt idx="34">
                        <c:v>136.148087</c:v>
                      </c:pt>
                      <c:pt idx="35">
                        <c:v>139.365128</c:v>
                      </c:pt>
                      <c:pt idx="36">
                        <c:v>142.291595</c:v>
                      </c:pt>
                      <c:pt idx="37">
                        <c:v>137.96264600000001</c:v>
                      </c:pt>
                      <c:pt idx="38">
                        <c:v>139.30297899999999</c:v>
                      </c:pt>
                      <c:pt idx="39">
                        <c:v>140.562805</c:v>
                      </c:pt>
                      <c:pt idx="40">
                        <c:v>135.65275600000001</c:v>
                      </c:pt>
                      <c:pt idx="41">
                        <c:v>138.08068800000001</c:v>
                      </c:pt>
                      <c:pt idx="42">
                        <c:v>135.946213</c:v>
                      </c:pt>
                      <c:pt idx="43">
                        <c:v>137.48907500000001</c:v>
                      </c:pt>
                      <c:pt idx="44">
                        <c:v>135.362076</c:v>
                      </c:pt>
                      <c:pt idx="45">
                        <c:v>133.44770800000001</c:v>
                      </c:pt>
                      <c:pt idx="46">
                        <c:v>135.927536</c:v>
                      </c:pt>
                      <c:pt idx="47">
                        <c:v>139.154968</c:v>
                      </c:pt>
                      <c:pt idx="48">
                        <c:v>141.73753400000001</c:v>
                      </c:pt>
                      <c:pt idx="49">
                        <c:v>143.62098700000001</c:v>
                      </c:pt>
                      <c:pt idx="50">
                        <c:v>137.25318899999999</c:v>
                      </c:pt>
                      <c:pt idx="51">
                        <c:v>135.39823899999999</c:v>
                      </c:pt>
                      <c:pt idx="52">
                        <c:v>133.943848</c:v>
                      </c:pt>
                      <c:pt idx="53">
                        <c:v>137.183167</c:v>
                      </c:pt>
                      <c:pt idx="54">
                        <c:v>132.870712</c:v>
                      </c:pt>
                      <c:pt idx="55">
                        <c:v>129.18734699999999</c:v>
                      </c:pt>
                      <c:pt idx="56">
                        <c:v>129.67742899999999</c:v>
                      </c:pt>
                      <c:pt idx="57">
                        <c:v>133.600266</c:v>
                      </c:pt>
                      <c:pt idx="58">
                        <c:v>136.620285</c:v>
                      </c:pt>
                      <c:pt idx="59">
                        <c:v>139.055939</c:v>
                      </c:pt>
                      <c:pt idx="60">
                        <c:v>141.13700900000001</c:v>
                      </c:pt>
                      <c:pt idx="61">
                        <c:v>142.484467</c:v>
                      </c:pt>
                      <c:pt idx="62">
                        <c:v>144.19667100000001</c:v>
                      </c:pt>
                      <c:pt idx="63">
                        <c:v>145.729187</c:v>
                      </c:pt>
                      <c:pt idx="64">
                        <c:v>137.112717</c:v>
                      </c:pt>
                      <c:pt idx="65">
                        <c:v>132.43214399999999</c:v>
                      </c:pt>
                      <c:pt idx="66">
                        <c:v>130.073883</c:v>
                      </c:pt>
                      <c:pt idx="67">
                        <c:v>132.93426500000001</c:v>
                      </c:pt>
                      <c:pt idx="68">
                        <c:v>130.03987100000001</c:v>
                      </c:pt>
                      <c:pt idx="69">
                        <c:v>131.45306400000001</c:v>
                      </c:pt>
                      <c:pt idx="70">
                        <c:v>134.63815299999999</c:v>
                      </c:pt>
                      <c:pt idx="71">
                        <c:v>137.30647300000001</c:v>
                      </c:pt>
                      <c:pt idx="72">
                        <c:v>138.31338500000001</c:v>
                      </c:pt>
                      <c:pt idx="73">
                        <c:v>140.44584699999999</c:v>
                      </c:pt>
                      <c:pt idx="74">
                        <c:v>141.655945</c:v>
                      </c:pt>
                      <c:pt idx="75">
                        <c:v>143.18377699999999</c:v>
                      </c:pt>
                      <c:pt idx="76">
                        <c:v>136.948959</c:v>
                      </c:pt>
                      <c:pt idx="77">
                        <c:v>132.120789</c:v>
                      </c:pt>
                      <c:pt idx="78">
                        <c:v>133.65832499999999</c:v>
                      </c:pt>
                      <c:pt idx="79">
                        <c:v>124.40621899999999</c:v>
                      </c:pt>
                      <c:pt idx="80">
                        <c:v>127.007217</c:v>
                      </c:pt>
                      <c:pt idx="81">
                        <c:v>131.59419299999999</c:v>
                      </c:pt>
                      <c:pt idx="82">
                        <c:v>134.323532</c:v>
                      </c:pt>
                      <c:pt idx="83">
                        <c:v>136.95614599999999</c:v>
                      </c:pt>
                      <c:pt idx="84">
                        <c:v>139.11685199999999</c:v>
                      </c:pt>
                      <c:pt idx="85">
                        <c:v>140.85495</c:v>
                      </c:pt>
                      <c:pt idx="86">
                        <c:v>142.57861299999999</c:v>
                      </c:pt>
                      <c:pt idx="87">
                        <c:v>139.73440600000001</c:v>
                      </c:pt>
                      <c:pt idx="88">
                        <c:v>134.524689</c:v>
                      </c:pt>
                      <c:pt idx="89">
                        <c:v>131.94485499999999</c:v>
                      </c:pt>
                      <c:pt idx="90">
                        <c:v>134.296494</c:v>
                      </c:pt>
                      <c:pt idx="91">
                        <c:v>136.10560599999999</c:v>
                      </c:pt>
                      <c:pt idx="92">
                        <c:v>137.377106</c:v>
                      </c:pt>
                      <c:pt idx="93">
                        <c:v>133.875092</c:v>
                      </c:pt>
                      <c:pt idx="94">
                        <c:v>129.738113</c:v>
                      </c:pt>
                      <c:pt idx="95">
                        <c:v>133.84063699999999</c:v>
                      </c:pt>
                      <c:pt idx="96">
                        <c:v>136.567825</c:v>
                      </c:pt>
                      <c:pt idx="97">
                        <c:v>138.87077300000001</c:v>
                      </c:pt>
                      <c:pt idx="98">
                        <c:v>141.01036099999999</c:v>
                      </c:pt>
                      <c:pt idx="99">
                        <c:v>141.35841400000001</c:v>
                      </c:pt>
                      <c:pt idx="100">
                        <c:v>139.49375900000001</c:v>
                      </c:pt>
                      <c:pt idx="101">
                        <c:v>130.103714</c:v>
                      </c:pt>
                      <c:pt idx="102">
                        <c:v>131.146851</c:v>
                      </c:pt>
                      <c:pt idx="103">
                        <c:v>131.98983799999999</c:v>
                      </c:pt>
                      <c:pt idx="104">
                        <c:v>134.68434099999999</c:v>
                      </c:pt>
                      <c:pt idx="105">
                        <c:v>133.66542100000001</c:v>
                      </c:pt>
                      <c:pt idx="106">
                        <c:v>129.953033</c:v>
                      </c:pt>
                      <c:pt idx="107">
                        <c:v>133.791122</c:v>
                      </c:pt>
                      <c:pt idx="108">
                        <c:v>136.834946</c:v>
                      </c:pt>
                      <c:pt idx="109">
                        <c:v>138.764679</c:v>
                      </c:pt>
                      <c:pt idx="110">
                        <c:v>140.638184</c:v>
                      </c:pt>
                      <c:pt idx="111">
                        <c:v>141.51106300000001</c:v>
                      </c:pt>
                      <c:pt idx="112">
                        <c:v>134.444794</c:v>
                      </c:pt>
                      <c:pt idx="113">
                        <c:v>130.408524</c:v>
                      </c:pt>
                      <c:pt idx="114">
                        <c:v>128.554337</c:v>
                      </c:pt>
                      <c:pt idx="115">
                        <c:v>126.871002</c:v>
                      </c:pt>
                      <c:pt idx="116">
                        <c:v>131.131912</c:v>
                      </c:pt>
                      <c:pt idx="117">
                        <c:v>130.84498600000001</c:v>
                      </c:pt>
                      <c:pt idx="118">
                        <c:v>132.41980000000001</c:v>
                      </c:pt>
                      <c:pt idx="119">
                        <c:v>134.95739699999999</c:v>
                      </c:pt>
                      <c:pt idx="120">
                        <c:v>137.40152</c:v>
                      </c:pt>
                      <c:pt idx="121">
                        <c:v>139.31703200000001</c:v>
                      </c:pt>
                      <c:pt idx="122">
                        <c:v>140.359375</c:v>
                      </c:pt>
                      <c:pt idx="123">
                        <c:v>141.98291</c:v>
                      </c:pt>
                      <c:pt idx="124">
                        <c:v>135.39344800000001</c:v>
                      </c:pt>
                      <c:pt idx="125">
                        <c:v>130.33789100000001</c:v>
                      </c:pt>
                      <c:pt idx="126">
                        <c:v>129.67678799999999</c:v>
                      </c:pt>
                      <c:pt idx="127">
                        <c:v>129.016434</c:v>
                      </c:pt>
                      <c:pt idx="128">
                        <c:v>128.236313</c:v>
                      </c:pt>
                      <c:pt idx="129">
                        <c:v>132.07264699999999</c:v>
                      </c:pt>
                      <c:pt idx="130">
                        <c:v>132.28135700000001</c:v>
                      </c:pt>
                      <c:pt idx="131">
                        <c:v>135.21354700000001</c:v>
                      </c:pt>
                      <c:pt idx="132">
                        <c:v>137.571686</c:v>
                      </c:pt>
                      <c:pt idx="133">
                        <c:v>139.417618</c:v>
                      </c:pt>
                      <c:pt idx="134">
                        <c:v>141.23487900000001</c:v>
                      </c:pt>
                      <c:pt idx="135">
                        <c:v>142.712738</c:v>
                      </c:pt>
                      <c:pt idx="136">
                        <c:v>143.44927999999999</c:v>
                      </c:pt>
                      <c:pt idx="137">
                        <c:v>129.523315</c:v>
                      </c:pt>
                      <c:pt idx="138">
                        <c:v>129.42747499999999</c:v>
                      </c:pt>
                      <c:pt idx="139">
                        <c:v>129.51042200000001</c:v>
                      </c:pt>
                      <c:pt idx="140">
                        <c:v>129.18457000000001</c:v>
                      </c:pt>
                      <c:pt idx="141">
                        <c:v>133.046661</c:v>
                      </c:pt>
                      <c:pt idx="142">
                        <c:v>132.622086</c:v>
                      </c:pt>
                      <c:pt idx="143">
                        <c:v>135.680634</c:v>
                      </c:pt>
                      <c:pt idx="144">
                        <c:v>137.57008400000001</c:v>
                      </c:pt>
                      <c:pt idx="145">
                        <c:v>139.04504399999999</c:v>
                      </c:pt>
                      <c:pt idx="146">
                        <c:v>140.89782700000001</c:v>
                      </c:pt>
                      <c:pt idx="147">
                        <c:v>142.59747300000001</c:v>
                      </c:pt>
                      <c:pt idx="148">
                        <c:v>136.544479</c:v>
                      </c:pt>
                      <c:pt idx="149">
                        <c:v>131.890503</c:v>
                      </c:pt>
                      <c:pt idx="150">
                        <c:v>129.685913</c:v>
                      </c:pt>
                      <c:pt idx="151">
                        <c:v>132.226395</c:v>
                      </c:pt>
                      <c:pt idx="152">
                        <c:v>129.70401000000001</c:v>
                      </c:pt>
                      <c:pt idx="153">
                        <c:v>133.16937300000001</c:v>
                      </c:pt>
                      <c:pt idx="154">
                        <c:v>133.84667999999999</c:v>
                      </c:pt>
                      <c:pt idx="155">
                        <c:v>136.46165500000001</c:v>
                      </c:pt>
                      <c:pt idx="156">
                        <c:v>138.87127699999999</c:v>
                      </c:pt>
                      <c:pt idx="157">
                        <c:v>140.61599699999999</c:v>
                      </c:pt>
                      <c:pt idx="158">
                        <c:v>142.366806</c:v>
                      </c:pt>
                      <c:pt idx="159">
                        <c:v>143.38763399999999</c:v>
                      </c:pt>
                      <c:pt idx="160">
                        <c:v>136.99681100000001</c:v>
                      </c:pt>
                      <c:pt idx="161">
                        <c:v>132.103622</c:v>
                      </c:pt>
                      <c:pt idx="162">
                        <c:v>131.741837</c:v>
                      </c:pt>
                      <c:pt idx="163">
                        <c:v>131.333832</c:v>
                      </c:pt>
                      <c:pt idx="164">
                        <c:v>130.765106</c:v>
                      </c:pt>
                      <c:pt idx="165">
                        <c:v>132.846069</c:v>
                      </c:pt>
                      <c:pt idx="166">
                        <c:v>134.26054400000001</c:v>
                      </c:pt>
                      <c:pt idx="167">
                        <c:v>137.12034600000001</c:v>
                      </c:pt>
                      <c:pt idx="168">
                        <c:v>139.19534300000001</c:v>
                      </c:pt>
                      <c:pt idx="169">
                        <c:v>141.093582</c:v>
                      </c:pt>
                      <c:pt idx="170">
                        <c:v>142.79647800000001</c:v>
                      </c:pt>
                      <c:pt idx="171">
                        <c:v>143.747772</c:v>
                      </c:pt>
                      <c:pt idx="172">
                        <c:v>137.74775700000001</c:v>
                      </c:pt>
                      <c:pt idx="173">
                        <c:v>133.094055</c:v>
                      </c:pt>
                      <c:pt idx="174">
                        <c:v>133.037384</c:v>
                      </c:pt>
                      <c:pt idx="175">
                        <c:v>132.933426</c:v>
                      </c:pt>
                      <c:pt idx="176">
                        <c:v>132.67060900000001</c:v>
                      </c:pt>
                      <c:pt idx="177">
                        <c:v>132.15548699999999</c:v>
                      </c:pt>
                      <c:pt idx="178">
                        <c:v>135.53903199999999</c:v>
                      </c:pt>
                      <c:pt idx="179">
                        <c:v>138.03741500000001</c:v>
                      </c:pt>
                      <c:pt idx="180">
                        <c:v>136.78904700000001</c:v>
                      </c:pt>
                      <c:pt idx="181">
                        <c:v>139.15913399999999</c:v>
                      </c:pt>
                      <c:pt idx="182">
                        <c:v>141.45519999999999</c:v>
                      </c:pt>
                      <c:pt idx="183">
                        <c:v>137.80091899999999</c:v>
                      </c:pt>
                      <c:pt idx="184">
                        <c:v>137.03866600000001</c:v>
                      </c:pt>
                      <c:pt idx="185">
                        <c:v>136.49792500000001</c:v>
                      </c:pt>
                      <c:pt idx="186">
                        <c:v>135.84320099999999</c:v>
                      </c:pt>
                      <c:pt idx="187">
                        <c:v>131.58763099999999</c:v>
                      </c:pt>
                      <c:pt idx="188">
                        <c:v>131.36828600000001</c:v>
                      </c:pt>
                      <c:pt idx="189">
                        <c:v>134.79579200000001</c:v>
                      </c:pt>
                      <c:pt idx="190">
                        <c:v>136.500946</c:v>
                      </c:pt>
                      <c:pt idx="191">
                        <c:v>139.05389400000001</c:v>
                      </c:pt>
                      <c:pt idx="192">
                        <c:v>139.76248200000001</c:v>
                      </c:pt>
                      <c:pt idx="193">
                        <c:v>141.348251</c:v>
                      </c:pt>
                      <c:pt idx="194">
                        <c:v>143.19998200000001</c:v>
                      </c:pt>
                      <c:pt idx="195">
                        <c:v>144.26139800000001</c:v>
                      </c:pt>
                      <c:pt idx="196">
                        <c:v>138.96565200000001</c:v>
                      </c:pt>
                      <c:pt idx="197">
                        <c:v>134.98144500000001</c:v>
                      </c:pt>
                      <c:pt idx="198">
                        <c:v>133.61021400000001</c:v>
                      </c:pt>
                      <c:pt idx="199">
                        <c:v>132.41113300000001</c:v>
                      </c:pt>
                      <c:pt idx="200">
                        <c:v>131.268158</c:v>
                      </c:pt>
                      <c:pt idx="201">
                        <c:v>134.10308800000001</c:v>
                      </c:pt>
                      <c:pt idx="202">
                        <c:v>137.199432</c:v>
                      </c:pt>
                      <c:pt idx="203">
                        <c:v>139.61570699999999</c:v>
                      </c:pt>
                      <c:pt idx="204">
                        <c:v>141.186035</c:v>
                      </c:pt>
                      <c:pt idx="205">
                        <c:v>142.189178</c:v>
                      </c:pt>
                      <c:pt idx="206">
                        <c:v>143.88887</c:v>
                      </c:pt>
                      <c:pt idx="207">
                        <c:v>139.36213699999999</c:v>
                      </c:pt>
                      <c:pt idx="208">
                        <c:v>137.198654</c:v>
                      </c:pt>
                      <c:pt idx="209">
                        <c:v>136.99437</c:v>
                      </c:pt>
                      <c:pt idx="210">
                        <c:v>136.28912399999999</c:v>
                      </c:pt>
                      <c:pt idx="211">
                        <c:v>137.827316</c:v>
                      </c:pt>
                      <c:pt idx="212">
                        <c:v>136.78857400000001</c:v>
                      </c:pt>
                      <c:pt idx="213">
                        <c:v>137.39032</c:v>
                      </c:pt>
                      <c:pt idx="214">
                        <c:v>136.33058199999999</c:v>
                      </c:pt>
                      <c:pt idx="215">
                        <c:v>139.16224700000001</c:v>
                      </c:pt>
                      <c:pt idx="216">
                        <c:v>135.54972799999999</c:v>
                      </c:pt>
                      <c:pt idx="217">
                        <c:v>138.107269</c:v>
                      </c:pt>
                      <c:pt idx="218">
                        <c:v>140.69903600000001</c:v>
                      </c:pt>
                      <c:pt idx="219">
                        <c:v>142.391953</c:v>
                      </c:pt>
                      <c:pt idx="220">
                        <c:v>138.14884900000001</c:v>
                      </c:pt>
                      <c:pt idx="221">
                        <c:v>138.120453</c:v>
                      </c:pt>
                      <c:pt idx="222">
                        <c:v>137.97212200000001</c:v>
                      </c:pt>
                      <c:pt idx="223">
                        <c:v>137.796753</c:v>
                      </c:pt>
                      <c:pt idx="224">
                        <c:v>137.62200899999999</c:v>
                      </c:pt>
                      <c:pt idx="225">
                        <c:v>136.82420300000001</c:v>
                      </c:pt>
                      <c:pt idx="226">
                        <c:v>136.716095</c:v>
                      </c:pt>
                      <c:pt idx="227">
                        <c:v>139.58036799999999</c:v>
                      </c:pt>
                      <c:pt idx="228">
                        <c:v>141.924362</c:v>
                      </c:pt>
                      <c:pt idx="229">
                        <c:v>143.57382200000001</c:v>
                      </c:pt>
                      <c:pt idx="230">
                        <c:v>145.19700599999999</c:v>
                      </c:pt>
                      <c:pt idx="231">
                        <c:v>141.47534200000001</c:v>
                      </c:pt>
                      <c:pt idx="232">
                        <c:v>143.57517999999999</c:v>
                      </c:pt>
                      <c:pt idx="233">
                        <c:v>136.01014699999999</c:v>
                      </c:pt>
                      <c:pt idx="234">
                        <c:v>135.753052</c:v>
                      </c:pt>
                      <c:pt idx="235">
                        <c:v>135.59132399999999</c:v>
                      </c:pt>
                      <c:pt idx="236">
                        <c:v>135.22605899999999</c:v>
                      </c:pt>
                      <c:pt idx="237">
                        <c:v>134.738846</c:v>
                      </c:pt>
                      <c:pt idx="238">
                        <c:v>137.72584499999999</c:v>
                      </c:pt>
                      <c:pt idx="239">
                        <c:v>140.31173699999999</c:v>
                      </c:pt>
                      <c:pt idx="240">
                        <c:v>142.33987400000001</c:v>
                      </c:pt>
                      <c:pt idx="241">
                        <c:v>143.86631800000001</c:v>
                      </c:pt>
                      <c:pt idx="242">
                        <c:v>145.22932399999999</c:v>
                      </c:pt>
                      <c:pt idx="243">
                        <c:v>146.35038800000001</c:v>
                      </c:pt>
                      <c:pt idx="244">
                        <c:v>143.28048699999999</c:v>
                      </c:pt>
                      <c:pt idx="245">
                        <c:v>135.66915900000001</c:v>
                      </c:pt>
                      <c:pt idx="246">
                        <c:v>133.696259</c:v>
                      </c:pt>
                      <c:pt idx="247">
                        <c:v>132.13128699999999</c:v>
                      </c:pt>
                      <c:pt idx="248">
                        <c:v>134.89128099999999</c:v>
                      </c:pt>
                      <c:pt idx="249">
                        <c:v>136.856247</c:v>
                      </c:pt>
                      <c:pt idx="250">
                        <c:v>139.12799100000001</c:v>
                      </c:pt>
                      <c:pt idx="251">
                        <c:v>140.04924</c:v>
                      </c:pt>
                      <c:pt idx="252">
                        <c:v>142.11743200000001</c:v>
                      </c:pt>
                      <c:pt idx="253">
                        <c:v>143.62982199999999</c:v>
                      </c:pt>
                      <c:pt idx="254">
                        <c:v>145.063187</c:v>
                      </c:pt>
                      <c:pt idx="255">
                        <c:v>146.358047</c:v>
                      </c:pt>
                      <c:pt idx="256">
                        <c:v>136.37129200000001</c:v>
                      </c:pt>
                      <c:pt idx="257">
                        <c:v>136.49588</c:v>
                      </c:pt>
                      <c:pt idx="258">
                        <c:v>134.120789</c:v>
                      </c:pt>
                      <c:pt idx="259">
                        <c:v>134.94073499999999</c:v>
                      </c:pt>
                      <c:pt idx="260">
                        <c:v>132.53294399999999</c:v>
                      </c:pt>
                      <c:pt idx="261">
                        <c:v>135.50740099999999</c:v>
                      </c:pt>
                      <c:pt idx="262">
                        <c:v>138.10711699999999</c:v>
                      </c:pt>
                      <c:pt idx="263">
                        <c:v>140.37307699999999</c:v>
                      </c:pt>
                      <c:pt idx="264">
                        <c:v>142.271683</c:v>
                      </c:pt>
                      <c:pt idx="265">
                        <c:v>141.392166</c:v>
                      </c:pt>
                      <c:pt idx="266">
                        <c:v>143.36874399999999</c:v>
                      </c:pt>
                      <c:pt idx="267">
                        <c:v>144.87922699999999</c:v>
                      </c:pt>
                      <c:pt idx="268">
                        <c:v>140.21397400000001</c:v>
                      </c:pt>
                      <c:pt idx="269">
                        <c:v>136.63954200000001</c:v>
                      </c:pt>
                      <c:pt idx="270">
                        <c:v>136.22627299999999</c:v>
                      </c:pt>
                      <c:pt idx="271">
                        <c:v>135.82643100000001</c:v>
                      </c:pt>
                      <c:pt idx="272">
                        <c:v>135.342072</c:v>
                      </c:pt>
                      <c:pt idx="273">
                        <c:v>134.79359400000001</c:v>
                      </c:pt>
                      <c:pt idx="274">
                        <c:v>137.93890400000001</c:v>
                      </c:pt>
                      <c:pt idx="275">
                        <c:v>140.52366599999999</c:v>
                      </c:pt>
                      <c:pt idx="276">
                        <c:v>142.53367600000001</c:v>
                      </c:pt>
                      <c:pt idx="277">
                        <c:v>141.31822199999999</c:v>
                      </c:pt>
                      <c:pt idx="278">
                        <c:v>142.978363</c:v>
                      </c:pt>
                      <c:pt idx="279">
                        <c:v>144.63502500000001</c:v>
                      </c:pt>
                      <c:pt idx="280">
                        <c:v>143.13417100000001</c:v>
                      </c:pt>
                      <c:pt idx="281">
                        <c:v>136.30096399999999</c:v>
                      </c:pt>
                      <c:pt idx="282">
                        <c:v>136.430939</c:v>
                      </c:pt>
                      <c:pt idx="283">
                        <c:v>136.52427700000001</c:v>
                      </c:pt>
                      <c:pt idx="284">
                        <c:v>136.356369</c:v>
                      </c:pt>
                      <c:pt idx="285">
                        <c:v>136.04728700000001</c:v>
                      </c:pt>
                      <c:pt idx="286">
                        <c:v>138.97782900000001</c:v>
                      </c:pt>
                      <c:pt idx="287">
                        <c:v>140.07955899999999</c:v>
                      </c:pt>
                      <c:pt idx="288">
                        <c:v>142.30561800000001</c:v>
                      </c:pt>
                      <c:pt idx="289">
                        <c:v>144.032883</c:v>
                      </c:pt>
                      <c:pt idx="290">
                        <c:v>145.683975</c:v>
                      </c:pt>
                      <c:pt idx="291">
                        <c:v>146.81239299999999</c:v>
                      </c:pt>
                      <c:pt idx="292">
                        <c:v>134.984497</c:v>
                      </c:pt>
                      <c:pt idx="293">
                        <c:v>136.76966899999999</c:v>
                      </c:pt>
                      <c:pt idx="294">
                        <c:v>136.62011699999999</c:v>
                      </c:pt>
                      <c:pt idx="295">
                        <c:v>136.17147800000001</c:v>
                      </c:pt>
                      <c:pt idx="296">
                        <c:v>135.672302</c:v>
                      </c:pt>
                      <c:pt idx="297">
                        <c:v>135.13121000000001</c:v>
                      </c:pt>
                      <c:pt idx="298">
                        <c:v>138.02723700000001</c:v>
                      </c:pt>
                      <c:pt idx="299">
                        <c:v>140.485275</c:v>
                      </c:pt>
                      <c:pt idx="300">
                        <c:v>142.45384200000001</c:v>
                      </c:pt>
                      <c:pt idx="301">
                        <c:v>143.682861</c:v>
                      </c:pt>
                      <c:pt idx="302">
                        <c:v>143.74902299999999</c:v>
                      </c:pt>
                      <c:pt idx="303">
                        <c:v>144.90728799999999</c:v>
                      </c:pt>
                      <c:pt idx="304">
                        <c:v>146.47058100000001</c:v>
                      </c:pt>
                      <c:pt idx="305">
                        <c:v>135.74258399999999</c:v>
                      </c:pt>
                      <c:pt idx="306">
                        <c:v>135.22267199999999</c:v>
                      </c:pt>
                      <c:pt idx="307">
                        <c:v>136.37809799999999</c:v>
                      </c:pt>
                      <c:pt idx="308">
                        <c:v>135.65927099999999</c:v>
                      </c:pt>
                      <c:pt idx="309">
                        <c:v>134.81062299999999</c:v>
                      </c:pt>
                      <c:pt idx="310">
                        <c:v>137.84330700000001</c:v>
                      </c:pt>
                      <c:pt idx="311">
                        <c:v>140.458237</c:v>
                      </c:pt>
                      <c:pt idx="312">
                        <c:v>142.539581</c:v>
                      </c:pt>
                      <c:pt idx="313">
                        <c:v>143.71748400000001</c:v>
                      </c:pt>
                      <c:pt idx="314">
                        <c:v>138.297653</c:v>
                      </c:pt>
                      <c:pt idx="315">
                        <c:v>140.87634299999999</c:v>
                      </c:pt>
                      <c:pt idx="316">
                        <c:v>142.825714</c:v>
                      </c:pt>
                      <c:pt idx="317">
                        <c:v>137.93083200000001</c:v>
                      </c:pt>
                      <c:pt idx="318">
                        <c:v>138.02136200000001</c:v>
                      </c:pt>
                      <c:pt idx="319">
                        <c:v>138.18885800000001</c:v>
                      </c:pt>
                      <c:pt idx="320">
                        <c:v>138.20362900000001</c:v>
                      </c:pt>
                      <c:pt idx="321">
                        <c:v>137.829407</c:v>
                      </c:pt>
                      <c:pt idx="322">
                        <c:v>137.78059400000001</c:v>
                      </c:pt>
                      <c:pt idx="323">
                        <c:v>139.93646200000001</c:v>
                      </c:pt>
                      <c:pt idx="324">
                        <c:v>142.10549900000001</c:v>
                      </c:pt>
                      <c:pt idx="325">
                        <c:v>142.69574</c:v>
                      </c:pt>
                      <c:pt idx="326">
                        <c:v>144.13978599999999</c:v>
                      </c:pt>
                      <c:pt idx="327">
                        <c:v>144.472351</c:v>
                      </c:pt>
                      <c:pt idx="328">
                        <c:v>143.536407</c:v>
                      </c:pt>
                      <c:pt idx="329">
                        <c:v>136.65618900000001</c:v>
                      </c:pt>
                      <c:pt idx="330">
                        <c:v>135.314087</c:v>
                      </c:pt>
                      <c:pt idx="331">
                        <c:v>134.257599</c:v>
                      </c:pt>
                      <c:pt idx="332">
                        <c:v>133.196991</c:v>
                      </c:pt>
                      <c:pt idx="333">
                        <c:v>136.777435</c:v>
                      </c:pt>
                      <c:pt idx="334">
                        <c:v>138.80940200000001</c:v>
                      </c:pt>
                      <c:pt idx="335">
                        <c:v>141.13497899999999</c:v>
                      </c:pt>
                      <c:pt idx="336">
                        <c:v>143.00765999999999</c:v>
                      </c:pt>
                      <c:pt idx="337">
                        <c:v>144.54203799999999</c:v>
                      </c:pt>
                      <c:pt idx="338">
                        <c:v>146.083054</c:v>
                      </c:pt>
                      <c:pt idx="339">
                        <c:v>147.45448300000001</c:v>
                      </c:pt>
                      <c:pt idx="340">
                        <c:v>141.24011200000001</c:v>
                      </c:pt>
                      <c:pt idx="341">
                        <c:v>136.48393200000001</c:v>
                      </c:pt>
                      <c:pt idx="342">
                        <c:v>137.133286</c:v>
                      </c:pt>
                      <c:pt idx="343">
                        <c:v>137.560562</c:v>
                      </c:pt>
                      <c:pt idx="344">
                        <c:v>140.16181900000001</c:v>
                      </c:pt>
                      <c:pt idx="345">
                        <c:v>139.74229399999999</c:v>
                      </c:pt>
                      <c:pt idx="346">
                        <c:v>139.72326699999999</c:v>
                      </c:pt>
                      <c:pt idx="347">
                        <c:v>139.511719</c:v>
                      </c:pt>
                      <c:pt idx="348">
                        <c:v>142.14781199999999</c:v>
                      </c:pt>
                      <c:pt idx="349">
                        <c:v>144.16705300000001</c:v>
                      </c:pt>
                      <c:pt idx="350">
                        <c:v>141.05461099999999</c:v>
                      </c:pt>
                      <c:pt idx="351">
                        <c:v>143.016434</c:v>
                      </c:pt>
                      <c:pt idx="352">
                        <c:v>140.33947800000001</c:v>
                      </c:pt>
                      <c:pt idx="353">
                        <c:v>138.18176299999999</c:v>
                      </c:pt>
                      <c:pt idx="354">
                        <c:v>137.621613</c:v>
                      </c:pt>
                      <c:pt idx="355">
                        <c:v>137.10398900000001</c:v>
                      </c:pt>
                      <c:pt idx="356">
                        <c:v>137.99697900000001</c:v>
                      </c:pt>
                      <c:pt idx="357">
                        <c:v>139.161057</c:v>
                      </c:pt>
                      <c:pt idx="358">
                        <c:v>138.044983</c:v>
                      </c:pt>
                      <c:pt idx="359">
                        <c:v>140.65931699999999</c:v>
                      </c:pt>
                      <c:pt idx="360">
                        <c:v>142.912766</c:v>
                      </c:pt>
                      <c:pt idx="361">
                        <c:v>144.575165</c:v>
                      </c:pt>
                      <c:pt idx="362">
                        <c:v>145.86219800000001</c:v>
                      </c:pt>
                      <c:pt idx="363">
                        <c:v>147.09262100000001</c:v>
                      </c:pt>
                      <c:pt idx="364">
                        <c:v>141.256058</c:v>
                      </c:pt>
                      <c:pt idx="365">
                        <c:v>136.75872799999999</c:v>
                      </c:pt>
                      <c:pt idx="366">
                        <c:v>136.78950499999999</c:v>
                      </c:pt>
                      <c:pt idx="367">
                        <c:v>136.708832</c:v>
                      </c:pt>
                      <c:pt idx="368">
                        <c:v>136.418747</c:v>
                      </c:pt>
                      <c:pt idx="369">
                        <c:v>136.00920099999999</c:v>
                      </c:pt>
                      <c:pt idx="370">
                        <c:v>139.070099</c:v>
                      </c:pt>
                      <c:pt idx="371">
                        <c:v>140.705231</c:v>
                      </c:pt>
                      <c:pt idx="372">
                        <c:v>142.740036</c:v>
                      </c:pt>
                      <c:pt idx="373">
                        <c:v>140.86584500000001</c:v>
                      </c:pt>
                      <c:pt idx="374">
                        <c:v>142.765884</c:v>
                      </c:pt>
                      <c:pt idx="375">
                        <c:v>141.40490700000001</c:v>
                      </c:pt>
                      <c:pt idx="376">
                        <c:v>139.852982</c:v>
                      </c:pt>
                      <c:pt idx="377">
                        <c:v>138.69679300000001</c:v>
                      </c:pt>
                      <c:pt idx="378">
                        <c:v>136.53701799999999</c:v>
                      </c:pt>
                      <c:pt idx="379">
                        <c:v>137.47764599999999</c:v>
                      </c:pt>
                      <c:pt idx="380">
                        <c:v>137.62129200000001</c:v>
                      </c:pt>
                      <c:pt idx="381">
                        <c:v>135.378433</c:v>
                      </c:pt>
                      <c:pt idx="382">
                        <c:v>138.35063199999999</c:v>
                      </c:pt>
                      <c:pt idx="383">
                        <c:v>140.71019000000001</c:v>
                      </c:pt>
                      <c:pt idx="384">
                        <c:v>142.696518</c:v>
                      </c:pt>
                      <c:pt idx="385">
                        <c:v>144.27773999999999</c:v>
                      </c:pt>
                      <c:pt idx="386">
                        <c:v>145.683258</c:v>
                      </c:pt>
                      <c:pt idx="387">
                        <c:v>142.207932</c:v>
                      </c:pt>
                      <c:pt idx="388">
                        <c:v>139.321991</c:v>
                      </c:pt>
                      <c:pt idx="389">
                        <c:v>137.219131</c:v>
                      </c:pt>
                      <c:pt idx="390">
                        <c:v>138.73173499999999</c:v>
                      </c:pt>
                      <c:pt idx="391">
                        <c:v>139.831436</c:v>
                      </c:pt>
                      <c:pt idx="392">
                        <c:v>140.54574600000001</c:v>
                      </c:pt>
                      <c:pt idx="393">
                        <c:v>142.42086800000001</c:v>
                      </c:pt>
                      <c:pt idx="394">
                        <c:v>137.95413199999999</c:v>
                      </c:pt>
                      <c:pt idx="395">
                        <c:v>138.02539100000001</c:v>
                      </c:pt>
                      <c:pt idx="396">
                        <c:v>135.670883</c:v>
                      </c:pt>
                      <c:pt idx="397">
                        <c:v>138.513519</c:v>
                      </c:pt>
                      <c:pt idx="398">
                        <c:v>140.81134</c:v>
                      </c:pt>
                      <c:pt idx="399">
                        <c:v>142.12219200000001</c:v>
                      </c:pt>
                      <c:pt idx="400">
                        <c:v>137.97009299999999</c:v>
                      </c:pt>
                      <c:pt idx="401">
                        <c:v>138.060608</c:v>
                      </c:pt>
                      <c:pt idx="402">
                        <c:v>133.89335600000001</c:v>
                      </c:pt>
                      <c:pt idx="403">
                        <c:v>135.14820900000001</c:v>
                      </c:pt>
                      <c:pt idx="404">
                        <c:v>138.15538000000001</c:v>
                      </c:pt>
                      <c:pt idx="405">
                        <c:v>139.71083100000001</c:v>
                      </c:pt>
                      <c:pt idx="406">
                        <c:v>141.66044600000001</c:v>
                      </c:pt>
                      <c:pt idx="407">
                        <c:v>138.64497399999999</c:v>
                      </c:pt>
                      <c:pt idx="408">
                        <c:v>140.99302700000001</c:v>
                      </c:pt>
                      <c:pt idx="409">
                        <c:v>136.81230199999999</c:v>
                      </c:pt>
                      <c:pt idx="410">
                        <c:v>139.56570400000001</c:v>
                      </c:pt>
                      <c:pt idx="411">
                        <c:v>141.57486</c:v>
                      </c:pt>
                      <c:pt idx="412">
                        <c:v>137.02825899999999</c:v>
                      </c:pt>
                      <c:pt idx="413">
                        <c:v>138.19107099999999</c:v>
                      </c:pt>
                      <c:pt idx="414">
                        <c:v>136.13029499999999</c:v>
                      </c:pt>
                      <c:pt idx="415">
                        <c:v>134.33670000000001</c:v>
                      </c:pt>
                      <c:pt idx="416">
                        <c:v>132.87776199999999</c:v>
                      </c:pt>
                      <c:pt idx="417">
                        <c:v>135.688019</c:v>
                      </c:pt>
                      <c:pt idx="418">
                        <c:v>138.150284</c:v>
                      </c:pt>
                      <c:pt idx="419">
                        <c:v>140.33017000000001</c:v>
                      </c:pt>
                      <c:pt idx="420">
                        <c:v>141.669464</c:v>
                      </c:pt>
                      <c:pt idx="421">
                        <c:v>141.853058</c:v>
                      </c:pt>
                      <c:pt idx="422">
                        <c:v>143.372467</c:v>
                      </c:pt>
                      <c:pt idx="423">
                        <c:v>144.91890000000001</c:v>
                      </c:pt>
                      <c:pt idx="424">
                        <c:v>139.77311700000001</c:v>
                      </c:pt>
                      <c:pt idx="425">
                        <c:v>135.82150300000001</c:v>
                      </c:pt>
                      <c:pt idx="426">
                        <c:v>133.11282299999999</c:v>
                      </c:pt>
                      <c:pt idx="427">
                        <c:v>134.61215200000001</c:v>
                      </c:pt>
                      <c:pt idx="428">
                        <c:v>137.13394199999999</c:v>
                      </c:pt>
                      <c:pt idx="429">
                        <c:v>133.66836499999999</c:v>
                      </c:pt>
                      <c:pt idx="430">
                        <c:v>136.78715500000001</c:v>
                      </c:pt>
                      <c:pt idx="431">
                        <c:v>139.41838100000001</c:v>
                      </c:pt>
                      <c:pt idx="432">
                        <c:v>141.465439</c:v>
                      </c:pt>
                      <c:pt idx="433">
                        <c:v>142.975143</c:v>
                      </c:pt>
                      <c:pt idx="434">
                        <c:v>141.18005400000001</c:v>
                      </c:pt>
                      <c:pt idx="435">
                        <c:v>140.47112999999999</c:v>
                      </c:pt>
                      <c:pt idx="436">
                        <c:v>136.61314400000001</c:v>
                      </c:pt>
                      <c:pt idx="437">
                        <c:v>136.884872</c:v>
                      </c:pt>
                      <c:pt idx="438">
                        <c:v>135.528976</c:v>
                      </c:pt>
                      <c:pt idx="439">
                        <c:v>134.28912399999999</c:v>
                      </c:pt>
                      <c:pt idx="440">
                        <c:v>134.875259</c:v>
                      </c:pt>
                      <c:pt idx="441">
                        <c:v>134.15475499999999</c:v>
                      </c:pt>
                      <c:pt idx="442">
                        <c:v>137.14906300000001</c:v>
                      </c:pt>
                      <c:pt idx="443">
                        <c:v>139.64750699999999</c:v>
                      </c:pt>
                      <c:pt idx="444">
                        <c:v>141.62892199999999</c:v>
                      </c:pt>
                      <c:pt idx="445">
                        <c:v>142.66610700000001</c:v>
                      </c:pt>
                      <c:pt idx="446">
                        <c:v>144.23228499999999</c:v>
                      </c:pt>
                      <c:pt idx="447">
                        <c:v>145.722443</c:v>
                      </c:pt>
                      <c:pt idx="448">
                        <c:v>137.26200900000001</c:v>
                      </c:pt>
                      <c:pt idx="449">
                        <c:v>135.584686</c:v>
                      </c:pt>
                      <c:pt idx="450">
                        <c:v>134.29667699999999</c:v>
                      </c:pt>
                      <c:pt idx="451">
                        <c:v>133.050308</c:v>
                      </c:pt>
                      <c:pt idx="452">
                        <c:v>136.19038399999999</c:v>
                      </c:pt>
                      <c:pt idx="453">
                        <c:v>134.22200000000001</c:v>
                      </c:pt>
                      <c:pt idx="454">
                        <c:v>137.287262</c:v>
                      </c:pt>
                      <c:pt idx="455">
                        <c:v>139.782928</c:v>
                      </c:pt>
                      <c:pt idx="456">
                        <c:v>141.52281199999999</c:v>
                      </c:pt>
                      <c:pt idx="457">
                        <c:v>142.818558</c:v>
                      </c:pt>
                      <c:pt idx="458">
                        <c:v>144.482529</c:v>
                      </c:pt>
                      <c:pt idx="459">
                        <c:v>145.272232</c:v>
                      </c:pt>
                      <c:pt idx="460">
                        <c:v>139.945999</c:v>
                      </c:pt>
                      <c:pt idx="461">
                        <c:v>135.86940000000001</c:v>
                      </c:pt>
                      <c:pt idx="462">
                        <c:v>133.39184599999999</c:v>
                      </c:pt>
                      <c:pt idx="463">
                        <c:v>135.776276</c:v>
                      </c:pt>
                      <c:pt idx="464">
                        <c:v>133.08793600000001</c:v>
                      </c:pt>
                      <c:pt idx="465">
                        <c:v>136.011932</c:v>
                      </c:pt>
                      <c:pt idx="466">
                        <c:v>138.08438100000001</c:v>
                      </c:pt>
                      <c:pt idx="467">
                        <c:v>140.270599</c:v>
                      </c:pt>
                      <c:pt idx="468">
                        <c:v>142.30020099999999</c:v>
                      </c:pt>
                      <c:pt idx="469">
                        <c:v>143.88017300000001</c:v>
                      </c:pt>
                      <c:pt idx="470">
                        <c:v>145.07392899999999</c:v>
                      </c:pt>
                      <c:pt idx="471">
                        <c:v>146.16949500000001</c:v>
                      </c:pt>
                      <c:pt idx="472">
                        <c:v>140.413849</c:v>
                      </c:pt>
                      <c:pt idx="473">
                        <c:v>136.00036600000001</c:v>
                      </c:pt>
                      <c:pt idx="474">
                        <c:v>136.39359999999999</c:v>
                      </c:pt>
                      <c:pt idx="475">
                        <c:v>136.671494</c:v>
                      </c:pt>
                      <c:pt idx="476">
                        <c:v>136.549362</c:v>
                      </c:pt>
                      <c:pt idx="477">
                        <c:v>136.295715</c:v>
                      </c:pt>
                      <c:pt idx="478">
                        <c:v>139.155136</c:v>
                      </c:pt>
                      <c:pt idx="479">
                        <c:v>139.796707</c:v>
                      </c:pt>
                      <c:pt idx="480">
                        <c:v>142.03921500000001</c:v>
                      </c:pt>
                      <c:pt idx="481">
                        <c:v>143.778336</c:v>
                      </c:pt>
                      <c:pt idx="482">
                        <c:v>145.47369399999999</c:v>
                      </c:pt>
                      <c:pt idx="483">
                        <c:v>141.99960300000001</c:v>
                      </c:pt>
                      <c:pt idx="484">
                        <c:v>139.224335</c:v>
                      </c:pt>
                      <c:pt idx="485">
                        <c:v>137.18768299999999</c:v>
                      </c:pt>
                      <c:pt idx="486">
                        <c:v>136.73155199999999</c:v>
                      </c:pt>
                      <c:pt idx="487">
                        <c:v>136.3004</c:v>
                      </c:pt>
                      <c:pt idx="488">
                        <c:v>135.861771</c:v>
                      </c:pt>
                      <c:pt idx="489">
                        <c:v>135.26031499999999</c:v>
                      </c:pt>
                      <c:pt idx="490">
                        <c:v>138.37454199999999</c:v>
                      </c:pt>
                      <c:pt idx="491">
                        <c:v>140.92555200000001</c:v>
                      </c:pt>
                      <c:pt idx="492">
                        <c:v>142.44581600000001</c:v>
                      </c:pt>
                      <c:pt idx="493">
                        <c:v>143.28121899999999</c:v>
                      </c:pt>
                      <c:pt idx="494">
                        <c:v>144.25509600000001</c:v>
                      </c:pt>
                      <c:pt idx="495">
                        <c:v>145.10829200000001</c:v>
                      </c:pt>
                      <c:pt idx="496">
                        <c:v>145.12185700000001</c:v>
                      </c:pt>
                      <c:pt idx="497">
                        <c:v>136.58398399999999</c:v>
                      </c:pt>
                      <c:pt idx="498">
                        <c:v>135.08445699999999</c:v>
                      </c:pt>
                      <c:pt idx="499">
                        <c:v>133.947937</c:v>
                      </c:pt>
                      <c:pt idx="500">
                        <c:v>135.77479600000001</c:v>
                      </c:pt>
                      <c:pt idx="501">
                        <c:v>136.628342</c:v>
                      </c:pt>
                      <c:pt idx="502">
                        <c:v>138.41239899999999</c:v>
                      </c:pt>
                      <c:pt idx="503">
                        <c:v>140.92117300000001</c:v>
                      </c:pt>
                      <c:pt idx="504">
                        <c:v>141.706177</c:v>
                      </c:pt>
                      <c:pt idx="505">
                        <c:v>143.078033</c:v>
                      </c:pt>
                      <c:pt idx="506">
                        <c:v>143.15850800000001</c:v>
                      </c:pt>
                      <c:pt idx="507">
                        <c:v>139.62095600000001</c:v>
                      </c:pt>
                      <c:pt idx="508">
                        <c:v>138.10363799999999</c:v>
                      </c:pt>
                      <c:pt idx="509">
                        <c:v>139.360229</c:v>
                      </c:pt>
                      <c:pt idx="510">
                        <c:v>137.21217300000001</c:v>
                      </c:pt>
                      <c:pt idx="511">
                        <c:v>135.33010899999999</c:v>
                      </c:pt>
                      <c:pt idx="512">
                        <c:v>133.800476</c:v>
                      </c:pt>
                      <c:pt idx="513">
                        <c:v>136.686295</c:v>
                      </c:pt>
                      <c:pt idx="514">
                        <c:v>139.356033</c:v>
                      </c:pt>
                      <c:pt idx="515">
                        <c:v>141.30578600000001</c:v>
                      </c:pt>
                      <c:pt idx="516">
                        <c:v>143.10858200000001</c:v>
                      </c:pt>
                      <c:pt idx="517">
                        <c:v>144.569016</c:v>
                      </c:pt>
                      <c:pt idx="518">
                        <c:v>146.00491299999999</c:v>
                      </c:pt>
                      <c:pt idx="519">
                        <c:v>142.37338299999999</c:v>
                      </c:pt>
                      <c:pt idx="520">
                        <c:v>139.48997499999999</c:v>
                      </c:pt>
                      <c:pt idx="521">
                        <c:v>137.377792</c:v>
                      </c:pt>
                      <c:pt idx="522">
                        <c:v>136.291946</c:v>
                      </c:pt>
                      <c:pt idx="523">
                        <c:v>135.292496</c:v>
                      </c:pt>
                      <c:pt idx="524">
                        <c:v>134.34826699999999</c:v>
                      </c:pt>
                      <c:pt idx="525">
                        <c:v>135.966003</c:v>
                      </c:pt>
                      <c:pt idx="526">
                        <c:v>138.75535600000001</c:v>
                      </c:pt>
                      <c:pt idx="527">
                        <c:v>140.921967</c:v>
                      </c:pt>
                      <c:pt idx="528">
                        <c:v>142.88026400000001</c:v>
                      </c:pt>
                      <c:pt idx="529">
                        <c:v>140.138138</c:v>
                      </c:pt>
                      <c:pt idx="530">
                        <c:v>142.39619400000001</c:v>
                      </c:pt>
                      <c:pt idx="531">
                        <c:v>143.03491199999999</c:v>
                      </c:pt>
                      <c:pt idx="532">
                        <c:v>140.36102299999999</c:v>
                      </c:pt>
                      <c:pt idx="533">
                        <c:v>138.31776400000001</c:v>
                      </c:pt>
                      <c:pt idx="534">
                        <c:v>137.11586</c:v>
                      </c:pt>
                      <c:pt idx="535">
                        <c:v>136.098343</c:v>
                      </c:pt>
                      <c:pt idx="536">
                        <c:v>135.194321</c:v>
                      </c:pt>
                      <c:pt idx="537">
                        <c:v>138.195053</c:v>
                      </c:pt>
                      <c:pt idx="538">
                        <c:v>138.393677</c:v>
                      </c:pt>
                      <c:pt idx="539">
                        <c:v>140.855682</c:v>
                      </c:pt>
                      <c:pt idx="540">
                        <c:v>142.066452</c:v>
                      </c:pt>
                      <c:pt idx="541">
                        <c:v>143.80072000000001</c:v>
                      </c:pt>
                      <c:pt idx="542">
                        <c:v>145.488754</c:v>
                      </c:pt>
                      <c:pt idx="543">
                        <c:v>146.918961</c:v>
                      </c:pt>
                      <c:pt idx="544">
                        <c:v>134.540131</c:v>
                      </c:pt>
                      <c:pt idx="545">
                        <c:v>137.39572100000001</c:v>
                      </c:pt>
                      <c:pt idx="546">
                        <c:v>137.56663499999999</c:v>
                      </c:pt>
                      <c:pt idx="547">
                        <c:v>137.33540300000001</c:v>
                      </c:pt>
                      <c:pt idx="548">
                        <c:v>137.12576300000001</c:v>
                      </c:pt>
                      <c:pt idx="549">
                        <c:v>138.94132999999999</c:v>
                      </c:pt>
                      <c:pt idx="550">
                        <c:v>138.263779</c:v>
                      </c:pt>
                      <c:pt idx="551">
                        <c:v>139.68611100000001</c:v>
                      </c:pt>
                      <c:pt idx="552">
                        <c:v>139.59106399999999</c:v>
                      </c:pt>
                      <c:pt idx="553">
                        <c:v>141.81715399999999</c:v>
                      </c:pt>
                      <c:pt idx="554">
                        <c:v>143.76950099999999</c:v>
                      </c:pt>
                      <c:pt idx="555">
                        <c:v>145.22004699999999</c:v>
                      </c:pt>
                      <c:pt idx="556">
                        <c:v>134.569931</c:v>
                      </c:pt>
                      <c:pt idx="557">
                        <c:v>137.41748000000001</c:v>
                      </c:pt>
                      <c:pt idx="558">
                        <c:v>136.79229699999999</c:v>
                      </c:pt>
                      <c:pt idx="559">
                        <c:v>138.21215799999999</c:v>
                      </c:pt>
                      <c:pt idx="560">
                        <c:v>140.92842099999999</c:v>
                      </c:pt>
                      <c:pt idx="561">
                        <c:v>135.13597100000001</c:v>
                      </c:pt>
                      <c:pt idx="562">
                        <c:v>136.60127299999999</c:v>
                      </c:pt>
                      <c:pt idx="563">
                        <c:v>139.10195899999999</c:v>
                      </c:pt>
                      <c:pt idx="564">
                        <c:v>141.415482</c:v>
                      </c:pt>
                      <c:pt idx="565">
                        <c:v>141.76895099999999</c:v>
                      </c:pt>
                      <c:pt idx="566">
                        <c:v>143.52507</c:v>
                      </c:pt>
                      <c:pt idx="567">
                        <c:v>138.54743999999999</c:v>
                      </c:pt>
                      <c:pt idx="568">
                        <c:v>141.12056000000001</c:v>
                      </c:pt>
                      <c:pt idx="569">
                        <c:v>136.81570400000001</c:v>
                      </c:pt>
                      <c:pt idx="570">
                        <c:v>137.54070999999999</c:v>
                      </c:pt>
                      <c:pt idx="571">
                        <c:v>140.326187</c:v>
                      </c:pt>
                      <c:pt idx="572">
                        <c:v>140.090317</c:v>
                      </c:pt>
                      <c:pt idx="573">
                        <c:v>132.90716599999999</c:v>
                      </c:pt>
                      <c:pt idx="574">
                        <c:v>135.522141</c:v>
                      </c:pt>
                      <c:pt idx="575">
                        <c:v>138.791809</c:v>
                      </c:pt>
                      <c:pt idx="576">
                        <c:v>141.199997</c:v>
                      </c:pt>
                      <c:pt idx="577">
                        <c:v>142.964279</c:v>
                      </c:pt>
                      <c:pt idx="578">
                        <c:v>144.66419999999999</c:v>
                      </c:pt>
                      <c:pt idx="579">
                        <c:v>146.04179400000001</c:v>
                      </c:pt>
                      <c:pt idx="580">
                        <c:v>139.88305700000001</c:v>
                      </c:pt>
                      <c:pt idx="581">
                        <c:v>135.16490200000001</c:v>
                      </c:pt>
                      <c:pt idx="582">
                        <c:v>133.850266</c:v>
                      </c:pt>
                      <c:pt idx="583">
                        <c:v>132.68188499999999</c:v>
                      </c:pt>
                      <c:pt idx="584">
                        <c:v>136.324219</c:v>
                      </c:pt>
                      <c:pt idx="585">
                        <c:v>134.65237400000001</c:v>
                      </c:pt>
                      <c:pt idx="586">
                        <c:v>137.60820000000001</c:v>
                      </c:pt>
                      <c:pt idx="587">
                        <c:v>140.098175</c:v>
                      </c:pt>
                      <c:pt idx="588">
                        <c:v>142.180725</c:v>
                      </c:pt>
                      <c:pt idx="589">
                        <c:v>143.80909700000001</c:v>
                      </c:pt>
                      <c:pt idx="590">
                        <c:v>145.43701200000001</c:v>
                      </c:pt>
                      <c:pt idx="591">
                        <c:v>143.937241</c:v>
                      </c:pt>
                      <c:pt idx="592">
                        <c:v>140.60398900000001</c:v>
                      </c:pt>
                      <c:pt idx="593">
                        <c:v>136.567825</c:v>
                      </c:pt>
                      <c:pt idx="594">
                        <c:v>136.42701700000001</c:v>
                      </c:pt>
                      <c:pt idx="595">
                        <c:v>136.38063</c:v>
                      </c:pt>
                      <c:pt idx="596">
                        <c:v>132.43571499999999</c:v>
                      </c:pt>
                      <c:pt idx="597">
                        <c:v>135.84663399999999</c:v>
                      </c:pt>
                      <c:pt idx="598">
                        <c:v>138.68942300000001</c:v>
                      </c:pt>
                      <c:pt idx="599">
                        <c:v>141.02487199999999</c:v>
                      </c:pt>
                    </c:numCache>
                  </c:numRef>
                </c:yVal>
                <c:smooth val="0"/>
                <c:extLst xmlns:c15="http://schemas.microsoft.com/office/drawing/2012/chart">
                  <c:ext xmlns:c16="http://schemas.microsoft.com/office/drawing/2014/chart" uri="{C3380CC4-5D6E-409C-BE32-E72D297353CC}">
                    <c16:uniqueId val="{00000009-DF95-4C4C-BF99-B8B3502E9FBF}"/>
                  </c:ext>
                </c:extLst>
              </c15:ser>
            </c15:filteredScatterSeries>
            <c15:filteredScatterSeries>
              <c15:ser>
                <c:idx val="5"/>
                <c:order val="6"/>
                <c:tx>
                  <c:v>Reduced pumping without Projects 2</c:v>
                </c:tx>
                <c:marker>
                  <c:symbol val="none"/>
                </c:marker>
                <c:xVal>
                  <c:numRef>
                    <c:extLst xmlns:c15="http://schemas.microsoft.com/office/drawing/2012/chart">
                      <c:ext xmlns:c15="http://schemas.microsoft.com/office/drawing/2012/chart" uri="{02D57815-91ED-43cb-92C2-25804820EDAC}">
                        <c15:formulaRef>
                          <c15:sqref>'03N20W35R03S'!$A$3:$A$602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'03N20W35R03S'!$Q$3:$Q$602</c15:sqref>
                        </c15:formulaRef>
                      </c:ext>
                    </c:extLst>
                    <c:numCache>
                      <c:formatCode>0.00</c:formatCode>
                      <c:ptCount val="600"/>
                      <c:pt idx="0">
                        <c:v>146.14239499999999</c:v>
                      </c:pt>
                      <c:pt idx="1">
                        <c:v>147.611694</c:v>
                      </c:pt>
                      <c:pt idx="2">
                        <c:v>149.795029</c:v>
                      </c:pt>
                      <c:pt idx="3">
                        <c:v>145.833572</c:v>
                      </c:pt>
                      <c:pt idx="4">
                        <c:v>147.978531</c:v>
                      </c:pt>
                      <c:pt idx="5">
                        <c:v>138.420624</c:v>
                      </c:pt>
                      <c:pt idx="6">
                        <c:v>139.91206399999999</c:v>
                      </c:pt>
                      <c:pt idx="7">
                        <c:v>141.31449900000001</c:v>
                      </c:pt>
                      <c:pt idx="8">
                        <c:v>141.973938</c:v>
                      </c:pt>
                      <c:pt idx="9">
                        <c:v>136.40538000000001</c:v>
                      </c:pt>
                      <c:pt idx="10">
                        <c:v>140.273956</c:v>
                      </c:pt>
                      <c:pt idx="11">
                        <c:v>140.83660900000001</c:v>
                      </c:pt>
                      <c:pt idx="12">
                        <c:v>143.99092099999999</c:v>
                      </c:pt>
                      <c:pt idx="13">
                        <c:v>146.37524400000001</c:v>
                      </c:pt>
                      <c:pt idx="14">
                        <c:v>139.03938299999999</c:v>
                      </c:pt>
                      <c:pt idx="15">
                        <c:v>142.34939600000001</c:v>
                      </c:pt>
                      <c:pt idx="16">
                        <c:v>144.68684400000001</c:v>
                      </c:pt>
                      <c:pt idx="17">
                        <c:v>137.96470600000001</c:v>
                      </c:pt>
                      <c:pt idx="18">
                        <c:v>138.053482</c:v>
                      </c:pt>
                      <c:pt idx="19">
                        <c:v>141.534897</c:v>
                      </c:pt>
                      <c:pt idx="20">
                        <c:v>140.93370100000001</c:v>
                      </c:pt>
                      <c:pt idx="21">
                        <c:v>131.92147800000001</c:v>
                      </c:pt>
                      <c:pt idx="22">
                        <c:v>136.368729</c:v>
                      </c:pt>
                      <c:pt idx="23">
                        <c:v>140.265106</c:v>
                      </c:pt>
                      <c:pt idx="24">
                        <c:v>143.117355</c:v>
                      </c:pt>
                      <c:pt idx="25">
                        <c:v>145.333496</c:v>
                      </c:pt>
                      <c:pt idx="26">
                        <c:v>145.122162</c:v>
                      </c:pt>
                      <c:pt idx="27">
                        <c:v>146.422012</c:v>
                      </c:pt>
                      <c:pt idx="28">
                        <c:v>142.378128</c:v>
                      </c:pt>
                      <c:pt idx="29">
                        <c:v>134.419083</c:v>
                      </c:pt>
                      <c:pt idx="30">
                        <c:v>133.89398199999999</c:v>
                      </c:pt>
                      <c:pt idx="31">
                        <c:v>133.33325199999999</c:v>
                      </c:pt>
                      <c:pt idx="32">
                        <c:v>135.64681999999999</c:v>
                      </c:pt>
                      <c:pt idx="33">
                        <c:v>137.42051699999999</c:v>
                      </c:pt>
                      <c:pt idx="34">
                        <c:v>135.43731700000001</c:v>
                      </c:pt>
                      <c:pt idx="35">
                        <c:v>138.68241900000001</c:v>
                      </c:pt>
                      <c:pt idx="36">
                        <c:v>141.62211600000001</c:v>
                      </c:pt>
                      <c:pt idx="37">
                        <c:v>137.17340100000001</c:v>
                      </c:pt>
                      <c:pt idx="38">
                        <c:v>138.508835</c:v>
                      </c:pt>
                      <c:pt idx="39">
                        <c:v>139.76411400000001</c:v>
                      </c:pt>
                      <c:pt idx="40">
                        <c:v>134.72335799999999</c:v>
                      </c:pt>
                      <c:pt idx="41">
                        <c:v>137.17366000000001</c:v>
                      </c:pt>
                      <c:pt idx="42">
                        <c:v>134.96714800000001</c:v>
                      </c:pt>
                      <c:pt idx="43">
                        <c:v>136.51506000000001</c:v>
                      </c:pt>
                      <c:pt idx="44">
                        <c:v>134.31779499999999</c:v>
                      </c:pt>
                      <c:pt idx="45">
                        <c:v>132.33891299999999</c:v>
                      </c:pt>
                      <c:pt idx="46">
                        <c:v>134.84520000000001</c:v>
                      </c:pt>
                      <c:pt idx="47">
                        <c:v>138.11367799999999</c:v>
                      </c:pt>
                      <c:pt idx="48">
                        <c:v>140.714035</c:v>
                      </c:pt>
                      <c:pt idx="49">
                        <c:v>142.60581999999999</c:v>
                      </c:pt>
                      <c:pt idx="50">
                        <c:v>136.03843699999999</c:v>
                      </c:pt>
                      <c:pt idx="51">
                        <c:v>134.10110499999999</c:v>
                      </c:pt>
                      <c:pt idx="52">
                        <c:v>132.57517999999999</c:v>
                      </c:pt>
                      <c:pt idx="53">
                        <c:v>135.86634799999999</c:v>
                      </c:pt>
                      <c:pt idx="54">
                        <c:v>131.41029399999999</c:v>
                      </c:pt>
                      <c:pt idx="55">
                        <c:v>127.60588100000001</c:v>
                      </c:pt>
                      <c:pt idx="56">
                        <c:v>128.07852199999999</c:v>
                      </c:pt>
                      <c:pt idx="57">
                        <c:v>132.068039</c:v>
                      </c:pt>
                      <c:pt idx="58">
                        <c:v>135.13095100000001</c:v>
                      </c:pt>
                      <c:pt idx="59">
                        <c:v>137.59942599999999</c:v>
                      </c:pt>
                      <c:pt idx="60">
                        <c:v>139.69323700000001</c:v>
                      </c:pt>
                      <c:pt idx="61">
                        <c:v>141.04196200000001</c:v>
                      </c:pt>
                      <c:pt idx="62">
                        <c:v>142.760605</c:v>
                      </c:pt>
                      <c:pt idx="63">
                        <c:v>144.29727199999999</c:v>
                      </c:pt>
                      <c:pt idx="64">
                        <c:v>135.37789900000001</c:v>
                      </c:pt>
                      <c:pt idx="65">
                        <c:v>130.51736500000001</c:v>
                      </c:pt>
                      <c:pt idx="66">
                        <c:v>128.05213900000001</c:v>
                      </c:pt>
                      <c:pt idx="67">
                        <c:v>130.96302800000001</c:v>
                      </c:pt>
                      <c:pt idx="68">
                        <c:v>127.94679300000001</c:v>
                      </c:pt>
                      <c:pt idx="69">
                        <c:v>129.36610400000001</c:v>
                      </c:pt>
                      <c:pt idx="70">
                        <c:v>132.61260999999999</c:v>
                      </c:pt>
                      <c:pt idx="71">
                        <c:v>135.32408100000001</c:v>
                      </c:pt>
                      <c:pt idx="72">
                        <c:v>136.30969200000001</c:v>
                      </c:pt>
                      <c:pt idx="73">
                        <c:v>138.475403</c:v>
                      </c:pt>
                      <c:pt idx="74">
                        <c:v>139.68156400000001</c:v>
                      </c:pt>
                      <c:pt idx="75">
                        <c:v>141.217422</c:v>
                      </c:pt>
                      <c:pt idx="76">
                        <c:v>134.709305</c:v>
                      </c:pt>
                      <c:pt idx="77">
                        <c:v>129.66745</c:v>
                      </c:pt>
                      <c:pt idx="78">
                        <c:v>131.219437</c:v>
                      </c:pt>
                      <c:pt idx="79">
                        <c:v>121.59904499999999</c:v>
                      </c:pt>
                      <c:pt idx="80">
                        <c:v>124.252228</c:v>
                      </c:pt>
                      <c:pt idx="81">
                        <c:v>128.96423300000001</c:v>
                      </c:pt>
                      <c:pt idx="82">
                        <c:v>131.751465</c:v>
                      </c:pt>
                      <c:pt idx="83">
                        <c:v>134.43454</c:v>
                      </c:pt>
                      <c:pt idx="84">
                        <c:v>136.622345</c:v>
                      </c:pt>
                      <c:pt idx="85">
                        <c:v>138.38545199999999</c:v>
                      </c:pt>
                      <c:pt idx="86">
                        <c:v>140.12799100000001</c:v>
                      </c:pt>
                      <c:pt idx="87">
                        <c:v>137.111771</c:v>
                      </c:pt>
                      <c:pt idx="88">
                        <c:v>131.63166799999999</c:v>
                      </c:pt>
                      <c:pt idx="89">
                        <c:v>128.902298</c:v>
                      </c:pt>
                      <c:pt idx="90">
                        <c:v>131.30226099999999</c:v>
                      </c:pt>
                      <c:pt idx="91">
                        <c:v>133.13726800000001</c:v>
                      </c:pt>
                      <c:pt idx="92">
                        <c:v>134.41604599999999</c:v>
                      </c:pt>
                      <c:pt idx="93">
                        <c:v>130.730118</c:v>
                      </c:pt>
                      <c:pt idx="94">
                        <c:v>126.37867700000001</c:v>
                      </c:pt>
                      <c:pt idx="95">
                        <c:v>130.60817</c:v>
                      </c:pt>
                      <c:pt idx="96">
                        <c:v>133.38653600000001</c:v>
                      </c:pt>
                      <c:pt idx="97">
                        <c:v>135.741409</c:v>
                      </c:pt>
                      <c:pt idx="98">
                        <c:v>137.92546100000001</c:v>
                      </c:pt>
                      <c:pt idx="99">
                        <c:v>138.23402400000001</c:v>
                      </c:pt>
                      <c:pt idx="100">
                        <c:v>136.222137</c:v>
                      </c:pt>
                      <c:pt idx="101">
                        <c:v>126.338989</c:v>
                      </c:pt>
                      <c:pt idx="102">
                        <c:v>127.38436899999999</c:v>
                      </c:pt>
                      <c:pt idx="103">
                        <c:v>128.21639999999999</c:v>
                      </c:pt>
                      <c:pt idx="104">
                        <c:v>130.98545799999999</c:v>
                      </c:pt>
                      <c:pt idx="105">
                        <c:v>129.86994899999999</c:v>
                      </c:pt>
                      <c:pt idx="106">
                        <c:v>125.935059</c:v>
                      </c:pt>
                      <c:pt idx="107">
                        <c:v>129.90675400000001</c:v>
                      </c:pt>
                      <c:pt idx="108">
                        <c:v>133.03001399999999</c:v>
                      </c:pt>
                      <c:pt idx="109">
                        <c:v>134.99932899999999</c:v>
                      </c:pt>
                      <c:pt idx="110">
                        <c:v>136.909592</c:v>
                      </c:pt>
                      <c:pt idx="111">
                        <c:v>137.76977500000001</c:v>
                      </c:pt>
                      <c:pt idx="112">
                        <c:v>130.26582300000001</c:v>
                      </c:pt>
                      <c:pt idx="113">
                        <c:v>125.96438599999999</c:v>
                      </c:pt>
                      <c:pt idx="114">
                        <c:v>123.95748900000001</c:v>
                      </c:pt>
                      <c:pt idx="115">
                        <c:v>122.132217</c:v>
                      </c:pt>
                      <c:pt idx="116">
                        <c:v>126.56672699999999</c:v>
                      </c:pt>
                      <c:pt idx="117">
                        <c:v>126.20632900000001</c:v>
                      </c:pt>
                      <c:pt idx="118">
                        <c:v>127.811386</c:v>
                      </c:pt>
                      <c:pt idx="119">
                        <c:v>130.42657500000001</c:v>
                      </c:pt>
                      <c:pt idx="120">
                        <c:v>132.92948899999999</c:v>
                      </c:pt>
                      <c:pt idx="121">
                        <c:v>134.889252</c:v>
                      </c:pt>
                      <c:pt idx="122">
                        <c:v>135.92404199999999</c:v>
                      </c:pt>
                      <c:pt idx="123">
                        <c:v>137.58116100000001</c:v>
                      </c:pt>
                      <c:pt idx="124">
                        <c:v>130.53453099999999</c:v>
                      </c:pt>
                      <c:pt idx="125">
                        <c:v>125.12622099999999</c:v>
                      </c:pt>
                      <c:pt idx="126">
                        <c:v>124.367615</c:v>
                      </c:pt>
                      <c:pt idx="127">
                        <c:v>123.60823099999999</c:v>
                      </c:pt>
                      <c:pt idx="128">
                        <c:v>122.72581500000001</c:v>
                      </c:pt>
                      <c:pt idx="129">
                        <c:v>126.72901899999999</c:v>
                      </c:pt>
                      <c:pt idx="130">
                        <c:v>126.890747</c:v>
                      </c:pt>
                      <c:pt idx="131">
                        <c:v>129.93614199999999</c:v>
                      </c:pt>
                      <c:pt idx="132">
                        <c:v>132.35673499999999</c:v>
                      </c:pt>
                      <c:pt idx="133">
                        <c:v>134.25102200000001</c:v>
                      </c:pt>
                      <c:pt idx="134">
                        <c:v>136.11206100000001</c:v>
                      </c:pt>
                      <c:pt idx="135">
                        <c:v>137.617783</c:v>
                      </c:pt>
                      <c:pt idx="136">
                        <c:v>138.329407</c:v>
                      </c:pt>
                      <c:pt idx="137">
                        <c:v>123.43798799999999</c:v>
                      </c:pt>
                      <c:pt idx="138">
                        <c:v>123.27293399999999</c:v>
                      </c:pt>
                      <c:pt idx="139">
                        <c:v>123.29693599999999</c:v>
                      </c:pt>
                      <c:pt idx="140">
                        <c:v>122.88865699999999</c:v>
                      </c:pt>
                      <c:pt idx="141">
                        <c:v>126.93682899999999</c:v>
                      </c:pt>
                      <c:pt idx="142">
                        <c:v>126.42010500000001</c:v>
                      </c:pt>
                      <c:pt idx="143">
                        <c:v>129.612854</c:v>
                      </c:pt>
                      <c:pt idx="144">
                        <c:v>131.53982500000001</c:v>
                      </c:pt>
                      <c:pt idx="145">
                        <c:v>133.04392999999999</c:v>
                      </c:pt>
                      <c:pt idx="146">
                        <c:v>134.950211</c:v>
                      </c:pt>
                      <c:pt idx="147">
                        <c:v>136.69799800000001</c:v>
                      </c:pt>
                      <c:pt idx="148">
                        <c:v>130.136169</c:v>
                      </c:pt>
                      <c:pt idx="149">
                        <c:v>125.089111</c:v>
                      </c:pt>
                      <c:pt idx="150">
                        <c:v>122.66400100000001</c:v>
                      </c:pt>
                      <c:pt idx="151">
                        <c:v>125.31579600000001</c:v>
                      </c:pt>
                      <c:pt idx="152">
                        <c:v>122.550186</c:v>
                      </c:pt>
                      <c:pt idx="153">
                        <c:v>126.191498</c:v>
                      </c:pt>
                      <c:pt idx="154">
                        <c:v>126.84916699999999</c:v>
                      </c:pt>
                      <c:pt idx="155">
                        <c:v>129.58079499999999</c:v>
                      </c:pt>
                      <c:pt idx="156">
                        <c:v>132.07888800000001</c:v>
                      </c:pt>
                      <c:pt idx="157">
                        <c:v>133.880493</c:v>
                      </c:pt>
                      <c:pt idx="158">
                        <c:v>135.68429599999999</c:v>
                      </c:pt>
                      <c:pt idx="159">
                        <c:v>136.70408599999999</c:v>
                      </c:pt>
                      <c:pt idx="160">
                        <c:v>129.736786</c:v>
                      </c:pt>
                      <c:pt idx="161">
                        <c:v>124.39977999999999</c:v>
                      </c:pt>
                      <c:pt idx="162">
                        <c:v>123.94058200000001</c:v>
                      </c:pt>
                      <c:pt idx="163">
                        <c:v>123.42922999999999</c:v>
                      </c:pt>
                      <c:pt idx="164">
                        <c:v>122.74920700000001</c:v>
                      </c:pt>
                      <c:pt idx="165">
                        <c:v>124.917023</c:v>
                      </c:pt>
                      <c:pt idx="166">
                        <c:v>126.36987300000001</c:v>
                      </c:pt>
                      <c:pt idx="167">
                        <c:v>129.37608299999999</c:v>
                      </c:pt>
                      <c:pt idx="168">
                        <c:v>131.52290300000001</c:v>
                      </c:pt>
                      <c:pt idx="169">
                        <c:v>133.49527</c:v>
                      </c:pt>
                      <c:pt idx="170">
                        <c:v>135.253265</c:v>
                      </c:pt>
                      <c:pt idx="171">
                        <c:v>136.19770800000001</c:v>
                      </c:pt>
                      <c:pt idx="172">
                        <c:v>129.609039</c:v>
                      </c:pt>
                      <c:pt idx="173">
                        <c:v>124.495926</c:v>
                      </c:pt>
                      <c:pt idx="174">
                        <c:v>124.36213699999999</c:v>
                      </c:pt>
                      <c:pt idx="175">
                        <c:v>124.174103</c:v>
                      </c:pt>
                      <c:pt idx="176">
                        <c:v>123.816666</c:v>
                      </c:pt>
                      <c:pt idx="177">
                        <c:v>123.18760700000001</c:v>
                      </c:pt>
                      <c:pt idx="178">
                        <c:v>126.779022</c:v>
                      </c:pt>
                      <c:pt idx="179">
                        <c:v>129.408096</c:v>
                      </c:pt>
                      <c:pt idx="180">
                        <c:v>127.93853799999999</c:v>
                      </c:pt>
                      <c:pt idx="181">
                        <c:v>130.44168099999999</c:v>
                      </c:pt>
                      <c:pt idx="182">
                        <c:v>132.85313400000001</c:v>
                      </c:pt>
                      <c:pt idx="183">
                        <c:v>128.77690100000001</c:v>
                      </c:pt>
                      <c:pt idx="184">
                        <c:v>127.858521</c:v>
                      </c:pt>
                      <c:pt idx="185">
                        <c:v>127.188354</c:v>
                      </c:pt>
                      <c:pt idx="186">
                        <c:v>126.38862599999999</c:v>
                      </c:pt>
                      <c:pt idx="187">
                        <c:v>121.713943</c:v>
                      </c:pt>
                      <c:pt idx="188">
                        <c:v>121.37728899999999</c:v>
                      </c:pt>
                      <c:pt idx="189">
                        <c:v>125.02250699999999</c:v>
                      </c:pt>
                      <c:pt idx="190">
                        <c:v>126.79557800000001</c:v>
                      </c:pt>
                      <c:pt idx="191">
                        <c:v>129.499222</c:v>
                      </c:pt>
                      <c:pt idx="192">
                        <c:v>130.16743500000001</c:v>
                      </c:pt>
                      <c:pt idx="193">
                        <c:v>131.81822199999999</c:v>
                      </c:pt>
                      <c:pt idx="194">
                        <c:v>133.75160199999999</c:v>
                      </c:pt>
                      <c:pt idx="195">
                        <c:v>134.81913800000001</c:v>
                      </c:pt>
                      <c:pt idx="196">
                        <c:v>128.91918899999999</c:v>
                      </c:pt>
                      <c:pt idx="197">
                        <c:v>124.46910099999999</c:v>
                      </c:pt>
                      <c:pt idx="198">
                        <c:v>122.88673399999999</c:v>
                      </c:pt>
                      <c:pt idx="199">
                        <c:v>121.496521</c:v>
                      </c:pt>
                      <c:pt idx="200">
                        <c:v>120.17152400000001</c:v>
                      </c:pt>
                      <c:pt idx="201">
                        <c:v>123.185654</c:v>
                      </c:pt>
                      <c:pt idx="202">
                        <c:v>126.48703</c:v>
                      </c:pt>
                      <c:pt idx="203">
                        <c:v>129.04937699999999</c:v>
                      </c:pt>
                      <c:pt idx="204">
                        <c:v>130.66816700000001</c:v>
                      </c:pt>
                      <c:pt idx="205">
                        <c:v>131.68064899999999</c:v>
                      </c:pt>
                      <c:pt idx="206">
                        <c:v>133.451233</c:v>
                      </c:pt>
                      <c:pt idx="207">
                        <c:v>128.35604900000001</c:v>
                      </c:pt>
                      <c:pt idx="208">
                        <c:v>125.875641</c:v>
                      </c:pt>
                      <c:pt idx="209">
                        <c:v>125.56506300000001</c:v>
                      </c:pt>
                      <c:pt idx="210">
                        <c:v>124.69813500000001</c:v>
                      </c:pt>
                      <c:pt idx="211">
                        <c:v>126.30989099999999</c:v>
                      </c:pt>
                      <c:pt idx="212">
                        <c:v>125.075546</c:v>
                      </c:pt>
                      <c:pt idx="213">
                        <c:v>125.654022</c:v>
                      </c:pt>
                      <c:pt idx="214">
                        <c:v>124.401825</c:v>
                      </c:pt>
                      <c:pt idx="215">
                        <c:v>127.44538900000001</c:v>
                      </c:pt>
                      <c:pt idx="216">
                        <c:v>123.309372</c:v>
                      </c:pt>
                      <c:pt idx="217">
                        <c:v>126.05836500000001</c:v>
                      </c:pt>
                      <c:pt idx="218">
                        <c:v>128.83845500000001</c:v>
                      </c:pt>
                      <c:pt idx="219">
                        <c:v>130.619461</c:v>
                      </c:pt>
                      <c:pt idx="220">
                        <c:v>125.797302</c:v>
                      </c:pt>
                      <c:pt idx="221">
                        <c:v>125.679688</c:v>
                      </c:pt>
                      <c:pt idx="222">
                        <c:v>125.421494</c:v>
                      </c:pt>
                      <c:pt idx="223">
                        <c:v>125.135086</c:v>
                      </c:pt>
                      <c:pt idx="224">
                        <c:v>124.854095</c:v>
                      </c:pt>
                      <c:pt idx="225">
                        <c:v>123.88157699999999</c:v>
                      </c:pt>
                      <c:pt idx="226">
                        <c:v>123.677933</c:v>
                      </c:pt>
                      <c:pt idx="227">
                        <c:v>126.77101099999999</c:v>
                      </c:pt>
                      <c:pt idx="228">
                        <c:v>129.27304100000001</c:v>
                      </c:pt>
                      <c:pt idx="229">
                        <c:v>131.01185599999999</c:v>
                      </c:pt>
                      <c:pt idx="230">
                        <c:v>132.71276900000001</c:v>
                      </c:pt>
                      <c:pt idx="231">
                        <c:v>128.449127</c:v>
                      </c:pt>
                      <c:pt idx="232">
                        <c:v>130.70251500000001</c:v>
                      </c:pt>
                      <c:pt idx="233">
                        <c:v>122.144791</c:v>
                      </c:pt>
                      <c:pt idx="234">
                        <c:v>121.78327899999999</c:v>
                      </c:pt>
                      <c:pt idx="235">
                        <c:v>121.51490799999999</c:v>
                      </c:pt>
                      <c:pt idx="236">
                        <c:v>121.02037000000001</c:v>
                      </c:pt>
                      <c:pt idx="237">
                        <c:v>120.387756</c:v>
                      </c:pt>
                      <c:pt idx="238">
                        <c:v>123.62802099999999</c:v>
                      </c:pt>
                      <c:pt idx="239">
                        <c:v>126.41456600000001</c:v>
                      </c:pt>
                      <c:pt idx="240">
                        <c:v>128.58239699999999</c:v>
                      </c:pt>
                      <c:pt idx="241">
                        <c:v>130.195267</c:v>
                      </c:pt>
                      <c:pt idx="242">
                        <c:v>131.61520400000001</c:v>
                      </c:pt>
                      <c:pt idx="243">
                        <c:v>132.77121</c:v>
                      </c:pt>
                      <c:pt idx="244">
                        <c:v>129.24165300000001</c:v>
                      </c:pt>
                      <c:pt idx="245">
                        <c:v>120.692093</c:v>
                      </c:pt>
                      <c:pt idx="246">
                        <c:v>118.422989</c:v>
                      </c:pt>
                      <c:pt idx="247">
                        <c:v>116.610878</c:v>
                      </c:pt>
                      <c:pt idx="248">
                        <c:v>119.59309400000001</c:v>
                      </c:pt>
                      <c:pt idx="249">
                        <c:v>121.682312</c:v>
                      </c:pt>
                      <c:pt idx="250">
                        <c:v>124.12171900000001</c:v>
                      </c:pt>
                      <c:pt idx="251">
                        <c:v>125.05432099999999</c:v>
                      </c:pt>
                      <c:pt idx="252">
                        <c:v>127.272415</c:v>
                      </c:pt>
                      <c:pt idx="253">
                        <c:v>128.87622099999999</c:v>
                      </c:pt>
                      <c:pt idx="254">
                        <c:v>130.38211100000001</c:v>
                      </c:pt>
                      <c:pt idx="255">
                        <c:v>131.73831200000001</c:v>
                      </c:pt>
                      <c:pt idx="256">
                        <c:v>120.499481</c:v>
                      </c:pt>
                      <c:pt idx="257">
                        <c:v>120.61166399999999</c:v>
                      </c:pt>
                      <c:pt idx="258">
                        <c:v>117.89572100000001</c:v>
                      </c:pt>
                      <c:pt idx="259">
                        <c:v>118.73315400000001</c:v>
                      </c:pt>
                      <c:pt idx="260">
                        <c:v>115.993904</c:v>
                      </c:pt>
                      <c:pt idx="261">
                        <c:v>119.209564</c:v>
                      </c:pt>
                      <c:pt idx="262">
                        <c:v>122.00543200000001</c:v>
                      </c:pt>
                      <c:pt idx="263">
                        <c:v>124.43457000000001</c:v>
                      </c:pt>
                      <c:pt idx="264">
                        <c:v>126.456985</c:v>
                      </c:pt>
                      <c:pt idx="265">
                        <c:v>125.390625</c:v>
                      </c:pt>
                      <c:pt idx="266">
                        <c:v>127.50932299999999</c:v>
                      </c:pt>
                      <c:pt idx="267">
                        <c:v>129.10691800000001</c:v>
                      </c:pt>
                      <c:pt idx="268">
                        <c:v>123.82048</c:v>
                      </c:pt>
                      <c:pt idx="269">
                        <c:v>119.78639200000001</c:v>
                      </c:pt>
                      <c:pt idx="270">
                        <c:v>119.26260400000001</c:v>
                      </c:pt>
                      <c:pt idx="271">
                        <c:v>118.745789</c:v>
                      </c:pt>
                      <c:pt idx="272">
                        <c:v>118.138092</c:v>
                      </c:pt>
                      <c:pt idx="273">
                        <c:v>117.458786</c:v>
                      </c:pt>
                      <c:pt idx="274">
                        <c:v>120.864822</c:v>
                      </c:pt>
                      <c:pt idx="275">
                        <c:v>123.64450099999999</c:v>
                      </c:pt>
                      <c:pt idx="276">
                        <c:v>125.79020700000001</c:v>
                      </c:pt>
                      <c:pt idx="277">
                        <c:v>124.36556999999999</c:v>
                      </c:pt>
                      <c:pt idx="278">
                        <c:v>126.135513</c:v>
                      </c:pt>
                      <c:pt idx="279">
                        <c:v>127.900848</c:v>
                      </c:pt>
                      <c:pt idx="280">
                        <c:v>126.15687600000001</c:v>
                      </c:pt>
                      <c:pt idx="281">
                        <c:v>118.48545799999999</c:v>
                      </c:pt>
                      <c:pt idx="282">
                        <c:v>118.58618200000001</c:v>
                      </c:pt>
                      <c:pt idx="283">
                        <c:v>118.62301600000001</c:v>
                      </c:pt>
                      <c:pt idx="284">
                        <c:v>118.36875900000001</c:v>
                      </c:pt>
                      <c:pt idx="285">
                        <c:v>117.955872</c:v>
                      </c:pt>
                      <c:pt idx="286">
                        <c:v>121.12535099999999</c:v>
                      </c:pt>
                      <c:pt idx="287">
                        <c:v>122.263443</c:v>
                      </c:pt>
                      <c:pt idx="288">
                        <c:v>124.65678399999999</c:v>
                      </c:pt>
                      <c:pt idx="289">
                        <c:v>126.499741</c:v>
                      </c:pt>
                      <c:pt idx="290">
                        <c:v>128.254425</c:v>
                      </c:pt>
                      <c:pt idx="291">
                        <c:v>129.43429599999999</c:v>
                      </c:pt>
                      <c:pt idx="292">
                        <c:v>116.246002</c:v>
                      </c:pt>
                      <c:pt idx="293">
                        <c:v>118.178436</c:v>
                      </c:pt>
                      <c:pt idx="294">
                        <c:v>117.942352</c:v>
                      </c:pt>
                      <c:pt idx="295">
                        <c:v>117.37855500000001</c:v>
                      </c:pt>
                      <c:pt idx="296">
                        <c:v>116.76045999999999</c:v>
                      </c:pt>
                      <c:pt idx="297">
                        <c:v>116.093498</c:v>
                      </c:pt>
                      <c:pt idx="298">
                        <c:v>119.221542</c:v>
                      </c:pt>
                      <c:pt idx="299">
                        <c:v>121.851913</c:v>
                      </c:pt>
                      <c:pt idx="300">
                        <c:v>123.94871499999999</c:v>
                      </c:pt>
                      <c:pt idx="301">
                        <c:v>125.236267</c:v>
                      </c:pt>
                      <c:pt idx="302">
                        <c:v>125.23060599999999</c:v>
                      </c:pt>
                      <c:pt idx="303">
                        <c:v>126.44717399999999</c:v>
                      </c:pt>
                      <c:pt idx="304">
                        <c:v>128.11187699999999</c:v>
                      </c:pt>
                      <c:pt idx="305">
                        <c:v>116.162727</c:v>
                      </c:pt>
                      <c:pt idx="306">
                        <c:v>115.560509</c:v>
                      </c:pt>
                      <c:pt idx="307">
                        <c:v>116.77068300000001</c:v>
                      </c:pt>
                      <c:pt idx="308">
                        <c:v>115.90902699999999</c:v>
                      </c:pt>
                      <c:pt idx="309">
                        <c:v>114.905373</c:v>
                      </c:pt>
                      <c:pt idx="310">
                        <c:v>118.184113</c:v>
                      </c:pt>
                      <c:pt idx="311">
                        <c:v>120.98323099999999</c:v>
                      </c:pt>
                      <c:pt idx="312">
                        <c:v>123.19744900000001</c:v>
                      </c:pt>
                      <c:pt idx="313">
                        <c:v>124.422562</c:v>
                      </c:pt>
                      <c:pt idx="314">
                        <c:v>118.359207</c:v>
                      </c:pt>
                      <c:pt idx="315">
                        <c:v>121.155823</c:v>
                      </c:pt>
                      <c:pt idx="316">
                        <c:v>123.229782</c:v>
                      </c:pt>
                      <c:pt idx="317">
                        <c:v>117.75134299999999</c:v>
                      </c:pt>
                      <c:pt idx="318">
                        <c:v>117.80140700000001</c:v>
                      </c:pt>
                      <c:pt idx="319">
                        <c:v>117.91973899999999</c:v>
                      </c:pt>
                      <c:pt idx="320">
                        <c:v>117.86964399999999</c:v>
                      </c:pt>
                      <c:pt idx="321">
                        <c:v>117.38932800000001</c:v>
                      </c:pt>
                      <c:pt idx="322">
                        <c:v>117.27220199999999</c:v>
                      </c:pt>
                      <c:pt idx="323">
                        <c:v>119.58081100000001</c:v>
                      </c:pt>
                      <c:pt idx="324">
                        <c:v>121.89407299999999</c:v>
                      </c:pt>
                      <c:pt idx="325">
                        <c:v>122.47297699999999</c:v>
                      </c:pt>
                      <c:pt idx="326">
                        <c:v>123.99809300000001</c:v>
                      </c:pt>
                      <c:pt idx="327">
                        <c:v>124.29548600000001</c:v>
                      </c:pt>
                      <c:pt idx="328">
                        <c:v>123.191742</c:v>
                      </c:pt>
                      <c:pt idx="329">
                        <c:v>115.55027800000001</c:v>
                      </c:pt>
                      <c:pt idx="330">
                        <c:v>114.039597</c:v>
                      </c:pt>
                      <c:pt idx="331">
                        <c:v>112.820549</c:v>
                      </c:pt>
                      <c:pt idx="332">
                        <c:v>111.59864</c:v>
                      </c:pt>
                      <c:pt idx="333">
                        <c:v>115.47380800000001</c:v>
                      </c:pt>
                      <c:pt idx="334">
                        <c:v>117.62754799999999</c:v>
                      </c:pt>
                      <c:pt idx="335">
                        <c:v>120.10633899999999</c:v>
                      </c:pt>
                      <c:pt idx="336">
                        <c:v>122.08348100000001</c:v>
                      </c:pt>
                      <c:pt idx="337">
                        <c:v>123.70272800000001</c:v>
                      </c:pt>
                      <c:pt idx="338">
                        <c:v>125.32920799999999</c:v>
                      </c:pt>
                      <c:pt idx="339">
                        <c:v>126.775589</c:v>
                      </c:pt>
                      <c:pt idx="340">
                        <c:v>119.83625799999999</c:v>
                      </c:pt>
                      <c:pt idx="341">
                        <c:v>114.56405599999999</c:v>
                      </c:pt>
                      <c:pt idx="342">
                        <c:v>115.24092899999999</c:v>
                      </c:pt>
                      <c:pt idx="343">
                        <c:v>115.647087</c:v>
                      </c:pt>
                      <c:pt idx="344">
                        <c:v>118.44444300000001</c:v>
                      </c:pt>
                      <c:pt idx="345">
                        <c:v>117.90353400000001</c:v>
                      </c:pt>
                      <c:pt idx="346">
                        <c:v>117.820618</c:v>
                      </c:pt>
                      <c:pt idx="347">
                        <c:v>117.52424600000001</c:v>
                      </c:pt>
                      <c:pt idx="348">
                        <c:v>120.36196899999999</c:v>
                      </c:pt>
                      <c:pt idx="349">
                        <c:v>122.516266</c:v>
                      </c:pt>
                      <c:pt idx="350">
                        <c:v>119.01919599999999</c:v>
                      </c:pt>
                      <c:pt idx="351">
                        <c:v>121.12893700000001</c:v>
                      </c:pt>
                      <c:pt idx="352">
                        <c:v>118.118942</c:v>
                      </c:pt>
                      <c:pt idx="353">
                        <c:v>115.69942500000001</c:v>
                      </c:pt>
                      <c:pt idx="354">
                        <c:v>115.035309</c:v>
                      </c:pt>
                      <c:pt idx="355">
                        <c:v>114.41023300000001</c:v>
                      </c:pt>
                      <c:pt idx="356">
                        <c:v>115.33783699999999</c:v>
                      </c:pt>
                      <c:pt idx="357">
                        <c:v>116.555618</c:v>
                      </c:pt>
                      <c:pt idx="358">
                        <c:v>115.26174899999999</c:v>
                      </c:pt>
                      <c:pt idx="359">
                        <c:v>118.08284</c:v>
                      </c:pt>
                      <c:pt idx="360">
                        <c:v>120.48448200000001</c:v>
                      </c:pt>
                      <c:pt idx="361">
                        <c:v>122.24215699999999</c:v>
                      </c:pt>
                      <c:pt idx="362">
                        <c:v>123.59065200000001</c:v>
                      </c:pt>
                      <c:pt idx="363">
                        <c:v>124.88786300000001</c:v>
                      </c:pt>
                      <c:pt idx="364">
                        <c:v>118.39866599999999</c:v>
                      </c:pt>
                      <c:pt idx="365">
                        <c:v>113.42976400000001</c:v>
                      </c:pt>
                      <c:pt idx="366">
                        <c:v>113.433403</c:v>
                      </c:pt>
                      <c:pt idx="367">
                        <c:v>113.291687</c:v>
                      </c:pt>
                      <c:pt idx="368">
                        <c:v>112.919151</c:v>
                      </c:pt>
                      <c:pt idx="369">
                        <c:v>112.413826</c:v>
                      </c:pt>
                      <c:pt idx="370">
                        <c:v>115.71608000000001</c:v>
                      </c:pt>
                      <c:pt idx="371">
                        <c:v>117.43507399999999</c:v>
                      </c:pt>
                      <c:pt idx="372">
                        <c:v>119.59393299999999</c:v>
                      </c:pt>
                      <c:pt idx="373">
                        <c:v>117.468918</c:v>
                      </c:pt>
                      <c:pt idx="374">
                        <c:v>119.50116</c:v>
                      </c:pt>
                      <c:pt idx="375">
                        <c:v>117.94137599999999</c:v>
                      </c:pt>
                      <c:pt idx="376">
                        <c:v>116.187462</c:v>
                      </c:pt>
                      <c:pt idx="377">
                        <c:v>114.871605</c:v>
                      </c:pt>
                      <c:pt idx="378">
                        <c:v>112.454521</c:v>
                      </c:pt>
                      <c:pt idx="379">
                        <c:v>113.441475</c:v>
                      </c:pt>
                      <c:pt idx="380">
                        <c:v>113.54203800000001</c:v>
                      </c:pt>
                      <c:pt idx="381">
                        <c:v>111.030449</c:v>
                      </c:pt>
                      <c:pt idx="382">
                        <c:v>114.241066</c:v>
                      </c:pt>
                      <c:pt idx="383">
                        <c:v>116.75561500000001</c:v>
                      </c:pt>
                      <c:pt idx="384">
                        <c:v>118.85829200000001</c:v>
                      </c:pt>
                      <c:pt idx="385">
                        <c:v>120.52508499999999</c:v>
                      </c:pt>
                      <c:pt idx="386">
                        <c:v>121.99610899999999</c:v>
                      </c:pt>
                      <c:pt idx="387">
                        <c:v>118.11663799999999</c:v>
                      </c:pt>
                      <c:pt idx="388">
                        <c:v>114.92222599999999</c:v>
                      </c:pt>
                      <c:pt idx="389">
                        <c:v>112.584076</c:v>
                      </c:pt>
                      <c:pt idx="390">
                        <c:v>114.206215</c:v>
                      </c:pt>
                      <c:pt idx="391">
                        <c:v>115.354874</c:v>
                      </c:pt>
                      <c:pt idx="392">
                        <c:v>116.081619</c:v>
                      </c:pt>
                      <c:pt idx="393">
                        <c:v>118.077393</c:v>
                      </c:pt>
                      <c:pt idx="394">
                        <c:v>113.09794599999999</c:v>
                      </c:pt>
                      <c:pt idx="395">
                        <c:v>113.17029599999999</c:v>
                      </c:pt>
                      <c:pt idx="396">
                        <c:v>110.545151</c:v>
                      </c:pt>
                      <c:pt idx="397">
                        <c:v>113.620766</c:v>
                      </c:pt>
                      <c:pt idx="398">
                        <c:v>116.067329</c:v>
                      </c:pt>
                      <c:pt idx="399">
                        <c:v>117.433212</c:v>
                      </c:pt>
                      <c:pt idx="400">
                        <c:v>112.81826</c:v>
                      </c:pt>
                      <c:pt idx="401">
                        <c:v>112.88550600000001</c:v>
                      </c:pt>
                      <c:pt idx="402">
                        <c:v>108.283272</c:v>
                      </c:pt>
                      <c:pt idx="403">
                        <c:v>109.62159</c:v>
                      </c:pt>
                      <c:pt idx="404">
                        <c:v>112.847504</c:v>
                      </c:pt>
                      <c:pt idx="405">
                        <c:v>114.469238</c:v>
                      </c:pt>
                      <c:pt idx="406">
                        <c:v>116.537132</c:v>
                      </c:pt>
                      <c:pt idx="407">
                        <c:v>113.168648</c:v>
                      </c:pt>
                      <c:pt idx="408">
                        <c:v>115.69838</c:v>
                      </c:pt>
                      <c:pt idx="409">
                        <c:v>111.063408</c:v>
                      </c:pt>
                      <c:pt idx="410">
                        <c:v>114.04083300000001</c:v>
                      </c:pt>
                      <c:pt idx="411">
                        <c:v>116.17287399999999</c:v>
                      </c:pt>
                      <c:pt idx="412">
                        <c:v>111.131371</c:v>
                      </c:pt>
                      <c:pt idx="413">
                        <c:v>112.37144499999999</c:v>
                      </c:pt>
                      <c:pt idx="414">
                        <c:v>110.06392700000001</c:v>
                      </c:pt>
                      <c:pt idx="415">
                        <c:v>108.068901</c:v>
                      </c:pt>
                      <c:pt idx="416">
                        <c:v>106.449326</c:v>
                      </c:pt>
                      <c:pt idx="417">
                        <c:v>109.45706199999999</c:v>
                      </c:pt>
                      <c:pt idx="418">
                        <c:v>112.06461299999999</c:v>
                      </c:pt>
                      <c:pt idx="419">
                        <c:v>114.363953</c:v>
                      </c:pt>
                      <c:pt idx="420">
                        <c:v>115.75206</c:v>
                      </c:pt>
                      <c:pt idx="421">
                        <c:v>115.89052599999999</c:v>
                      </c:pt>
                      <c:pt idx="422">
                        <c:v>117.494766</c:v>
                      </c:pt>
                      <c:pt idx="423">
                        <c:v>119.12771599999999</c:v>
                      </c:pt>
                      <c:pt idx="424">
                        <c:v>113.43607299999999</c:v>
                      </c:pt>
                      <c:pt idx="425">
                        <c:v>109.104332</c:v>
                      </c:pt>
                      <c:pt idx="426">
                        <c:v>106.141907</c:v>
                      </c:pt>
                      <c:pt idx="427">
                        <c:v>107.745529</c:v>
                      </c:pt>
                      <c:pt idx="428">
                        <c:v>110.42905399999999</c:v>
                      </c:pt>
                      <c:pt idx="429">
                        <c:v>106.586281</c:v>
                      </c:pt>
                      <c:pt idx="430">
                        <c:v>109.937012</c:v>
                      </c:pt>
                      <c:pt idx="431">
                        <c:v>112.721687</c:v>
                      </c:pt>
                      <c:pt idx="432">
                        <c:v>114.873161</c:v>
                      </c:pt>
                      <c:pt idx="433">
                        <c:v>116.451767</c:v>
                      </c:pt>
                      <c:pt idx="434">
                        <c:v>114.419594</c:v>
                      </c:pt>
                      <c:pt idx="435">
                        <c:v>113.60618599999999</c:v>
                      </c:pt>
                      <c:pt idx="436">
                        <c:v>109.361557</c:v>
                      </c:pt>
                      <c:pt idx="437">
                        <c:v>109.62632000000001</c:v>
                      </c:pt>
                      <c:pt idx="438">
                        <c:v>108.101646</c:v>
                      </c:pt>
                      <c:pt idx="439">
                        <c:v>106.716736</c:v>
                      </c:pt>
                      <c:pt idx="440">
                        <c:v>107.324883</c:v>
                      </c:pt>
                      <c:pt idx="441">
                        <c:v>106.488586</c:v>
                      </c:pt>
                      <c:pt idx="442">
                        <c:v>109.685661</c:v>
                      </c:pt>
                      <c:pt idx="443">
                        <c:v>112.324387</c:v>
                      </c:pt>
                      <c:pt idx="444">
                        <c:v>114.409195</c:v>
                      </c:pt>
                      <c:pt idx="445">
                        <c:v>115.47339599999999</c:v>
                      </c:pt>
                      <c:pt idx="446">
                        <c:v>117.120361</c:v>
                      </c:pt>
                      <c:pt idx="447">
                        <c:v>118.68804900000001</c:v>
                      </c:pt>
                      <c:pt idx="448">
                        <c:v>109.409615</c:v>
                      </c:pt>
                      <c:pt idx="449">
                        <c:v>107.57467699999999</c:v>
                      </c:pt>
                      <c:pt idx="450">
                        <c:v>106.149399</c:v>
                      </c:pt>
                      <c:pt idx="451">
                        <c:v>104.77113300000001</c:v>
                      </c:pt>
                      <c:pt idx="452">
                        <c:v>108.125473</c:v>
                      </c:pt>
                      <c:pt idx="453">
                        <c:v>105.920288</c:v>
                      </c:pt>
                      <c:pt idx="454">
                        <c:v>109.191582</c:v>
                      </c:pt>
                      <c:pt idx="455">
                        <c:v>111.82176200000001</c:v>
                      </c:pt>
                      <c:pt idx="456">
                        <c:v>113.641869</c:v>
                      </c:pt>
                      <c:pt idx="457">
                        <c:v>114.988777</c:v>
                      </c:pt>
                      <c:pt idx="458">
                        <c:v>116.74034899999999</c:v>
                      </c:pt>
                      <c:pt idx="459">
                        <c:v>117.54267899999999</c:v>
                      </c:pt>
                      <c:pt idx="460">
                        <c:v>111.680466</c:v>
                      </c:pt>
                      <c:pt idx="461">
                        <c:v>107.233063</c:v>
                      </c:pt>
                      <c:pt idx="462">
                        <c:v>104.543678</c:v>
                      </c:pt>
                      <c:pt idx="463">
                        <c:v>107.094162</c:v>
                      </c:pt>
                      <c:pt idx="464">
                        <c:v>104.140923</c:v>
                      </c:pt>
                      <c:pt idx="465">
                        <c:v>107.2556</c:v>
                      </c:pt>
                      <c:pt idx="466">
                        <c:v>109.42797899999999</c:v>
                      </c:pt>
                      <c:pt idx="467">
                        <c:v>111.731133</c:v>
                      </c:pt>
                      <c:pt idx="468">
                        <c:v>113.875961</c:v>
                      </c:pt>
                      <c:pt idx="469">
                        <c:v>115.539452</c:v>
                      </c:pt>
                      <c:pt idx="470">
                        <c:v>116.783798</c:v>
                      </c:pt>
                      <c:pt idx="471">
                        <c:v>117.932266</c:v>
                      </c:pt>
                      <c:pt idx="472">
                        <c:v>111.611412</c:v>
                      </c:pt>
                      <c:pt idx="473">
                        <c:v>106.813087</c:v>
                      </c:pt>
                      <c:pt idx="474">
                        <c:v>107.23008</c:v>
                      </c:pt>
                      <c:pt idx="475">
                        <c:v>107.48942599999999</c:v>
                      </c:pt>
                      <c:pt idx="476">
                        <c:v>107.32608</c:v>
                      </c:pt>
                      <c:pt idx="477">
                        <c:v>107.015488</c:v>
                      </c:pt>
                      <c:pt idx="478">
                        <c:v>110.07653000000001</c:v>
                      </c:pt>
                      <c:pt idx="479">
                        <c:v>110.707077</c:v>
                      </c:pt>
                      <c:pt idx="480">
                        <c:v>113.09596999999999</c:v>
                      </c:pt>
                      <c:pt idx="481">
                        <c:v>114.935081</c:v>
                      </c:pt>
                      <c:pt idx="482">
                        <c:v>116.72657</c:v>
                      </c:pt>
                      <c:pt idx="483">
                        <c:v>112.887978</c:v>
                      </c:pt>
                      <c:pt idx="484">
                        <c:v>109.849388</c:v>
                      </c:pt>
                      <c:pt idx="485">
                        <c:v>107.61895800000001</c:v>
                      </c:pt>
                      <c:pt idx="486">
                        <c:v>107.098206</c:v>
                      </c:pt>
                      <c:pt idx="487">
                        <c:v>106.592583</c:v>
                      </c:pt>
                      <c:pt idx="488">
                        <c:v>106.077324</c:v>
                      </c:pt>
                      <c:pt idx="489">
                        <c:v>105.397713</c:v>
                      </c:pt>
                      <c:pt idx="490">
                        <c:v>108.726578</c:v>
                      </c:pt>
                      <c:pt idx="491">
                        <c:v>111.423599</c:v>
                      </c:pt>
                      <c:pt idx="492">
                        <c:v>113.005836</c:v>
                      </c:pt>
                      <c:pt idx="493">
                        <c:v>113.858559</c:v>
                      </c:pt>
                      <c:pt idx="494">
                        <c:v>114.863968</c:v>
                      </c:pt>
                      <c:pt idx="495">
                        <c:v>115.74354599999999</c:v>
                      </c:pt>
                      <c:pt idx="496">
                        <c:v>115.708771</c:v>
                      </c:pt>
                      <c:pt idx="497">
                        <c:v>106.3993</c:v>
                      </c:pt>
                      <c:pt idx="498">
                        <c:v>104.794647</c:v>
                      </c:pt>
                      <c:pt idx="499">
                        <c:v>103.559166</c:v>
                      </c:pt>
                      <c:pt idx="500">
                        <c:v>105.496666</c:v>
                      </c:pt>
                      <c:pt idx="501">
                        <c:v>106.35663599999999</c:v>
                      </c:pt>
                      <c:pt idx="502">
                        <c:v>108.22215300000001</c:v>
                      </c:pt>
                      <c:pt idx="503">
                        <c:v>110.874802</c:v>
                      </c:pt>
                      <c:pt idx="504">
                        <c:v>111.652946</c:v>
                      </c:pt>
                      <c:pt idx="505">
                        <c:v>113.08972900000001</c:v>
                      </c:pt>
                      <c:pt idx="506">
                        <c:v>113.120148</c:v>
                      </c:pt>
                      <c:pt idx="507">
                        <c:v>109.229652</c:v>
                      </c:pt>
                      <c:pt idx="508">
                        <c:v>107.557526</c:v>
                      </c:pt>
                      <c:pt idx="509">
                        <c:v>108.90593699999999</c:v>
                      </c:pt>
                      <c:pt idx="510">
                        <c:v>106.54909499999999</c:v>
                      </c:pt>
                      <c:pt idx="511">
                        <c:v>104.51121500000001</c:v>
                      </c:pt>
                      <c:pt idx="512">
                        <c:v>102.865471</c:v>
                      </c:pt>
                      <c:pt idx="513">
                        <c:v>105.927086</c:v>
                      </c:pt>
                      <c:pt idx="514">
                        <c:v>108.73275</c:v>
                      </c:pt>
                      <c:pt idx="515">
                        <c:v>110.76879099999999</c:v>
                      </c:pt>
                      <c:pt idx="516">
                        <c:v>112.656494</c:v>
                      </c:pt>
                      <c:pt idx="517">
                        <c:v>114.18924699999999</c:v>
                      </c:pt>
                      <c:pt idx="518">
                        <c:v>115.69554100000001</c:v>
                      </c:pt>
                      <c:pt idx="519">
                        <c:v>111.694756</c:v>
                      </c:pt>
                      <c:pt idx="520">
                        <c:v>108.550911</c:v>
                      </c:pt>
                      <c:pt idx="521">
                        <c:v>106.25314299999999</c:v>
                      </c:pt>
                      <c:pt idx="522">
                        <c:v>105.06738300000001</c:v>
                      </c:pt>
                      <c:pt idx="523">
                        <c:v>103.973083</c:v>
                      </c:pt>
                      <c:pt idx="524">
                        <c:v>102.941154</c:v>
                      </c:pt>
                      <c:pt idx="525">
                        <c:v>104.631241</c:v>
                      </c:pt>
                      <c:pt idx="526">
                        <c:v>107.564888</c:v>
                      </c:pt>
                      <c:pt idx="527">
                        <c:v>109.827065</c:v>
                      </c:pt>
                      <c:pt idx="528">
                        <c:v>111.87743399999999</c:v>
                      </c:pt>
                      <c:pt idx="529">
                        <c:v>108.848145</c:v>
                      </c:pt>
                      <c:pt idx="530">
                        <c:v>111.267601</c:v>
                      </c:pt>
                      <c:pt idx="531">
                        <c:v>111.904572</c:v>
                      </c:pt>
                      <c:pt idx="532">
                        <c:v>108.96275300000001</c:v>
                      </c:pt>
                      <c:pt idx="533">
                        <c:v>106.736069</c:v>
                      </c:pt>
                      <c:pt idx="534">
                        <c:v>105.42334700000001</c:v>
                      </c:pt>
                      <c:pt idx="535">
                        <c:v>104.31023399999999</c:v>
                      </c:pt>
                      <c:pt idx="536">
                        <c:v>103.320374</c:v>
                      </c:pt>
                      <c:pt idx="537">
                        <c:v>106.500519</c:v>
                      </c:pt>
                      <c:pt idx="538">
                        <c:v>106.649841</c:v>
                      </c:pt>
                      <c:pt idx="539">
                        <c:v>109.248924</c:v>
                      </c:pt>
                      <c:pt idx="540">
                        <c:v>110.49163799999999</c:v>
                      </c:pt>
                      <c:pt idx="541">
                        <c:v>112.32070899999999</c:v>
                      </c:pt>
                      <c:pt idx="542">
                        <c:v>114.098427</c:v>
                      </c:pt>
                      <c:pt idx="543">
                        <c:v>115.60410299999999</c:v>
                      </c:pt>
                      <c:pt idx="544">
                        <c:v>102.220871</c:v>
                      </c:pt>
                      <c:pt idx="545">
                        <c:v>105.293396</c:v>
                      </c:pt>
                      <c:pt idx="546">
                        <c:v>105.430199</c:v>
                      </c:pt>
                      <c:pt idx="547">
                        <c:v>105.14919999999999</c:v>
                      </c:pt>
                      <c:pt idx="548">
                        <c:v>104.869377</c:v>
                      </c:pt>
                      <c:pt idx="549">
                        <c:v>106.781357</c:v>
                      </c:pt>
                      <c:pt idx="550">
                        <c:v>106.00151099999999</c:v>
                      </c:pt>
                      <c:pt idx="551">
                        <c:v>107.489983</c:v>
                      </c:pt>
                      <c:pt idx="552">
                        <c:v>107.330116</c:v>
                      </c:pt>
                      <c:pt idx="553">
                        <c:v>109.693138</c:v>
                      </c:pt>
                      <c:pt idx="554">
                        <c:v>111.74369799999999</c:v>
                      </c:pt>
                      <c:pt idx="555">
                        <c:v>113.260536</c:v>
                      </c:pt>
                      <c:pt idx="556">
                        <c:v>101.779388</c:v>
                      </c:pt>
                      <c:pt idx="557">
                        <c:v>104.83596</c:v>
                      </c:pt>
                      <c:pt idx="558">
                        <c:v>104.088539</c:v>
                      </c:pt>
                      <c:pt idx="559">
                        <c:v>105.574173</c:v>
                      </c:pt>
                      <c:pt idx="560">
                        <c:v>108.45049299999999</c:v>
                      </c:pt>
                      <c:pt idx="561">
                        <c:v>102.27443700000001</c:v>
                      </c:pt>
                      <c:pt idx="562">
                        <c:v>103.775352</c:v>
                      </c:pt>
                      <c:pt idx="563">
                        <c:v>106.37756299999999</c:v>
                      </c:pt>
                      <c:pt idx="564">
                        <c:v>108.788719</c:v>
                      </c:pt>
                      <c:pt idx="565">
                        <c:v>109.101479</c:v>
                      </c:pt>
                      <c:pt idx="566">
                        <c:v>110.94529</c:v>
                      </c:pt>
                      <c:pt idx="567">
                        <c:v>105.53391999999999</c:v>
                      </c:pt>
                      <c:pt idx="568">
                        <c:v>108.292007</c:v>
                      </c:pt>
                      <c:pt idx="569">
                        <c:v>103.630302</c:v>
                      </c:pt>
                      <c:pt idx="570">
                        <c:v>104.431946</c:v>
                      </c:pt>
                      <c:pt idx="571">
                        <c:v>107.34951</c:v>
                      </c:pt>
                      <c:pt idx="572">
                        <c:v>107.05529</c:v>
                      </c:pt>
                      <c:pt idx="573">
                        <c:v>99.260033000000007</c:v>
                      </c:pt>
                      <c:pt idx="574">
                        <c:v>102.104347</c:v>
                      </c:pt>
                      <c:pt idx="575">
                        <c:v>105.526375</c:v>
                      </c:pt>
                      <c:pt idx="576">
                        <c:v>108.019203</c:v>
                      </c:pt>
                      <c:pt idx="577">
                        <c:v>109.840523</c:v>
                      </c:pt>
                      <c:pt idx="578">
                        <c:v>111.60850499999999</c:v>
                      </c:pt>
                      <c:pt idx="579">
                        <c:v>113.046509</c:v>
                      </c:pt>
                      <c:pt idx="580">
                        <c:v>106.36301400000001</c:v>
                      </c:pt>
                      <c:pt idx="581">
                        <c:v>101.358932</c:v>
                      </c:pt>
                      <c:pt idx="582">
                        <c:v>99.997910000000005</c:v>
                      </c:pt>
                      <c:pt idx="583">
                        <c:v>98.767937000000003</c:v>
                      </c:pt>
                      <c:pt idx="584">
                        <c:v>102.58139</c:v>
                      </c:pt>
                      <c:pt idx="585">
                        <c:v>100.738815</c:v>
                      </c:pt>
                      <c:pt idx="586">
                        <c:v>103.836586</c:v>
                      </c:pt>
                      <c:pt idx="587">
                        <c:v>106.41321600000001</c:v>
                      </c:pt>
                      <c:pt idx="588">
                        <c:v>108.576981</c:v>
                      </c:pt>
                      <c:pt idx="589">
                        <c:v>110.27196499999999</c:v>
                      </c:pt>
                      <c:pt idx="590">
                        <c:v>111.981285</c:v>
                      </c:pt>
                      <c:pt idx="591">
                        <c:v>110.309647</c:v>
                      </c:pt>
                      <c:pt idx="592">
                        <c:v>106.717293</c:v>
                      </c:pt>
                      <c:pt idx="593">
                        <c:v>102.45996100000001</c:v>
                      </c:pt>
                      <c:pt idx="594">
                        <c:v>102.265007</c:v>
                      </c:pt>
                      <c:pt idx="595">
                        <c:v>102.167633</c:v>
                      </c:pt>
                      <c:pt idx="596">
                        <c:v>98.101417999999995</c:v>
                      </c:pt>
                      <c:pt idx="597">
                        <c:v>101.653046</c:v>
                      </c:pt>
                      <c:pt idx="598">
                        <c:v>104.574326</c:v>
                      </c:pt>
                      <c:pt idx="599">
                        <c:v>106.991562</c:v>
                      </c:pt>
                    </c:numCache>
                  </c:numRef>
                </c:yVal>
                <c:smooth val="0"/>
                <c:extLst xmlns:c15="http://schemas.microsoft.com/office/drawing/2012/chart">
                  <c:ext xmlns:c16="http://schemas.microsoft.com/office/drawing/2014/chart" uri="{C3380CC4-5D6E-409C-BE32-E72D297353CC}">
                    <c16:uniqueId val="{0000000A-DF95-4C4C-BF99-B8B3502E9FBF}"/>
                  </c:ext>
                </c:extLst>
              </c15:ser>
            </c15:filteredScatterSeries>
            <c15:filteredScatterSeries>
              <c15:ser>
                <c:idx val="7"/>
                <c:order val="9"/>
                <c:tx>
                  <c:strRef>
                    <c:extLst xmlns:c15="http://schemas.microsoft.com/office/drawing/2012/chart">
                      <c:ext xmlns:c15="http://schemas.microsoft.com/office/drawing/2012/chart" uri="{02D57815-91ED-43cb-92C2-25804820EDAC}">
                        <c15:formulaRef>
                          <c15:sqref>'03N20W35R03S'!$Z$2</c15:sqref>
                        </c15:formulaRef>
                      </c:ext>
                    </c:extLst>
                    <c:strCache>
                      <c:ptCount val="1"/>
                      <c:pt idx="0">
                        <c:v>ShiftedBaseline (2030 CF)</c:v>
                      </c:pt>
                    </c:strCache>
                  </c:strRef>
                </c:tx>
                <c:marker>
                  <c:symbol val="none"/>
                </c:marker>
                <c:xVal>
                  <c:numRef>
                    <c:extLst xmlns:c15="http://schemas.microsoft.com/office/drawing/2012/chart">
                      <c:ext xmlns:c15="http://schemas.microsoft.com/office/drawing/2012/chart" uri="{02D57815-91ED-43cb-92C2-25804820EDAC}">
                        <c15:formulaRef>
                          <c15:sqref>'03N20W35R03S'!$V$3:$V$566</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'03N20W35R03S'!$Z$3:$Z$566</c15:sqref>
                        </c15:formulaRef>
                      </c:ext>
                    </c:extLst>
                    <c:numCache>
                      <c:formatCode>General</c:formatCode>
                      <c:ptCount val="564"/>
                      <c:pt idx="0">
                        <c:v>136.6387939453125</c:v>
                      </c:pt>
                      <c:pt idx="1">
                        <c:v>137.1936950683594</c:v>
                      </c:pt>
                      <c:pt idx="2">
                        <c:v>138.53985595703119</c:v>
                      </c:pt>
                      <c:pt idx="3">
                        <c:v>139.21875</c:v>
                      </c:pt>
                      <c:pt idx="4">
                        <c:v>138.71235656738281</c:v>
                      </c:pt>
                      <c:pt idx="5">
                        <c:v>138.62713623046881</c:v>
                      </c:pt>
                      <c:pt idx="6">
                        <c:v>137.53318786621091</c:v>
                      </c:pt>
                      <c:pt idx="7">
                        <c:v>135.7976989746094</c:v>
                      </c:pt>
                      <c:pt idx="8">
                        <c:v>134.86128234863281</c:v>
                      </c:pt>
                      <c:pt idx="9">
                        <c:v>133.18330383300781</c:v>
                      </c:pt>
                      <c:pt idx="10">
                        <c:v>132.03675842285159</c:v>
                      </c:pt>
                      <c:pt idx="11">
                        <c:v>130.7738037109375</c:v>
                      </c:pt>
                      <c:pt idx="12">
                        <c:v>130.870849609375</c:v>
                      </c:pt>
                      <c:pt idx="13">
                        <c:v>132.2867126464844</c:v>
                      </c:pt>
                      <c:pt idx="14">
                        <c:v>134.16841125488281</c:v>
                      </c:pt>
                      <c:pt idx="15">
                        <c:v>135.22364807128909</c:v>
                      </c:pt>
                      <c:pt idx="16">
                        <c:v>134.97882080078119</c:v>
                      </c:pt>
                      <c:pt idx="17">
                        <c:v>135.1187744140625</c:v>
                      </c:pt>
                      <c:pt idx="18">
                        <c:v>134.1995849609375</c:v>
                      </c:pt>
                      <c:pt idx="19">
                        <c:v>132.6106872558594</c:v>
                      </c:pt>
                      <c:pt idx="20">
                        <c:v>131.7915344238281</c:v>
                      </c:pt>
                      <c:pt idx="21">
                        <c:v>130.21421813964841</c:v>
                      </c:pt>
                      <c:pt idx="22">
                        <c:v>129.1523742675781</c:v>
                      </c:pt>
                      <c:pt idx="23">
                        <c:v>127.95982360839841</c:v>
                      </c:pt>
                      <c:pt idx="24">
                        <c:v>128.03424072265619</c:v>
                      </c:pt>
                      <c:pt idx="25">
                        <c:v>129.26411437988281</c:v>
                      </c:pt>
                      <c:pt idx="26">
                        <c:v>131.12596130371091</c:v>
                      </c:pt>
                      <c:pt idx="27">
                        <c:v>132.20335388183591</c:v>
                      </c:pt>
                      <c:pt idx="28">
                        <c:v>131.98927307128909</c:v>
                      </c:pt>
                      <c:pt idx="29">
                        <c:v>132.16685485839841</c:v>
                      </c:pt>
                      <c:pt idx="30">
                        <c:v>131.28477478027341</c:v>
                      </c:pt>
                      <c:pt idx="31">
                        <c:v>129.7339782714844</c:v>
                      </c:pt>
                      <c:pt idx="32">
                        <c:v>128.9510498046875</c:v>
                      </c:pt>
                      <c:pt idx="33">
                        <c:v>127.41062927246091</c:v>
                      </c:pt>
                      <c:pt idx="34">
                        <c:v>126.38494873046881</c:v>
                      </c:pt>
                      <c:pt idx="35">
                        <c:v>125.22666931152341</c:v>
                      </c:pt>
                      <c:pt idx="36">
                        <c:v>125.33387756347659</c:v>
                      </c:pt>
                      <c:pt idx="37">
                        <c:v>126.5921936035156</c:v>
                      </c:pt>
                      <c:pt idx="38">
                        <c:v>128.47975158691409</c:v>
                      </c:pt>
                      <c:pt idx="39">
                        <c:v>129.58001708984381</c:v>
                      </c:pt>
                      <c:pt idx="40">
                        <c:v>129.38847351074219</c:v>
                      </c:pt>
                      <c:pt idx="41">
                        <c:v>129.58699035644531</c:v>
                      </c:pt>
                      <c:pt idx="42">
                        <c:v>128.72247314453119</c:v>
                      </c:pt>
                      <c:pt idx="43">
                        <c:v>127.188720703125</c:v>
                      </c:pt>
                      <c:pt idx="44">
                        <c:v>126.4212341308594</c:v>
                      </c:pt>
                      <c:pt idx="45">
                        <c:v>124.8963623046875</c:v>
                      </c:pt>
                      <c:pt idx="46">
                        <c:v>123.88508605957031</c:v>
                      </c:pt>
                      <c:pt idx="47">
                        <c:v>122.73966979980469</c:v>
                      </c:pt>
                      <c:pt idx="48">
                        <c:v>122.85968017578119</c:v>
                      </c:pt>
                      <c:pt idx="49">
                        <c:v>124.1300964355469</c:v>
                      </c:pt>
                      <c:pt idx="50">
                        <c:v>126.0300598144531</c:v>
                      </c:pt>
                      <c:pt idx="51">
                        <c:v>127.1431884765625</c:v>
                      </c:pt>
                      <c:pt idx="52">
                        <c:v>126.9609680175781</c:v>
                      </c:pt>
                      <c:pt idx="53">
                        <c:v>127.17292785644531</c:v>
                      </c:pt>
                      <c:pt idx="54">
                        <c:v>126.32470703125</c:v>
                      </c:pt>
                      <c:pt idx="55">
                        <c:v>124.80976867675781</c:v>
                      </c:pt>
                      <c:pt idx="56">
                        <c:v>124.0609436035156</c:v>
                      </c:pt>
                      <c:pt idx="57">
                        <c:v>122.5558166503906</c:v>
                      </c:pt>
                      <c:pt idx="58">
                        <c:v>121.5647277832031</c:v>
                      </c:pt>
                      <c:pt idx="59">
                        <c:v>120.43927001953119</c:v>
                      </c:pt>
                      <c:pt idx="60">
                        <c:v>120.57929992675781</c:v>
                      </c:pt>
                      <c:pt idx="61">
                        <c:v>121.86790466308591</c:v>
                      </c:pt>
                      <c:pt idx="62">
                        <c:v>123.7854919433594</c:v>
                      </c:pt>
                      <c:pt idx="63">
                        <c:v>124.91566467285159</c:v>
                      </c:pt>
                      <c:pt idx="64">
                        <c:v>124.74842834472659</c:v>
                      </c:pt>
                      <c:pt idx="65">
                        <c:v>124.97651672363281</c:v>
                      </c:pt>
                      <c:pt idx="66">
                        <c:v>124.14396667480469</c:v>
                      </c:pt>
                      <c:pt idx="67">
                        <c:v>122.64573669433591</c:v>
                      </c:pt>
                      <c:pt idx="68">
                        <c:v>121.9134216308594</c:v>
                      </c:pt>
                      <c:pt idx="69">
                        <c:v>120.42625427246091</c:v>
                      </c:pt>
                      <c:pt idx="70">
                        <c:v>119.4530944824219</c:v>
                      </c:pt>
                      <c:pt idx="71">
                        <c:v>118.3450622558594</c:v>
                      </c:pt>
                      <c:pt idx="72">
                        <c:v>118.50166320800781</c:v>
                      </c:pt>
                      <c:pt idx="73">
                        <c:v>119.80418395996091</c:v>
                      </c:pt>
                      <c:pt idx="74">
                        <c:v>121.7342834472656</c:v>
                      </c:pt>
                      <c:pt idx="75">
                        <c:v>122.87542724609381</c:v>
                      </c:pt>
                      <c:pt idx="76">
                        <c:v>122.71763610839841</c:v>
                      </c:pt>
                      <c:pt idx="77">
                        <c:v>122.95487976074219</c:v>
                      </c:pt>
                      <c:pt idx="78">
                        <c:v>122.1300048828125</c:v>
                      </c:pt>
                      <c:pt idx="79">
                        <c:v>120.63824462890619</c:v>
                      </c:pt>
                      <c:pt idx="80">
                        <c:v>119.91050720214841</c:v>
                      </c:pt>
                      <c:pt idx="81">
                        <c:v>118.42718505859381</c:v>
                      </c:pt>
                      <c:pt idx="82">
                        <c:v>117.45741271972659</c:v>
                      </c:pt>
                      <c:pt idx="83">
                        <c:v>116.35256195068359</c:v>
                      </c:pt>
                      <c:pt idx="84">
                        <c:v>116.5127334594727</c:v>
                      </c:pt>
                      <c:pt idx="85">
                        <c:v>117.8194885253906</c:v>
                      </c:pt>
                      <c:pt idx="86">
                        <c:v>119.75483703613281</c:v>
                      </c:pt>
                      <c:pt idx="87">
                        <c:v>120.90348815917969</c:v>
                      </c:pt>
                      <c:pt idx="88">
                        <c:v>120.7595520019531</c:v>
                      </c:pt>
                      <c:pt idx="89">
                        <c:v>121.01025390625</c:v>
                      </c:pt>
                      <c:pt idx="90">
                        <c:v>120.19871520996091</c:v>
                      </c:pt>
                      <c:pt idx="91">
                        <c:v>118.72257995605469</c:v>
                      </c:pt>
                      <c:pt idx="92">
                        <c:v>118.0110778808594</c:v>
                      </c:pt>
                      <c:pt idx="93">
                        <c:v>116.5456237792969</c:v>
                      </c:pt>
                      <c:pt idx="94">
                        <c:v>115.5935897827148</c:v>
                      </c:pt>
                      <c:pt idx="95">
                        <c:v>114.505973815918</c:v>
                      </c:pt>
                      <c:pt idx="96">
                        <c:v>114.68272399902339</c:v>
                      </c:pt>
                      <c:pt idx="97">
                        <c:v>116.0032119750977</c:v>
                      </c:pt>
                      <c:pt idx="98">
                        <c:v>117.9508056640625</c:v>
                      </c:pt>
                      <c:pt idx="99">
                        <c:v>119.1103515625</c:v>
                      </c:pt>
                      <c:pt idx="100">
                        <c:v>118.97113037109381</c:v>
                      </c:pt>
                      <c:pt idx="101">
                        <c:v>119.2307434082031</c:v>
                      </c:pt>
                      <c:pt idx="102">
                        <c:v>118.430908203125</c:v>
                      </c:pt>
                      <c:pt idx="103">
                        <c:v>116.9689254760742</c:v>
                      </c:pt>
                      <c:pt idx="104">
                        <c:v>116.2723922729492</c:v>
                      </c:pt>
                      <c:pt idx="105">
                        <c:v>114.8242568969727</c:v>
                      </c:pt>
                      <c:pt idx="106">
                        <c:v>113.8909912109375</c:v>
                      </c:pt>
                      <c:pt idx="107">
                        <c:v>112.82241058349609</c:v>
                      </c:pt>
                      <c:pt idx="108">
                        <c:v>113.0195693969727</c:v>
                      </c:pt>
                      <c:pt idx="109">
                        <c:v>114.3603439331055</c:v>
                      </c:pt>
                      <c:pt idx="110">
                        <c:v>116.3280029296875</c:v>
                      </c:pt>
                      <c:pt idx="111">
                        <c:v>117.50634765625</c:v>
                      </c:pt>
                      <c:pt idx="112">
                        <c:v>117.38294982910159</c:v>
                      </c:pt>
                      <c:pt idx="113">
                        <c:v>117.6573486328125</c:v>
                      </c:pt>
                      <c:pt idx="114">
                        <c:v>116.8689498901367</c:v>
                      </c:pt>
                      <c:pt idx="115">
                        <c:v>115.415901184082</c:v>
                      </c:pt>
                      <c:pt idx="116">
                        <c:v>114.725212097168</c:v>
                      </c:pt>
                      <c:pt idx="117">
                        <c:v>113.280647277832</c:v>
                      </c:pt>
                      <c:pt idx="118">
                        <c:v>112.3488082885742</c:v>
                      </c:pt>
                      <c:pt idx="119">
                        <c:v>111.2800216674805</c:v>
                      </c:pt>
                      <c:pt idx="120">
                        <c:v>111.4752960205078</c:v>
                      </c:pt>
                      <c:pt idx="121">
                        <c:v>112.81304931640619</c:v>
                      </c:pt>
                      <c:pt idx="122">
                        <c:v>114.7765808105469</c:v>
                      </c:pt>
                      <c:pt idx="123">
                        <c:v>115.9505157470703</c:v>
                      </c:pt>
                      <c:pt idx="124">
                        <c:v>115.82387542724609</c:v>
                      </c:pt>
                      <c:pt idx="125">
                        <c:v>116.0962753295898</c:v>
                      </c:pt>
                      <c:pt idx="126">
                        <c:v>115.3084182739258</c:v>
                      </c:pt>
                      <c:pt idx="127">
                        <c:v>113.8584060668945</c:v>
                      </c:pt>
                      <c:pt idx="128">
                        <c:v>113.1724472045898</c:v>
                      </c:pt>
                      <c:pt idx="129">
                        <c:v>111.734375</c:v>
                      </c:pt>
                      <c:pt idx="130">
                        <c:v>110.810173034668</c:v>
                      </c:pt>
                      <c:pt idx="131">
                        <c:v>109.7502059936523</c:v>
                      </c:pt>
                      <c:pt idx="132">
                        <c:v>109.9552917480469</c:v>
                      </c:pt>
                      <c:pt idx="133">
                        <c:v>111.3028869628906</c:v>
                      </c:pt>
                      <c:pt idx="134">
                        <c:v>113.27783203125</c:v>
                      </c:pt>
                      <c:pt idx="135">
                        <c:v>114.46429443359381</c:v>
                      </c:pt>
                      <c:pt idx="136">
                        <c:v>114.35609436035161</c:v>
                      </c:pt>
                      <c:pt idx="137">
                        <c:v>114.64455413818359</c:v>
                      </c:pt>
                      <c:pt idx="138">
                        <c:v>113.87123870849609</c:v>
                      </c:pt>
                      <c:pt idx="139">
                        <c:v>112.4361572265625</c:v>
                      </c:pt>
                      <c:pt idx="140">
                        <c:v>111.7644958496094</c:v>
                      </c:pt>
                      <c:pt idx="141">
                        <c:v>110.34129333496089</c:v>
                      </c:pt>
                      <c:pt idx="142">
                        <c:v>109.43170166015619</c:v>
                      </c:pt>
                      <c:pt idx="143">
                        <c:v>108.3854064941406</c:v>
                      </c:pt>
                      <c:pt idx="144">
                        <c:v>108.60340881347661</c:v>
                      </c:pt>
                      <c:pt idx="145">
                        <c:v>109.9613494873047</c:v>
                      </c:pt>
                      <c:pt idx="146">
                        <c:v>111.94378662109381</c:v>
                      </c:pt>
                      <c:pt idx="147">
                        <c:v>113.13563537597661</c:v>
                      </c:pt>
                      <c:pt idx="148">
                        <c:v>113.02386474609381</c:v>
                      </c:pt>
                      <c:pt idx="149">
                        <c:v>113.3108596801758</c:v>
                      </c:pt>
                      <c:pt idx="150">
                        <c:v>112.5356521606445</c:v>
                      </c:pt>
                      <c:pt idx="151">
                        <c:v>111.0977249145508</c:v>
                      </c:pt>
                      <c:pt idx="152">
                        <c:v>110.422607421875</c:v>
                      </c:pt>
                      <c:pt idx="153">
                        <c:v>108.9955978393555</c:v>
                      </c:pt>
                      <c:pt idx="154">
                        <c:v>108.0820617675781</c:v>
                      </c:pt>
                      <c:pt idx="155">
                        <c:v>107.0319137573242</c:v>
                      </c:pt>
                      <c:pt idx="156">
                        <c:v>107.2455368041992</c:v>
                      </c:pt>
                      <c:pt idx="157">
                        <c:v>108.5987854003906</c:v>
                      </c:pt>
                      <c:pt idx="158">
                        <c:v>110.5766983032227</c:v>
                      </c:pt>
                      <c:pt idx="159">
                        <c:v>111.7647171020508</c:v>
                      </c:pt>
                      <c:pt idx="160">
                        <c:v>111.65110015869141</c:v>
                      </c:pt>
                      <c:pt idx="161">
                        <c:v>111.93739318847661</c:v>
                      </c:pt>
                      <c:pt idx="162">
                        <c:v>111.1629638671875</c:v>
                      </c:pt>
                      <c:pt idx="163">
                        <c:v>109.7272033691406</c:v>
                      </c:pt>
                      <c:pt idx="164">
                        <c:v>109.05478668212891</c:v>
                      </c:pt>
                      <c:pt idx="165">
                        <c:v>107.631477355957</c:v>
                      </c:pt>
                      <c:pt idx="166">
                        <c:v>106.72243499755859</c:v>
                      </c:pt>
                      <c:pt idx="167">
                        <c:v>105.6773300170898</c:v>
                      </c:pt>
                      <c:pt idx="168">
                        <c:v>105.89646148681641</c:v>
                      </c:pt>
                      <c:pt idx="169">
                        <c:v>107.2550506591797</c:v>
                      </c:pt>
                      <c:pt idx="170">
                        <c:v>109.2377395629883</c:v>
                      </c:pt>
                      <c:pt idx="171">
                        <c:v>110.4304580688477</c:v>
                      </c:pt>
                      <c:pt idx="172">
                        <c:v>110.3213729858398</c:v>
                      </c:pt>
                      <c:pt idx="173">
                        <c:v>110.6126174926758</c:v>
                      </c:pt>
                      <c:pt idx="174">
                        <c:v>109.84312438964839</c:v>
                      </c:pt>
                      <c:pt idx="175">
                        <c:v>108.4125671386719</c:v>
                      </c:pt>
                      <c:pt idx="176">
                        <c:v>107.7450790405273</c:v>
                      </c:pt>
                      <c:pt idx="177">
                        <c:v>106.32672119140619</c:v>
                      </c:pt>
                      <c:pt idx="178">
                        <c:v>105.42222595214839</c:v>
                      </c:pt>
                      <c:pt idx="179">
                        <c:v>104.38149261474609</c:v>
                      </c:pt>
                      <c:pt idx="180">
                        <c:v>104.6043014526367</c:v>
                      </c:pt>
                      <c:pt idx="181">
                        <c:v>105.964714050293</c:v>
                      </c:pt>
                      <c:pt idx="182">
                        <c:v>107.9469909667969</c:v>
                      </c:pt>
                      <c:pt idx="183">
                        <c:v>109.1368103027344</c:v>
                      </c:pt>
                      <c:pt idx="184">
                        <c:v>109.0302200317383</c:v>
                      </c:pt>
                      <c:pt idx="185">
                        <c:v>109.31781005859381</c:v>
                      </c:pt>
                      <c:pt idx="186">
                        <c:v>108.5430374145508</c:v>
                      </c:pt>
                      <c:pt idx="187">
                        <c:v>107.10715484619141</c:v>
                      </c:pt>
                      <c:pt idx="188">
                        <c:v>106.434440612793</c:v>
                      </c:pt>
                      <c:pt idx="189">
                        <c:v>105.0118026733398</c:v>
                      </c:pt>
                      <c:pt idx="190">
                        <c:v>104.10398864746089</c:v>
                      </c:pt>
                      <c:pt idx="191">
                        <c:v>103.0611190795898</c:v>
                      </c:pt>
                      <c:pt idx="192">
                        <c:v>103.2817764282227</c:v>
                      </c:pt>
                      <c:pt idx="193">
                        <c:v>104.6396408081055</c:v>
                      </c:pt>
                      <c:pt idx="194">
                        <c:v>106.6189727783203</c:v>
                      </c:pt>
                      <c:pt idx="195">
                        <c:v>107.806282043457</c:v>
                      </c:pt>
                      <c:pt idx="196">
                        <c:v>107.6912460327148</c:v>
                      </c:pt>
                      <c:pt idx="197">
                        <c:v>107.9745635986328</c:v>
                      </c:pt>
                      <c:pt idx="198">
                        <c:v>107.1973495483398</c:v>
                      </c:pt>
                      <c:pt idx="199">
                        <c:v>105.7596054077148</c:v>
                      </c:pt>
                      <c:pt idx="200">
                        <c:v>105.0851135253906</c:v>
                      </c:pt>
                      <c:pt idx="201">
                        <c:v>103.660888671875</c:v>
                      </c:pt>
                      <c:pt idx="202">
                        <c:v>102.75119781494141</c:v>
                      </c:pt>
                      <c:pt idx="203">
                        <c:v>101.70668029785161</c:v>
                      </c:pt>
                      <c:pt idx="204">
                        <c:v>101.9254837036133</c:v>
                      </c:pt>
                      <c:pt idx="205">
                        <c:v>103.2812423706055</c:v>
                      </c:pt>
                      <c:pt idx="206">
                        <c:v>105.2583084106445</c:v>
                      </c:pt>
                      <c:pt idx="207">
                        <c:v>106.44378662109381</c:v>
                      </c:pt>
                      <c:pt idx="208">
                        <c:v>106.32785797119141</c:v>
                      </c:pt>
                      <c:pt idx="209">
                        <c:v>106.61058044433589</c:v>
                      </c:pt>
                      <c:pt idx="210">
                        <c:v>105.8335876464844</c:v>
                      </c:pt>
                      <c:pt idx="211">
                        <c:v>104.3973388671875</c:v>
                      </c:pt>
                      <c:pt idx="212">
                        <c:v>103.7249450683594</c:v>
                      </c:pt>
                      <c:pt idx="213">
                        <c:v>102.30377197265619</c:v>
                      </c:pt>
                      <c:pt idx="214">
                        <c:v>101.3975372314453</c:v>
                      </c:pt>
                      <c:pt idx="215">
                        <c:v>100.3558807373047</c:v>
                      </c:pt>
                      <c:pt idx="216">
                        <c:v>100.5755996704102</c:v>
                      </c:pt>
                      <c:pt idx="217">
                        <c:v>101.9297409057617</c:v>
                      </c:pt>
                      <c:pt idx="218">
                        <c:v>103.90236663818359</c:v>
                      </c:pt>
                      <c:pt idx="219">
                        <c:v>105.08200836181641</c:v>
                      </c:pt>
                      <c:pt idx="220">
                        <c:v>104.96030426025391</c:v>
                      </c:pt>
                      <c:pt idx="221">
                        <c:v>105.2360076904297</c:v>
                      </c:pt>
                      <c:pt idx="222">
                        <c:v>104.4524002075195</c:v>
                      </c:pt>
                      <c:pt idx="223">
                        <c:v>103.00987243652339</c:v>
                      </c:pt>
                      <c:pt idx="224">
                        <c:v>102.331672668457</c:v>
                      </c:pt>
                      <c:pt idx="225">
                        <c:v>100.90562438964839</c:v>
                      </c:pt>
                      <c:pt idx="226">
                        <c:v>99.994987487792997</c:v>
                      </c:pt>
                      <c:pt idx="227">
                        <c:v>98.950508117675795</c:v>
                      </c:pt>
                      <c:pt idx="228">
                        <c:v>99.167503356933594</c:v>
                      </c:pt>
                      <c:pt idx="229">
                        <c:v>100.5185623168945</c:v>
                      </c:pt>
                      <c:pt idx="230">
                        <c:v>102.48878479003911</c:v>
                      </c:pt>
                      <c:pt idx="231">
                        <c:v>103.6677780151367</c:v>
                      </c:pt>
                      <c:pt idx="232">
                        <c:v>103.554573059082</c:v>
                      </c:pt>
                      <c:pt idx="233">
                        <c:v>103.8381652832031</c:v>
                      </c:pt>
                      <c:pt idx="234">
                        <c:v>103.0645446777344</c:v>
                      </c:pt>
                      <c:pt idx="235">
                        <c:v>101.63613128662109</c:v>
                      </c:pt>
                      <c:pt idx="236">
                        <c:v>100.97410583496089</c:v>
                      </c:pt>
                      <c:pt idx="237">
                        <c:v>99.567718505859403</c:v>
                      </c:pt>
                      <c:pt idx="238">
                        <c:v>98.678916931152301</c:v>
                      </c:pt>
                      <c:pt idx="239">
                        <c:v>97.656600952148395</c:v>
                      </c:pt>
                      <c:pt idx="240">
                        <c:v>97.896575927734403</c:v>
                      </c:pt>
                      <c:pt idx="241">
                        <c:v>99.269195556640597</c:v>
                      </c:pt>
                      <c:pt idx="242">
                        <c:v>101.2603225708008</c:v>
                      </c:pt>
                      <c:pt idx="243">
                        <c:v>102.460578918457</c:v>
                      </c:pt>
                      <c:pt idx="244">
                        <c:v>102.35987854003911</c:v>
                      </c:pt>
                      <c:pt idx="245">
                        <c:v>102.6598739624023</c:v>
                      </c:pt>
                      <c:pt idx="246">
                        <c:v>101.9013595581055</c:v>
                      </c:pt>
                      <c:pt idx="247">
                        <c:v>100.4861602783203</c:v>
                      </c:pt>
                      <c:pt idx="248">
                        <c:v>99.834411621093807</c:v>
                      </c:pt>
                      <c:pt idx="249">
                        <c:v>98.436691284179702</c:v>
                      </c:pt>
                      <c:pt idx="250">
                        <c:v>97.554145812988295</c:v>
                      </c:pt>
                      <c:pt idx="251">
                        <c:v>96.536369323730497</c:v>
                      </c:pt>
                      <c:pt idx="252">
                        <c:v>96.7783203125</c:v>
                      </c:pt>
                      <c:pt idx="253">
                        <c:v>98.149955749511705</c:v>
                      </c:pt>
                      <c:pt idx="254">
                        <c:v>100.13670349121089</c:v>
                      </c:pt>
                      <c:pt idx="255">
                        <c:v>101.329833984375</c:v>
                      </c:pt>
                      <c:pt idx="256">
                        <c:v>101.222412109375</c:v>
                      </c:pt>
                      <c:pt idx="257">
                        <c:v>101.514892578125</c:v>
                      </c:pt>
                      <c:pt idx="258">
                        <c:v>100.7503204345703</c:v>
                      </c:pt>
                      <c:pt idx="259">
                        <c:v>99.331031799316406</c:v>
                      </c:pt>
                      <c:pt idx="260">
                        <c:v>98.676376342773395</c:v>
                      </c:pt>
                      <c:pt idx="261">
                        <c:v>97.277183532714801</c:v>
                      </c:pt>
                      <c:pt idx="262">
                        <c:v>96.393981933593807</c:v>
                      </c:pt>
                      <c:pt idx="263">
                        <c:v>95.376426696777301</c:v>
                      </c:pt>
                      <c:pt idx="264">
                        <c:v>95.619468688964801</c:v>
                      </c:pt>
                      <c:pt idx="265">
                        <c:v>96.993049621582003</c:v>
                      </c:pt>
                      <c:pt idx="266">
                        <c:v>98.983421325683594</c:v>
                      </c:pt>
                      <c:pt idx="267">
                        <c:v>100.1827011108398</c:v>
                      </c:pt>
                      <c:pt idx="268">
                        <c:v>100.0835876464844</c:v>
                      </c:pt>
                      <c:pt idx="269">
                        <c:v>100.38731384277339</c:v>
                      </c:pt>
                      <c:pt idx="270">
                        <c:v>99.635658264160199</c:v>
                      </c:pt>
                      <c:pt idx="271">
                        <c:v>98.231269836425795</c:v>
                      </c:pt>
                      <c:pt idx="272">
                        <c:v>97.591400146484403</c:v>
                      </c:pt>
                      <c:pt idx="273">
                        <c:v>96.208091735839801</c:v>
                      </c:pt>
                      <c:pt idx="274">
                        <c:v>95.341041564941406</c:v>
                      </c:pt>
                      <c:pt idx="275">
                        <c:v>94.339439392089801</c:v>
                      </c:pt>
                      <c:pt idx="276">
                        <c:v>94.598243713378906</c:v>
                      </c:pt>
                      <c:pt idx="277">
                        <c:v>95.985321044921903</c:v>
                      </c:pt>
                      <c:pt idx="278">
                        <c:v>97.987213134765597</c:v>
                      </c:pt>
                      <c:pt idx="279">
                        <c:v>99.195938110351605</c:v>
                      </c:pt>
                      <c:pt idx="280">
                        <c:v>99.111129760742202</c:v>
                      </c:pt>
                      <c:pt idx="281">
                        <c:v>99.4228515625</c:v>
                      </c:pt>
                      <c:pt idx="282">
                        <c:v>98.676544189453097</c:v>
                      </c:pt>
                      <c:pt idx="283">
                        <c:v>97.276824951171903</c:v>
                      </c:pt>
                      <c:pt idx="284">
                        <c:v>96.640403747558594</c:v>
                      </c:pt>
                      <c:pt idx="285">
                        <c:v>95.260437011718807</c:v>
                      </c:pt>
                      <c:pt idx="286">
                        <c:v>94.396018981933594</c:v>
                      </c:pt>
                      <c:pt idx="287">
                        <c:v>93.396263122558594</c:v>
                      </c:pt>
                      <c:pt idx="288">
                        <c:v>93.655570983886705</c:v>
                      </c:pt>
                      <c:pt idx="289">
                        <c:v>95.041748046875</c:v>
                      </c:pt>
                      <c:pt idx="290">
                        <c:v>97.041419982910199</c:v>
                      </c:pt>
                      <c:pt idx="291">
                        <c:v>98.247856140136705</c:v>
                      </c:pt>
                      <c:pt idx="292">
                        <c:v>98.154670715332003</c:v>
                      </c:pt>
                      <c:pt idx="293">
                        <c:v>98.463516235351605</c:v>
                      </c:pt>
                      <c:pt idx="294">
                        <c:v>97.716957092285199</c:v>
                      </c:pt>
                      <c:pt idx="295">
                        <c:v>96.318580627441406</c:v>
                      </c:pt>
                      <c:pt idx="296">
                        <c:v>95.684272766113295</c:v>
                      </c:pt>
                      <c:pt idx="297">
                        <c:v>94.307174682617202</c:v>
                      </c:pt>
                      <c:pt idx="298">
                        <c:v>93.446083068847699</c:v>
                      </c:pt>
                      <c:pt idx="299">
                        <c:v>92.450386047363295</c:v>
                      </c:pt>
                      <c:pt idx="300">
                        <c:v>92.713829040527301</c:v>
                      </c:pt>
                      <c:pt idx="301">
                        <c:v>94.103118896484403</c:v>
                      </c:pt>
                      <c:pt idx="302">
                        <c:v>96.105674743652301</c:v>
                      </c:pt>
                      <c:pt idx="303">
                        <c:v>97.315223693847699</c:v>
                      </c:pt>
                      <c:pt idx="304">
                        <c:v>97.225631713867202</c:v>
                      </c:pt>
                      <c:pt idx="305">
                        <c:v>97.539398193359403</c:v>
                      </c:pt>
                      <c:pt idx="306">
                        <c:v>96.799606323242202</c:v>
                      </c:pt>
                      <c:pt idx="307">
                        <c:v>95.410690307617202</c:v>
                      </c:pt>
                      <c:pt idx="308">
                        <c:v>94.787223815917997</c:v>
                      </c:pt>
                      <c:pt idx="309">
                        <c:v>93.423439025878906</c:v>
                      </c:pt>
                      <c:pt idx="310">
                        <c:v>92.577537536621094</c:v>
                      </c:pt>
                      <c:pt idx="311">
                        <c:v>91.597595214843807</c:v>
                      </c:pt>
                      <c:pt idx="312">
                        <c:v>91.8775634765625</c:v>
                      </c:pt>
                      <c:pt idx="313">
                        <c:v>93.282424926757798</c:v>
                      </c:pt>
                      <c:pt idx="314">
                        <c:v>95.300186157226605</c:v>
                      </c:pt>
                      <c:pt idx="315">
                        <c:v>96.524459838867202</c:v>
                      </c:pt>
                      <c:pt idx="316">
                        <c:v>96.448059082031193</c:v>
                      </c:pt>
                      <c:pt idx="317">
                        <c:v>96.775184631347699</c:v>
                      </c:pt>
                      <c:pt idx="318">
                        <c:v>96.046531677246094</c:v>
                      </c:pt>
                      <c:pt idx="319">
                        <c:v>94.666526794433594</c:v>
                      </c:pt>
                      <c:pt idx="320">
                        <c:v>94.048934936523395</c:v>
                      </c:pt>
                      <c:pt idx="321">
                        <c:v>92.688903808593807</c:v>
                      </c:pt>
                      <c:pt idx="322">
                        <c:v>91.843711853027301</c:v>
                      </c:pt>
                      <c:pt idx="323">
                        <c:v>90.862495422363295</c:v>
                      </c:pt>
                      <c:pt idx="324">
                        <c:v>91.138404846191406</c:v>
                      </c:pt>
                      <c:pt idx="325">
                        <c:v>92.536201477050795</c:v>
                      </c:pt>
                      <c:pt idx="326">
                        <c:v>94.543548583984403</c:v>
                      </c:pt>
                      <c:pt idx="327">
                        <c:v>95.755867004394503</c:v>
                      </c:pt>
                      <c:pt idx="328">
                        <c:v>95.675819396972699</c:v>
                      </c:pt>
                      <c:pt idx="329">
                        <c:v>95.992538452148395</c:v>
                      </c:pt>
                      <c:pt idx="330">
                        <c:v>95.252754211425795</c:v>
                      </c:pt>
                      <c:pt idx="331">
                        <c:v>93.861869812011705</c:v>
                      </c:pt>
                      <c:pt idx="332">
                        <c:v>93.234489440917997</c:v>
                      </c:pt>
                      <c:pt idx="333">
                        <c:v>91.865303039550795</c:v>
                      </c:pt>
                      <c:pt idx="334">
                        <c:v>91.012275695800795</c:v>
                      </c:pt>
                      <c:pt idx="335">
                        <c:v>90.024856567382798</c:v>
                      </c:pt>
                      <c:pt idx="336">
                        <c:v>90.295150756835895</c:v>
                      </c:pt>
                      <c:pt idx="337">
                        <c:v>91.688247680664105</c:v>
                      </c:pt>
                      <c:pt idx="338">
                        <c:v>93.691093444824205</c:v>
                      </c:pt>
                      <c:pt idx="339">
                        <c:v>94.901237487792997</c:v>
                      </c:pt>
                      <c:pt idx="340">
                        <c:v>94.814392089843807</c:v>
                      </c:pt>
                      <c:pt idx="341">
                        <c:v>95.132377624511705</c:v>
                      </c:pt>
                      <c:pt idx="342">
                        <c:v>94.397819519042997</c:v>
                      </c:pt>
                      <c:pt idx="343">
                        <c:v>93.014976501464801</c:v>
                      </c:pt>
                      <c:pt idx="344">
                        <c:v>92.395965576171903</c:v>
                      </c:pt>
                      <c:pt idx="345">
                        <c:v>91.036163330078097</c:v>
                      </c:pt>
                      <c:pt idx="346">
                        <c:v>90.192314147949205</c:v>
                      </c:pt>
                      <c:pt idx="347">
                        <c:v>89.213249206542997</c:v>
                      </c:pt>
                      <c:pt idx="348">
                        <c:v>89.490455627441406</c:v>
                      </c:pt>
                      <c:pt idx="349">
                        <c:v>90.887443542480497</c:v>
                      </c:pt>
                      <c:pt idx="350">
                        <c:v>92.891517639160199</c:v>
                      </c:pt>
                      <c:pt idx="351">
                        <c:v>94.099494934082003</c:v>
                      </c:pt>
                      <c:pt idx="352">
                        <c:v>94.009529113769503</c:v>
                      </c:pt>
                      <c:pt idx="353">
                        <c:v>94.322921752929702</c:v>
                      </c:pt>
                      <c:pt idx="354">
                        <c:v>93.584037780761705</c:v>
                      </c:pt>
                      <c:pt idx="355">
                        <c:v>92.197776794433594</c:v>
                      </c:pt>
                      <c:pt idx="356">
                        <c:v>91.576087951660199</c:v>
                      </c:pt>
                      <c:pt idx="357">
                        <c:v>90.215019226074205</c:v>
                      </c:pt>
                      <c:pt idx="358">
                        <c:v>89.371002197265597</c:v>
                      </c:pt>
                      <c:pt idx="359">
                        <c:v>88.39306640625</c:v>
                      </c:pt>
                      <c:pt idx="360">
                        <c:v>88.671340942382813</c:v>
                      </c:pt>
                      <c:pt idx="361">
                        <c:v>90.068527221679702</c:v>
                      </c:pt>
                      <c:pt idx="362">
                        <c:v>92.071380615234403</c:v>
                      </c:pt>
                      <c:pt idx="363">
                        <c:v>93.277084350585895</c:v>
                      </c:pt>
                      <c:pt idx="364">
                        <c:v>93.184402465820298</c:v>
                      </c:pt>
                      <c:pt idx="365">
                        <c:v>93.493507385253906</c:v>
                      </c:pt>
                      <c:pt idx="366">
                        <c:v>92.749580383300795</c:v>
                      </c:pt>
                      <c:pt idx="367">
                        <c:v>91.357246398925795</c:v>
                      </c:pt>
                      <c:pt idx="368">
                        <c:v>90.729164123535199</c:v>
                      </c:pt>
                      <c:pt idx="369">
                        <c:v>89.361679077148395</c:v>
                      </c:pt>
                      <c:pt idx="370">
                        <c:v>88.511550903320313</c:v>
                      </c:pt>
                      <c:pt idx="371">
                        <c:v>87.528236389160156</c:v>
                      </c:pt>
                      <c:pt idx="372">
                        <c:v>87.8011474609375</c:v>
                      </c:pt>
                      <c:pt idx="373">
                        <c:v>89.192695617675795</c:v>
                      </c:pt>
                      <c:pt idx="374">
                        <c:v>91.188980102539105</c:v>
                      </c:pt>
                      <c:pt idx="375">
                        <c:v>92.388359069824205</c:v>
                      </c:pt>
                      <c:pt idx="376">
                        <c:v>92.297790527343807</c:v>
                      </c:pt>
                      <c:pt idx="377">
                        <c:v>92.603851318359403</c:v>
                      </c:pt>
                      <c:pt idx="378">
                        <c:v>91.856666564941406</c:v>
                      </c:pt>
                      <c:pt idx="379">
                        <c:v>90.462043762207003</c:v>
                      </c:pt>
                      <c:pt idx="380">
                        <c:v>89.832115173339801</c:v>
                      </c:pt>
                      <c:pt idx="381">
                        <c:v>88.463432312011719</c:v>
                      </c:pt>
                      <c:pt idx="382">
                        <c:v>87.612091064453125</c:v>
                      </c:pt>
                      <c:pt idx="383">
                        <c:v>86.627456665039063</c:v>
                      </c:pt>
                      <c:pt idx="384">
                        <c:v>86.8984375</c:v>
                      </c:pt>
                      <c:pt idx="385">
                        <c:v>88.28765869140625</c:v>
                      </c:pt>
                      <c:pt idx="386">
                        <c:v>90.280876159667997</c:v>
                      </c:pt>
                      <c:pt idx="387">
                        <c:v>91.478164672851605</c:v>
                      </c:pt>
                      <c:pt idx="388">
                        <c:v>91.380615234375</c:v>
                      </c:pt>
                      <c:pt idx="389">
                        <c:v>91.686706542968807</c:v>
                      </c:pt>
                      <c:pt idx="390">
                        <c:v>90.943695068359403</c:v>
                      </c:pt>
                      <c:pt idx="391">
                        <c:v>89.556976318359403</c:v>
                      </c:pt>
                      <c:pt idx="392">
                        <c:v>88.936485290527344</c:v>
                      </c:pt>
                      <c:pt idx="393">
                        <c:v>87.579696655273438</c:v>
                      </c:pt>
                      <c:pt idx="394">
                        <c:v>86.741218566894531</c:v>
                      </c:pt>
                      <c:pt idx="395">
                        <c:v>85.769546508789063</c:v>
                      </c:pt>
                      <c:pt idx="396">
                        <c:v>86.053581237792969</c:v>
                      </c:pt>
                      <c:pt idx="397">
                        <c:v>87.45440673828125</c:v>
                      </c:pt>
                      <c:pt idx="398">
                        <c:v>89.458381652832003</c:v>
                      </c:pt>
                      <c:pt idx="399">
                        <c:v>90.665664672851605</c:v>
                      </c:pt>
                      <c:pt idx="400">
                        <c:v>90.577766418457003</c:v>
                      </c:pt>
                      <c:pt idx="401">
                        <c:v>90.895309448242202</c:v>
                      </c:pt>
                      <c:pt idx="402">
                        <c:v>90.164199829101605</c:v>
                      </c:pt>
                      <c:pt idx="403">
                        <c:v>88.790061950683594</c:v>
                      </c:pt>
                      <c:pt idx="404">
                        <c:v>88.181114196777344</c:v>
                      </c:pt>
                      <c:pt idx="405">
                        <c:v>86.835258483886719</c:v>
                      </c:pt>
                      <c:pt idx="406">
                        <c:v>86.006454467773438</c:v>
                      </c:pt>
                      <c:pt idx="407">
                        <c:v>85.043609619140625</c:v>
                      </c:pt>
                      <c:pt idx="408">
                        <c:v>85.335578918457031</c:v>
                      </c:pt>
                      <c:pt idx="409">
                        <c:v>86.74267578125</c:v>
                      </c:pt>
                      <c:pt idx="410">
                        <c:v>88.751548767089844</c:v>
                      </c:pt>
                      <c:pt idx="411">
                        <c:v>89.962059020996094</c:v>
                      </c:pt>
                      <c:pt idx="412">
                        <c:v>89.876319885253906</c:v>
                      </c:pt>
                      <c:pt idx="413">
                        <c:v>90.195358276367202</c:v>
                      </c:pt>
                      <c:pt idx="414">
                        <c:v>89.466011047363295</c:v>
                      </c:pt>
                      <c:pt idx="415">
                        <c:v>88.094612121582031</c:v>
                      </c:pt>
                      <c:pt idx="416">
                        <c:v>87.488899230957031</c:v>
                      </c:pt>
                      <c:pt idx="417">
                        <c:v>86.14739990234375</c:v>
                      </c:pt>
                      <c:pt idx="418">
                        <c:v>85.324127197265625</c:v>
                      </c:pt>
                      <c:pt idx="419">
                        <c:v>84.3671875</c:v>
                      </c:pt>
                      <c:pt idx="420">
                        <c:v>84.665237426757813</c:v>
                      </c:pt>
                      <c:pt idx="421">
                        <c:v>86.077804565429688</c:v>
                      </c:pt>
                      <c:pt idx="422">
                        <c:v>88.092071533203125</c:v>
                      </c:pt>
                      <c:pt idx="423">
                        <c:v>89.307800292968807</c:v>
                      </c:pt>
                      <c:pt idx="424">
                        <c:v>89.234313964843807</c:v>
                      </c:pt>
                      <c:pt idx="425">
                        <c:v>89.560478210449205</c:v>
                      </c:pt>
                      <c:pt idx="426">
                        <c:v>88.836769104003906</c:v>
                      </c:pt>
                      <c:pt idx="427">
                        <c:v>87.470916748046875</c:v>
                      </c:pt>
                      <c:pt idx="428">
                        <c:v>86.870147705078125</c:v>
                      </c:pt>
                      <c:pt idx="429">
                        <c:v>85.533576965332031</c:v>
                      </c:pt>
                      <c:pt idx="430">
                        <c:v>84.715171813964844</c:v>
                      </c:pt>
                      <c:pt idx="431">
                        <c:v>83.763816833496094</c:v>
                      </c:pt>
                      <c:pt idx="432">
                        <c:v>84.068923950195313</c:v>
                      </c:pt>
                      <c:pt idx="433">
                        <c:v>85.489356994628906</c:v>
                      </c:pt>
                      <c:pt idx="434">
                        <c:v>87.511924743652344</c:v>
                      </c:pt>
                      <c:pt idx="435">
                        <c:v>88.736686706542969</c:v>
                      </c:pt>
                      <c:pt idx="436">
                        <c:v>88.664443969726563</c:v>
                      </c:pt>
                      <c:pt idx="437">
                        <c:v>88.999160766601563</c:v>
                      </c:pt>
                      <c:pt idx="438">
                        <c:v>88.286285400390625</c:v>
                      </c:pt>
                      <c:pt idx="439">
                        <c:v>86.933113098144531</c:v>
                      </c:pt>
                      <c:pt idx="440">
                        <c:v>86.345367431640625</c:v>
                      </c:pt>
                      <c:pt idx="441">
                        <c:v>85.023170471191406</c:v>
                      </c:pt>
                      <c:pt idx="442">
                        <c:v>84.219139099121094</c:v>
                      </c:pt>
                      <c:pt idx="443">
                        <c:v>83.281005859375</c:v>
                      </c:pt>
                      <c:pt idx="444">
                        <c:v>83.598648071289063</c:v>
                      </c:pt>
                      <c:pt idx="445">
                        <c:v>85.030097961425781</c:v>
                      </c:pt>
                      <c:pt idx="446">
                        <c:v>87.062728881835938</c:v>
                      </c:pt>
                      <c:pt idx="447">
                        <c:v>88.297042846679688</c:v>
                      </c:pt>
                      <c:pt idx="448">
                        <c:v>88.23272705078125</c:v>
                      </c:pt>
                      <c:pt idx="449">
                        <c:v>88.574821472167969</c:v>
                      </c:pt>
                      <c:pt idx="450">
                        <c:v>87.867835998535156</c:v>
                      </c:pt>
                      <c:pt idx="451">
                        <c:v>86.519569396972656</c:v>
                      </c:pt>
                      <c:pt idx="452">
                        <c:v>85.935775756835938</c:v>
                      </c:pt>
                      <c:pt idx="453">
                        <c:v>84.616950988769531</c:v>
                      </c:pt>
                      <c:pt idx="454">
                        <c:v>83.815811157226563</c:v>
                      </c:pt>
                      <c:pt idx="455">
                        <c:v>82.880081176757813</c:v>
                      </c:pt>
                      <c:pt idx="456">
                        <c:v>83.199691772460938</c:v>
                      </c:pt>
                      <c:pt idx="457">
                        <c:v>84.63238525390625</c:v>
                      </c:pt>
                      <c:pt idx="458">
                        <c:v>86.665756225585938</c:v>
                      </c:pt>
                      <c:pt idx="459">
                        <c:v>87.900398254394531</c:v>
                      </c:pt>
                      <c:pt idx="460">
                        <c:v>87.836585998535156</c:v>
                      </c:pt>
                      <c:pt idx="461">
                        <c:v>88.178901672363281</c:v>
                      </c:pt>
                      <c:pt idx="462">
                        <c:v>87.471382141113281</c:v>
                      </c:pt>
                      <c:pt idx="463">
                        <c:v>86.121711730957031</c:v>
                      </c:pt>
                      <c:pt idx="464">
                        <c:v>85.535438537597656</c:v>
                      </c:pt>
                      <c:pt idx="465">
                        <c:v>84.21337890625</c:v>
                      </c:pt>
                      <c:pt idx="466">
                        <c:v>83.407402038574219</c:v>
                      </c:pt>
                      <c:pt idx="467">
                        <c:v>82.465309143066406</c:v>
                      </c:pt>
                      <c:pt idx="468">
                        <c:v>82.776435852050781</c:v>
                      </c:pt>
                      <c:pt idx="469">
                        <c:v>84.199615478515625</c:v>
                      </c:pt>
                      <c:pt idx="470">
                        <c:v>86.22259521484375</c:v>
                      </c:pt>
                      <c:pt idx="471">
                        <c:v>87.446548461914063</c:v>
                      </c:pt>
                      <c:pt idx="472">
                        <c:v>87.381752014160156</c:v>
                      </c:pt>
                      <c:pt idx="473">
                        <c:v>87.7169189453125</c:v>
                      </c:pt>
                      <c:pt idx="474">
                        <c:v>87.001625061035156</c:v>
                      </c:pt>
                      <c:pt idx="475">
                        <c:v>85.644111633300781</c:v>
                      </c:pt>
                      <c:pt idx="476">
                        <c:v>85.050247192382813</c:v>
                      </c:pt>
                      <c:pt idx="477">
                        <c:v>83.720199584960938</c:v>
                      </c:pt>
                      <c:pt idx="478">
                        <c:v>82.905975341796875</c:v>
                      </c:pt>
                      <c:pt idx="479">
                        <c:v>81.956085205078125</c:v>
                      </c:pt>
                      <c:pt idx="480">
                        <c:v>82.258209228515625</c:v>
                      </c:pt>
                      <c:pt idx="481">
                        <c:v>83.670814514160156</c:v>
                      </c:pt>
                      <c:pt idx="482">
                        <c:v>85.680229187011719</c:v>
                      </c:pt>
                      <c:pt idx="483">
                        <c:v>86.888008117675781</c:v>
                      </c:pt>
                      <c:pt idx="484">
                        <c:v>86.79937744140625</c:v>
                      </c:pt>
                      <c:pt idx="485">
                        <c:v>87.11456298828125</c:v>
                      </c:pt>
                      <c:pt idx="486">
                        <c:v>86.383392333984375</c:v>
                      </c:pt>
                      <c:pt idx="487">
                        <c:v>85.012794494628906</c:v>
                      </c:pt>
                      <c:pt idx="488">
                        <c:v>84.408721923828125</c:v>
                      </c:pt>
                      <c:pt idx="489">
                        <c:v>83.070747375488281</c:v>
                      </c:pt>
                      <c:pt idx="490">
                        <c:v>82.251327514648438</c:v>
                      </c:pt>
                      <c:pt idx="491">
                        <c:v>81.299140930175781</c:v>
                      </c:pt>
                      <c:pt idx="492">
                        <c:v>81.601615905761719</c:v>
                      </c:pt>
                      <c:pt idx="493">
                        <c:v>83.016571044921875</c:v>
                      </c:pt>
                      <c:pt idx="494">
                        <c:v>85.030075073242188</c:v>
                      </c:pt>
                      <c:pt idx="495">
                        <c:v>86.242790222167969</c:v>
                      </c:pt>
                      <c:pt idx="496">
                        <c:v>86.159225463867188</c:v>
                      </c:pt>
                      <c:pt idx="497">
                        <c:v>86.480049133300781</c:v>
                      </c:pt>
                      <c:pt idx="498">
                        <c:v>85.754081726074219</c:v>
                      </c:pt>
                      <c:pt idx="499">
                        <c:v>84.388473510742188</c:v>
                      </c:pt>
                      <c:pt idx="500">
                        <c:v>83.788597106933594</c:v>
                      </c:pt>
                      <c:pt idx="501">
                        <c:v>82.454544067382813</c:v>
                      </c:pt>
                      <c:pt idx="502">
                        <c:v>81.638130187988281</c:v>
                      </c:pt>
                      <c:pt idx="503">
                        <c:v>80.687789916992188</c:v>
                      </c:pt>
                      <c:pt idx="504">
                        <c:v>80.990768432617188</c:v>
                      </c:pt>
                      <c:pt idx="505">
                        <c:v>82.404991149902344</c:v>
                      </c:pt>
                      <c:pt idx="506">
                        <c:v>84.416404724121094</c:v>
                      </c:pt>
                      <c:pt idx="507">
                        <c:v>85.626266479492188</c:v>
                      </c:pt>
                      <c:pt idx="508">
                        <c:v>85.539329528808594</c:v>
                      </c:pt>
                      <c:pt idx="509">
                        <c:v>85.85552978515625</c:v>
                      </c:pt>
                      <c:pt idx="510">
                        <c:v>85.124664306640625</c:v>
                      </c:pt>
                      <c:pt idx="511">
                        <c:v>83.754241943359375</c:v>
                      </c:pt>
                      <c:pt idx="512">
                        <c:v>83.149978637695313</c:v>
                      </c:pt>
                      <c:pt idx="513">
                        <c:v>81.8121337890625</c:v>
                      </c:pt>
                      <c:pt idx="514">
                        <c:v>80.992691040039063</c:v>
                      </c:pt>
                      <c:pt idx="515">
                        <c:v>80.039787292480469</c:v>
                      </c:pt>
                      <c:pt idx="516">
                        <c:v>80.340087890625</c:v>
                      </c:pt>
                      <c:pt idx="517">
                        <c:v>81.751487731933594</c:v>
                      </c:pt>
                      <c:pt idx="518">
                        <c:v>83.759628295898438</c:v>
                      </c:pt>
                      <c:pt idx="519">
                        <c:v>84.96649169921875</c:v>
                      </c:pt>
                      <c:pt idx="520">
                        <c:v>84.884712219238281</c:v>
                      </c:pt>
                      <c:pt idx="521">
                        <c:v>85.201087951660156</c:v>
                      </c:pt>
                      <c:pt idx="522">
                        <c:v>84.469573974609375</c:v>
                      </c:pt>
                      <c:pt idx="523">
                        <c:v>83.098678588867188</c:v>
                      </c:pt>
                      <c:pt idx="524">
                        <c:v>82.494155883789063</c:v>
                      </c:pt>
                      <c:pt idx="525">
                        <c:v>81.1563720703125</c:v>
                      </c:pt>
                      <c:pt idx="526">
                        <c:v>80.336746215820313</c:v>
                      </c:pt>
                      <c:pt idx="527">
                        <c:v>79.383720397949219</c:v>
                      </c:pt>
                      <c:pt idx="528">
                        <c:v>79.684326171875</c:v>
                      </c:pt>
                      <c:pt idx="529">
                        <c:v>81.096199035644531</c:v>
                      </c:pt>
                      <c:pt idx="530">
                        <c:v>83.104812622070313</c:v>
                      </c:pt>
                      <c:pt idx="531">
                        <c:v>84.312019348144531</c:v>
                      </c:pt>
                      <c:pt idx="532">
                        <c:v>84.223716735839844</c:v>
                      </c:pt>
                      <c:pt idx="533">
                        <c:v>84.539283752441406</c:v>
                      </c:pt>
                      <c:pt idx="534">
                        <c:v>83.80914306640625</c:v>
                      </c:pt>
                      <c:pt idx="535">
                        <c:v>82.441230773925781</c:v>
                      </c:pt>
                      <c:pt idx="536">
                        <c:v>81.840293884277344</c:v>
                      </c:pt>
                      <c:pt idx="537">
                        <c:v>80.506973266601563</c:v>
                      </c:pt>
                      <c:pt idx="538">
                        <c:v>79.692451477050781</c:v>
                      </c:pt>
                      <c:pt idx="539">
                        <c:v>78.745254516601563</c:v>
                      </c:pt>
                      <c:pt idx="540">
                        <c:v>79.051567077636719</c:v>
                      </c:pt>
                      <c:pt idx="541">
                        <c:v>80.468154907226563</c:v>
                      </c:pt>
                      <c:pt idx="542">
                        <c:v>82.480445861816406</c:v>
                      </c:pt>
                      <c:pt idx="543">
                        <c:v>83.690895080566406</c:v>
                      </c:pt>
                      <c:pt idx="544">
                        <c:v>83.60614013671875</c:v>
                      </c:pt>
                      <c:pt idx="545">
                        <c:v>83.927528381347656</c:v>
                      </c:pt>
                      <c:pt idx="546">
                        <c:v>83.206245422363281</c:v>
                      </c:pt>
                      <c:pt idx="547">
                        <c:v>81.851211547851563</c:v>
                      </c:pt>
                      <c:pt idx="548">
                        <c:v>81.265647888183594</c:v>
                      </c:pt>
                      <c:pt idx="549">
                        <c:v>79.950836181640625</c:v>
                      </c:pt>
                      <c:pt idx="550">
                        <c:v>79.156806945800781</c:v>
                      </c:pt>
                      <c:pt idx="551">
                        <c:v>78.230308532714844</c:v>
                      </c:pt>
                      <c:pt idx="552">
                        <c:v>78.5577392578125</c:v>
                      </c:pt>
                      <c:pt idx="553">
                        <c:v>79.9937744140625</c:v>
                      </c:pt>
                      <c:pt idx="554">
                        <c:v>82.024986267089844</c:v>
                      </c:pt>
                      <c:pt idx="555">
                        <c:v>83.253013610839844</c:v>
                      </c:pt>
                      <c:pt idx="556">
                        <c:v>83.18280029296875</c:v>
                      </c:pt>
                      <c:pt idx="557">
                        <c:v>83.518218994140625</c:v>
                      </c:pt>
                      <c:pt idx="558">
                        <c:v>82.808647155761719</c:v>
                      </c:pt>
                      <c:pt idx="559">
                        <c:v>81.463638305664063</c:v>
                      </c:pt>
                      <c:pt idx="560">
                        <c:v>80.886001586914063</c:v>
                      </c:pt>
                      <c:pt idx="561">
                        <c:v>79.578170776367188</c:v>
                      </c:pt>
                      <c:pt idx="562">
                        <c:v>78.790275573730469</c:v>
                      </c:pt>
                      <c:pt idx="563">
                        <c:v>77.869110107421875</c:v>
                      </c:pt>
                    </c:numCache>
                  </c:numRef>
                </c:yVal>
                <c:smooth val="0"/>
                <c:extLst xmlns:c15="http://schemas.microsoft.com/office/drawing/2012/chart">
                  <c:ext xmlns:c16="http://schemas.microsoft.com/office/drawing/2014/chart" uri="{C3380CC4-5D6E-409C-BE32-E72D297353CC}">
                    <c16:uniqueId val="{0000000B-DF95-4C4C-BF99-B8B3502E9FBF}"/>
                  </c:ext>
                </c:extLst>
              </c15:ser>
            </c15:filteredScatterSeries>
            <c15:filteredScatterSeries>
              <c15:ser>
                <c:idx val="8"/>
                <c:order val="10"/>
                <c:tx>
                  <c:strRef>
                    <c:extLst xmlns:c15="http://schemas.microsoft.com/office/drawing/2012/chart">
                      <c:ext xmlns:c15="http://schemas.microsoft.com/office/drawing/2012/chart" uri="{02D57815-91ED-43cb-92C2-25804820EDAC}">
                        <c15:formulaRef>
                          <c15:sqref>'03N20W35R03S'!$AB$2</c15:sqref>
                        </c15:formulaRef>
                      </c:ext>
                    </c:extLst>
                    <c:strCache>
                      <c:ptCount val="1"/>
                      <c:pt idx="0">
                        <c:v>Red1_Pump_Scenario</c:v>
                      </c:pt>
                    </c:strCache>
                  </c:strRef>
                </c:tx>
                <c:spPr>
                  <a:ln>
                    <a:solidFill>
                      <a:schemeClr val="accent6"/>
                    </a:solidFill>
                  </a:ln>
                </c:spPr>
                <c:marker>
                  <c:symbol val="none"/>
                </c:marker>
                <c:xVal>
                  <c:numRef>
                    <c:extLst xmlns:c15="http://schemas.microsoft.com/office/drawing/2012/chart">
                      <c:ext xmlns:c15="http://schemas.microsoft.com/office/drawing/2012/chart" uri="{02D57815-91ED-43cb-92C2-25804820EDAC}">
                        <c15:formulaRef>
                          <c15:sqref>'03N20W35R03S'!$V$3:$V$566</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'03N20W35R03S'!$AB$3:$AB$566</c15:sqref>
                        </c15:formulaRef>
                      </c:ext>
                    </c:extLst>
                    <c:numCache>
                      <c:formatCode>General</c:formatCode>
                      <c:ptCount val="564"/>
                      <c:pt idx="0">
                        <c:v>143.5141296386719</c:v>
                      </c:pt>
                      <c:pt idx="1">
                        <c:v>145.99334716796881</c:v>
                      </c:pt>
                      <c:pt idx="2">
                        <c:v>148.7276611328125</c:v>
                      </c:pt>
                      <c:pt idx="3">
                        <c:v>150.65641784667969</c:v>
                      </c:pt>
                      <c:pt idx="4">
                        <c:v>151.21308898925781</c:v>
                      </c:pt>
                      <c:pt idx="5">
                        <c:v>151.77838134765619</c:v>
                      </c:pt>
                      <c:pt idx="6">
                        <c:v>151.39512634277341</c:v>
                      </c:pt>
                      <c:pt idx="7">
                        <c:v>150.22483825683591</c:v>
                      </c:pt>
                      <c:pt idx="8">
                        <c:v>149.47593688964841</c:v>
                      </c:pt>
                      <c:pt idx="9">
                        <c:v>148.15827941894531</c:v>
                      </c:pt>
                      <c:pt idx="10">
                        <c:v>147.1273193359375</c:v>
                      </c:pt>
                      <c:pt idx="11">
                        <c:v>146.0361022949219</c:v>
                      </c:pt>
                      <c:pt idx="12">
                        <c:v>146.01029968261719</c:v>
                      </c:pt>
                      <c:pt idx="13">
                        <c:v>147.16404724121091</c:v>
                      </c:pt>
                      <c:pt idx="14">
                        <c:v>149.03411865234381</c:v>
                      </c:pt>
                      <c:pt idx="15">
                        <c:v>150.37977600097659</c:v>
                      </c:pt>
                      <c:pt idx="16">
                        <c:v>150.55833435058591</c:v>
                      </c:pt>
                      <c:pt idx="17">
                        <c:v>150.8111572265625</c:v>
                      </c:pt>
                      <c:pt idx="18">
                        <c:v>150.2030334472656</c:v>
                      </c:pt>
                      <c:pt idx="19">
                        <c:v>148.86260986328119</c:v>
                      </c:pt>
                      <c:pt idx="20">
                        <c:v>147.98469543457031</c:v>
                      </c:pt>
                      <c:pt idx="21">
                        <c:v>146.57048034667969</c:v>
                      </c:pt>
                      <c:pt idx="22">
                        <c:v>145.4666748046875</c:v>
                      </c:pt>
                      <c:pt idx="23">
                        <c:v>144.3289794921875</c:v>
                      </c:pt>
                      <c:pt idx="24">
                        <c:v>144.2251281738281</c:v>
                      </c:pt>
                      <c:pt idx="25">
                        <c:v>145.23271179199219</c:v>
                      </c:pt>
                      <c:pt idx="26">
                        <c:v>146.98417663574219</c:v>
                      </c:pt>
                      <c:pt idx="27">
                        <c:v>148.26399230957031</c:v>
                      </c:pt>
                      <c:pt idx="28">
                        <c:v>148.41532897949219</c:v>
                      </c:pt>
                      <c:pt idx="29">
                        <c:v>148.653076171875</c:v>
                      </c:pt>
                      <c:pt idx="30">
                        <c:v>148.04981994628909</c:v>
                      </c:pt>
                      <c:pt idx="31">
                        <c:v>146.73139953613281</c:v>
                      </c:pt>
                      <c:pt idx="32">
                        <c:v>145.87742614746091</c:v>
                      </c:pt>
                      <c:pt idx="33">
                        <c:v>144.4987487792969</c:v>
                      </c:pt>
                      <c:pt idx="34">
                        <c:v>143.42820739746091</c:v>
                      </c:pt>
                      <c:pt idx="35">
                        <c:v>142.32139587402341</c:v>
                      </c:pt>
                      <c:pt idx="36">
                        <c:v>142.23890686035159</c:v>
                      </c:pt>
                      <c:pt idx="37">
                        <c:v>143.251953125</c:v>
                      </c:pt>
                      <c:pt idx="38">
                        <c:v>144.99751281738281</c:v>
                      </c:pt>
                      <c:pt idx="39">
                        <c:v>146.27192687988281</c:v>
                      </c:pt>
                      <c:pt idx="40">
                        <c:v>146.43687438964841</c:v>
                      </c:pt>
                      <c:pt idx="41">
                        <c:v>146.68748474121091</c:v>
                      </c:pt>
                      <c:pt idx="42">
                        <c:v>146.1078186035156</c:v>
                      </c:pt>
                      <c:pt idx="43">
                        <c:v>144.8225402832031</c:v>
                      </c:pt>
                      <c:pt idx="44">
                        <c:v>143.995849609375</c:v>
                      </c:pt>
                      <c:pt idx="45">
                        <c:v>142.65167236328119</c:v>
                      </c:pt>
                      <c:pt idx="46">
                        <c:v>141.614013671875</c:v>
                      </c:pt>
                      <c:pt idx="47">
                        <c:v>140.5400085449219</c:v>
                      </c:pt>
                      <c:pt idx="48">
                        <c:v>140.47923278808591</c:v>
                      </c:pt>
                      <c:pt idx="49">
                        <c:v>141.50286865234381</c:v>
                      </c:pt>
                      <c:pt idx="50">
                        <c:v>143.25514221191409</c:v>
                      </c:pt>
                      <c:pt idx="51">
                        <c:v>144.54695129394531</c:v>
                      </c:pt>
                      <c:pt idx="52">
                        <c:v>144.73558044433591</c:v>
                      </c:pt>
                      <c:pt idx="53">
                        <c:v>145.01898193359381</c:v>
                      </c:pt>
                      <c:pt idx="54">
                        <c:v>144.48106384277341</c:v>
                      </c:pt>
                      <c:pt idx="55">
                        <c:v>143.24589538574219</c:v>
                      </c:pt>
                      <c:pt idx="56">
                        <c:v>142.4607238769531</c:v>
                      </c:pt>
                      <c:pt idx="57">
                        <c:v>141.16046142578119</c:v>
                      </c:pt>
                      <c:pt idx="58">
                        <c:v>140.1606750488281</c:v>
                      </c:pt>
                      <c:pt idx="59">
                        <c:v>139.1240234375</c:v>
                      </c:pt>
                      <c:pt idx="60">
                        <c:v>139.09053039550781</c:v>
                      </c:pt>
                      <c:pt idx="61">
                        <c:v>140.12586975097659</c:v>
                      </c:pt>
                      <c:pt idx="62">
                        <c:v>141.87995910644531</c:v>
                      </c:pt>
                      <c:pt idx="63">
                        <c:v>143.17546081542969</c:v>
                      </c:pt>
                      <c:pt idx="64">
                        <c:v>143.37660217285159</c:v>
                      </c:pt>
                      <c:pt idx="65">
                        <c:v>143.67652893066409</c:v>
                      </c:pt>
                      <c:pt idx="66">
                        <c:v>143.1670837402344</c:v>
                      </c:pt>
                      <c:pt idx="67">
                        <c:v>141.9699401855469</c:v>
                      </c:pt>
                      <c:pt idx="68">
                        <c:v>141.2170715332031</c:v>
                      </c:pt>
                      <c:pt idx="69">
                        <c:v>139.9541320800781</c:v>
                      </c:pt>
                      <c:pt idx="70">
                        <c:v>138.98695373535159</c:v>
                      </c:pt>
                      <c:pt idx="71">
                        <c:v>137.97981262207031</c:v>
                      </c:pt>
                      <c:pt idx="72">
                        <c:v>137.95872497558591</c:v>
                      </c:pt>
                      <c:pt idx="73">
                        <c:v>138.99317932128909</c:v>
                      </c:pt>
                      <c:pt idx="74">
                        <c:v>140.74253845214841</c:v>
                      </c:pt>
                      <c:pt idx="75">
                        <c:v>142.04136657714841</c:v>
                      </c:pt>
                      <c:pt idx="76">
                        <c:v>142.25349426269531</c:v>
                      </c:pt>
                      <c:pt idx="77">
                        <c:v>142.55696105957031</c:v>
                      </c:pt>
                      <c:pt idx="78">
                        <c:v>142.05302429199219</c:v>
                      </c:pt>
                      <c:pt idx="79">
                        <c:v>140.8662109375</c:v>
                      </c:pt>
                      <c:pt idx="80">
                        <c:v>140.1200866699219</c:v>
                      </c:pt>
                      <c:pt idx="81">
                        <c:v>138.8733825683594</c:v>
                      </c:pt>
                      <c:pt idx="82">
                        <c:v>137.92340087890619</c:v>
                      </c:pt>
                      <c:pt idx="83">
                        <c:v>136.9410705566406</c:v>
                      </c:pt>
                      <c:pt idx="84">
                        <c:v>136.94642639160159</c:v>
                      </c:pt>
                      <c:pt idx="85">
                        <c:v>138.00160217285159</c:v>
                      </c:pt>
                      <c:pt idx="86">
                        <c:v>139.76570129394531</c:v>
                      </c:pt>
                      <c:pt idx="87">
                        <c:v>141.0834045410156</c:v>
                      </c:pt>
                      <c:pt idx="88">
                        <c:v>141.3328857421875</c:v>
                      </c:pt>
                      <c:pt idx="89">
                        <c:v>141.66978454589841</c:v>
                      </c:pt>
                      <c:pt idx="90">
                        <c:v>141.2047424316406</c:v>
                      </c:pt>
                      <c:pt idx="91">
                        <c:v>140.0633544921875</c:v>
                      </c:pt>
                      <c:pt idx="92">
                        <c:v>139.3563232421875</c:v>
                      </c:pt>
                      <c:pt idx="93">
                        <c:v>138.15135192871091</c:v>
                      </c:pt>
                      <c:pt idx="94">
                        <c:v>137.2365417480469</c:v>
                      </c:pt>
                      <c:pt idx="95">
                        <c:v>136.28413391113281</c:v>
                      </c:pt>
                      <c:pt idx="96">
                        <c:v>136.30125427246091</c:v>
                      </c:pt>
                      <c:pt idx="97">
                        <c:v>137.34895324707031</c:v>
                      </c:pt>
                      <c:pt idx="98">
                        <c:v>139.1014099121094</c:v>
                      </c:pt>
                      <c:pt idx="99">
                        <c:v>140.41639709472659</c:v>
                      </c:pt>
                      <c:pt idx="100">
                        <c:v>140.66770935058591</c:v>
                      </c:pt>
                      <c:pt idx="101">
                        <c:v>141.0216979980469</c:v>
                      </c:pt>
                      <c:pt idx="102">
                        <c:v>140.58702087402341</c:v>
                      </c:pt>
                      <c:pt idx="103">
                        <c:v>139.4866943359375</c:v>
                      </c:pt>
                      <c:pt idx="104">
                        <c:v>138.81474304199219</c:v>
                      </c:pt>
                      <c:pt idx="105">
                        <c:v>137.6498107910156</c:v>
                      </c:pt>
                      <c:pt idx="106">
                        <c:v>136.77159118652341</c:v>
                      </c:pt>
                      <c:pt idx="107">
                        <c:v>135.85676574707031</c:v>
                      </c:pt>
                      <c:pt idx="108">
                        <c:v>135.9052734375</c:v>
                      </c:pt>
                      <c:pt idx="109">
                        <c:v>136.97149658203119</c:v>
                      </c:pt>
                      <c:pt idx="110">
                        <c:v>138.72712707519531</c:v>
                      </c:pt>
                      <c:pt idx="111">
                        <c:v>140.0443420410156</c:v>
                      </c:pt>
                      <c:pt idx="112">
                        <c:v>140.298095703125</c:v>
                      </c:pt>
                      <c:pt idx="113">
                        <c:v>140.6429138183594</c:v>
                      </c:pt>
                      <c:pt idx="114">
                        <c:v>140.20245361328119</c:v>
                      </c:pt>
                      <c:pt idx="115">
                        <c:v>139.102294921875</c:v>
                      </c:pt>
                      <c:pt idx="116">
                        <c:v>138.4327392578125</c:v>
                      </c:pt>
                      <c:pt idx="117">
                        <c:v>137.28279113769531</c:v>
                      </c:pt>
                      <c:pt idx="118">
                        <c:v>136.42289733886719</c:v>
                      </c:pt>
                      <c:pt idx="119">
                        <c:v>135.5245361328125</c:v>
                      </c:pt>
                      <c:pt idx="120">
                        <c:v>135.57768249511719</c:v>
                      </c:pt>
                      <c:pt idx="121">
                        <c:v>136.640380859375</c:v>
                      </c:pt>
                      <c:pt idx="122">
                        <c:v>138.3855285644531</c:v>
                      </c:pt>
                      <c:pt idx="123">
                        <c:v>139.70329284667969</c:v>
                      </c:pt>
                      <c:pt idx="124">
                        <c:v>139.97401428222659</c:v>
                      </c:pt>
                      <c:pt idx="125">
                        <c:v>140.3423767089844</c:v>
                      </c:pt>
                      <c:pt idx="126">
                        <c:v>139.9330749511719</c:v>
                      </c:pt>
                      <c:pt idx="127">
                        <c:v>138.86981201171881</c:v>
                      </c:pt>
                      <c:pt idx="128">
                        <c:v>138.22611999511719</c:v>
                      </c:pt>
                      <c:pt idx="129">
                        <c:v>137.1009216308594</c:v>
                      </c:pt>
                      <c:pt idx="130">
                        <c:v>136.25767517089841</c:v>
                      </c:pt>
                      <c:pt idx="131">
                        <c:v>135.37818908691409</c:v>
                      </c:pt>
                      <c:pt idx="132">
                        <c:v>135.4438781738281</c:v>
                      </c:pt>
                      <c:pt idx="133">
                        <c:v>136.5111999511719</c:v>
                      </c:pt>
                      <c:pt idx="134">
                        <c:v>138.26087951660159</c:v>
                      </c:pt>
                      <c:pt idx="135">
                        <c:v>139.58641052246091</c:v>
                      </c:pt>
                      <c:pt idx="136">
                        <c:v>139.885009765625</c:v>
                      </c:pt>
                      <c:pt idx="137">
                        <c:v>140.272705078125</c:v>
                      </c:pt>
                      <c:pt idx="138">
                        <c:v>139.88725280761719</c:v>
                      </c:pt>
                      <c:pt idx="139">
                        <c:v>138.85223388671881</c:v>
                      </c:pt>
                      <c:pt idx="140">
                        <c:v>138.22999572753909</c:v>
                      </c:pt>
                      <c:pt idx="141">
                        <c:v>137.1297302246094</c:v>
                      </c:pt>
                      <c:pt idx="142">
                        <c:v>136.307373046875</c:v>
                      </c:pt>
                      <c:pt idx="143">
                        <c:v>135.44587707519531</c:v>
                      </c:pt>
                      <c:pt idx="144">
                        <c:v>135.51580810546881</c:v>
                      </c:pt>
                      <c:pt idx="145">
                        <c:v>136.5715637207031</c:v>
                      </c:pt>
                      <c:pt idx="146">
                        <c:v>138.29466247558591</c:v>
                      </c:pt>
                      <c:pt idx="147">
                        <c:v>139.5924072265625</c:v>
                      </c:pt>
                      <c:pt idx="148">
                        <c:v>139.8605041503906</c:v>
                      </c:pt>
                      <c:pt idx="149">
                        <c:v>140.22416687011719</c:v>
                      </c:pt>
                      <c:pt idx="150">
                        <c:v>139.8267822265625</c:v>
                      </c:pt>
                      <c:pt idx="151">
                        <c:v>138.79063415527341</c:v>
                      </c:pt>
                      <c:pt idx="152">
                        <c:v>138.1676025390625</c:v>
                      </c:pt>
                      <c:pt idx="153">
                        <c:v>137.07452392578119</c:v>
                      </c:pt>
                      <c:pt idx="154">
                        <c:v>136.25874328613281</c:v>
                      </c:pt>
                      <c:pt idx="155">
                        <c:v>135.4028625488281</c:v>
                      </c:pt>
                      <c:pt idx="156">
                        <c:v>135.47505187988281</c:v>
                      </c:pt>
                      <c:pt idx="157">
                        <c:v>136.5285949707031</c:v>
                      </c:pt>
                      <c:pt idx="158">
                        <c:v>138.24967956542969</c:v>
                      </c:pt>
                      <c:pt idx="159">
                        <c:v>139.5526123046875</c:v>
                      </c:pt>
                      <c:pt idx="160">
                        <c:v>139.8339538574219</c:v>
                      </c:pt>
                      <c:pt idx="161">
                        <c:v>140.20845031738281</c:v>
                      </c:pt>
                      <c:pt idx="162">
                        <c:v>139.82635498046881</c:v>
                      </c:pt>
                      <c:pt idx="163">
                        <c:v>138.8104553222656</c:v>
                      </c:pt>
                      <c:pt idx="164">
                        <c:v>138.20231628417969</c:v>
                      </c:pt>
                      <c:pt idx="165">
                        <c:v>137.12861633300781</c:v>
                      </c:pt>
                      <c:pt idx="166">
                        <c:v>136.3290710449219</c:v>
                      </c:pt>
                      <c:pt idx="167">
                        <c:v>135.4935607910156</c:v>
                      </c:pt>
                      <c:pt idx="168">
                        <c:v>135.5755615234375</c:v>
                      </c:pt>
                      <c:pt idx="169">
                        <c:v>136.63011169433591</c:v>
                      </c:pt>
                      <c:pt idx="170">
                        <c:v>138.34722900390619</c:v>
                      </c:pt>
                      <c:pt idx="171">
                        <c:v>139.65087890625</c:v>
                      </c:pt>
                      <c:pt idx="172">
                        <c:v>139.94068908691409</c:v>
                      </c:pt>
                      <c:pt idx="173">
                        <c:v>140.32145690917969</c:v>
                      </c:pt>
                      <c:pt idx="174">
                        <c:v>139.95074462890619</c:v>
                      </c:pt>
                      <c:pt idx="175">
                        <c:v>138.9513854980469</c:v>
                      </c:pt>
                      <c:pt idx="176">
                        <c:v>138.3547058105469</c:v>
                      </c:pt>
                      <c:pt idx="177">
                        <c:v>137.29695129394531</c:v>
                      </c:pt>
                      <c:pt idx="178">
                        <c:v>136.51325988769531</c:v>
                      </c:pt>
                      <c:pt idx="179">
                        <c:v>135.69221496582031</c:v>
                      </c:pt>
                      <c:pt idx="180">
                        <c:v>135.77740478515619</c:v>
                      </c:pt>
                      <c:pt idx="181">
                        <c:v>136.8178405761719</c:v>
                      </c:pt>
                      <c:pt idx="182">
                        <c:v>138.50700378417969</c:v>
                      </c:pt>
                      <c:pt idx="183">
                        <c:v>139.784912109375</c:v>
                      </c:pt>
                      <c:pt idx="184">
                        <c:v>140.07080078125</c:v>
                      </c:pt>
                      <c:pt idx="185">
                        <c:v>140.44050598144531</c:v>
                      </c:pt>
                      <c:pt idx="186">
                        <c:v>140.07000732421881</c:v>
                      </c:pt>
                      <c:pt idx="187">
                        <c:v>139.0807800292969</c:v>
                      </c:pt>
                      <c:pt idx="188">
                        <c:v>138.4925537109375</c:v>
                      </c:pt>
                      <c:pt idx="189">
                        <c:v>137.44984436035159</c:v>
                      </c:pt>
                      <c:pt idx="190">
                        <c:v>136.67735290527341</c:v>
                      </c:pt>
                      <c:pt idx="191">
                        <c:v>135.8685607910156</c:v>
                      </c:pt>
                      <c:pt idx="192">
                        <c:v>135.960205078125</c:v>
                      </c:pt>
                      <c:pt idx="193">
                        <c:v>136.9969787597656</c:v>
                      </c:pt>
                      <c:pt idx="194">
                        <c:v>138.67543029785159</c:v>
                      </c:pt>
                      <c:pt idx="195">
                        <c:v>139.9473876953125</c:v>
                      </c:pt>
                      <c:pt idx="196">
                        <c:v>140.2262878417969</c:v>
                      </c:pt>
                      <c:pt idx="197">
                        <c:v>140.59686279296881</c:v>
                      </c:pt>
                      <c:pt idx="198">
                        <c:v>140.23442077636719</c:v>
                      </c:pt>
                      <c:pt idx="199">
                        <c:v>139.25886535644531</c:v>
                      </c:pt>
                      <c:pt idx="200">
                        <c:v>138.67887878417969</c:v>
                      </c:pt>
                      <c:pt idx="201">
                        <c:v>137.6473693847656</c:v>
                      </c:pt>
                      <c:pt idx="202">
                        <c:v>136.88865661621091</c:v>
                      </c:pt>
                      <c:pt idx="203">
                        <c:v>136.0981140136719</c:v>
                      </c:pt>
                      <c:pt idx="204">
                        <c:v>136.1649475097656</c:v>
                      </c:pt>
                      <c:pt idx="205">
                        <c:v>137.1841125488281</c:v>
                      </c:pt>
                      <c:pt idx="206">
                        <c:v>138.84881591796881</c:v>
                      </c:pt>
                      <c:pt idx="207">
                        <c:v>140.10816955566409</c:v>
                      </c:pt>
                      <c:pt idx="208">
                        <c:v>140.37615966796881</c:v>
                      </c:pt>
                      <c:pt idx="209">
                        <c:v>140.73576354980469</c:v>
                      </c:pt>
                      <c:pt idx="210">
                        <c:v>140.36296081542969</c:v>
                      </c:pt>
                      <c:pt idx="211">
                        <c:v>139.37799072265619</c:v>
                      </c:pt>
                      <c:pt idx="212">
                        <c:v>138.79011535644531</c:v>
                      </c:pt>
                      <c:pt idx="213">
                        <c:v>137.75102233886719</c:v>
                      </c:pt>
                      <c:pt idx="214">
                        <c:v>136.98005676269531</c:v>
                      </c:pt>
                      <c:pt idx="215">
                        <c:v>136.170654296875</c:v>
                      </c:pt>
                      <c:pt idx="216">
                        <c:v>136.21266174316409</c:v>
                      </c:pt>
                      <c:pt idx="217">
                        <c:v>137.20567321777341</c:v>
                      </c:pt>
                      <c:pt idx="218">
                        <c:v>138.8441162109375</c:v>
                      </c:pt>
                      <c:pt idx="219">
                        <c:v>140.07878112792969</c:v>
                      </c:pt>
                      <c:pt idx="220">
                        <c:v>140.32612609863281</c:v>
                      </c:pt>
                      <c:pt idx="221">
                        <c:v>140.66473388671881</c:v>
                      </c:pt>
                      <c:pt idx="222">
                        <c:v>140.27330017089841</c:v>
                      </c:pt>
                      <c:pt idx="223">
                        <c:v>139.27069091796881</c:v>
                      </c:pt>
                      <c:pt idx="224">
                        <c:v>138.66700744628909</c:v>
                      </c:pt>
                      <c:pt idx="225">
                        <c:v>137.61320495605469</c:v>
                      </c:pt>
                      <c:pt idx="226">
                        <c:v>136.8286437988281</c:v>
                      </c:pt>
                      <c:pt idx="227">
                        <c:v>136.0081481933594</c:v>
                      </c:pt>
                      <c:pt idx="228">
                        <c:v>136.04222106933591</c:v>
                      </c:pt>
                      <c:pt idx="229">
                        <c:v>137.03047180175781</c:v>
                      </c:pt>
                      <c:pt idx="230">
                        <c:v>138.66709899902341</c:v>
                      </c:pt>
                      <c:pt idx="231">
                        <c:v>139.90985107421881</c:v>
                      </c:pt>
                      <c:pt idx="232">
                        <c:v>140.18064880371091</c:v>
                      </c:pt>
                      <c:pt idx="233">
                        <c:v>140.5430603027344</c:v>
                      </c:pt>
                      <c:pt idx="234">
                        <c:v>140.17787170410159</c:v>
                      </c:pt>
                      <c:pt idx="235">
                        <c:v>139.20140075683591</c:v>
                      </c:pt>
                      <c:pt idx="236">
                        <c:v>138.62030029296881</c:v>
                      </c:pt>
                      <c:pt idx="237">
                        <c:v>137.58665466308591</c:v>
                      </c:pt>
                      <c:pt idx="238">
                        <c:v>136.8188781738281</c:v>
                      </c:pt>
                      <c:pt idx="239">
                        <c:v>136.0123596191406</c:v>
                      </c:pt>
                      <c:pt idx="240">
                        <c:v>136.05967712402341</c:v>
                      </c:pt>
                      <c:pt idx="241">
                        <c:v>137.06231689453119</c:v>
                      </c:pt>
                      <c:pt idx="242">
                        <c:v>138.7142333984375</c:v>
                      </c:pt>
                      <c:pt idx="243">
                        <c:v>139.96360778808591</c:v>
                      </c:pt>
                      <c:pt idx="244">
                        <c:v>140.22343444824219</c:v>
                      </c:pt>
                      <c:pt idx="245">
                        <c:v>140.57289123535159</c:v>
                      </c:pt>
                      <c:pt idx="246">
                        <c:v>140.18949890136719</c:v>
                      </c:pt>
                      <c:pt idx="247">
                        <c:v>139.19267272949219</c:v>
                      </c:pt>
                      <c:pt idx="248">
                        <c:v>138.59315490722659</c:v>
                      </c:pt>
                      <c:pt idx="249">
                        <c:v>137.54328918457031</c:v>
                      </c:pt>
                      <c:pt idx="250">
                        <c:v>136.7618408203125</c:v>
                      </c:pt>
                      <c:pt idx="251">
                        <c:v>135.94242858886719</c:v>
                      </c:pt>
                      <c:pt idx="252">
                        <c:v>135.97602844238281</c:v>
                      </c:pt>
                      <c:pt idx="253">
                        <c:v>136.96295166015619</c:v>
                      </c:pt>
                      <c:pt idx="254">
                        <c:v>138.5937805175781</c:v>
                      </c:pt>
                      <c:pt idx="255">
                        <c:v>139.8232727050781</c:v>
                      </c:pt>
                      <c:pt idx="256">
                        <c:v>140.06986999511719</c:v>
                      </c:pt>
                      <c:pt idx="257">
                        <c:v>140.41163635253909</c:v>
                      </c:pt>
                      <c:pt idx="258">
                        <c:v>140.02604675292969</c:v>
                      </c:pt>
                      <c:pt idx="259">
                        <c:v>139.0291748046875</c:v>
                      </c:pt>
                      <c:pt idx="260">
                        <c:v>138.42982482910159</c:v>
                      </c:pt>
                      <c:pt idx="261">
                        <c:v>137.3801574707031</c:v>
                      </c:pt>
                      <c:pt idx="262">
                        <c:v>136.59765625</c:v>
                      </c:pt>
                      <c:pt idx="263">
                        <c:v>135.77900695800781</c:v>
                      </c:pt>
                      <c:pt idx="264">
                        <c:v>135.8216552734375</c:v>
                      </c:pt>
                      <c:pt idx="265">
                        <c:v>136.82395935058591</c:v>
                      </c:pt>
                      <c:pt idx="266">
                        <c:v>138.47816467285159</c:v>
                      </c:pt>
                      <c:pt idx="267">
                        <c:v>139.7345886230469</c:v>
                      </c:pt>
                      <c:pt idx="268">
                        <c:v>140.0049743652344</c:v>
                      </c:pt>
                      <c:pt idx="269">
                        <c:v>140.3676452636719</c:v>
                      </c:pt>
                      <c:pt idx="270">
                        <c:v>139.9969787597656</c:v>
                      </c:pt>
                      <c:pt idx="271">
                        <c:v>139.01275634765619</c:v>
                      </c:pt>
                      <c:pt idx="272">
                        <c:v>138.42536926269531</c:v>
                      </c:pt>
                      <c:pt idx="273">
                        <c:v>137.38859558105469</c:v>
                      </c:pt>
                      <c:pt idx="274">
                        <c:v>136.62068176269531</c:v>
                      </c:pt>
                      <c:pt idx="275">
                        <c:v>135.8171691894531</c:v>
                      </c:pt>
                      <c:pt idx="276">
                        <c:v>135.86833190917969</c:v>
                      </c:pt>
                      <c:pt idx="277">
                        <c:v>136.87165832519531</c:v>
                      </c:pt>
                      <c:pt idx="278">
                        <c:v>138.51802062988281</c:v>
                      </c:pt>
                      <c:pt idx="279">
                        <c:v>139.76243591308591</c:v>
                      </c:pt>
                      <c:pt idx="280">
                        <c:v>140.03117370605469</c:v>
                      </c:pt>
                      <c:pt idx="281">
                        <c:v>140.38404846191409</c:v>
                      </c:pt>
                      <c:pt idx="282">
                        <c:v>140.0052185058594</c:v>
                      </c:pt>
                      <c:pt idx="283">
                        <c:v>139.01348876953119</c:v>
                      </c:pt>
                      <c:pt idx="284">
                        <c:v>138.41949462890619</c:v>
                      </c:pt>
                      <c:pt idx="285">
                        <c:v>137.37664794921881</c:v>
                      </c:pt>
                      <c:pt idx="286">
                        <c:v>136.60163879394531</c:v>
                      </c:pt>
                      <c:pt idx="287">
                        <c:v>135.78765869140619</c:v>
                      </c:pt>
                      <c:pt idx="288">
                        <c:v>135.82868957519531</c:v>
                      </c:pt>
                      <c:pt idx="289">
                        <c:v>136.8257751464844</c:v>
                      </c:pt>
                      <c:pt idx="290">
                        <c:v>138.4697265625</c:v>
                      </c:pt>
                      <c:pt idx="291">
                        <c:v>139.7134094238281</c:v>
                      </c:pt>
                      <c:pt idx="292">
                        <c:v>139.9727478027344</c:v>
                      </c:pt>
                      <c:pt idx="293">
                        <c:v>140.32551574707031</c:v>
                      </c:pt>
                      <c:pt idx="294">
                        <c:v>139.94752502441409</c:v>
                      </c:pt>
                      <c:pt idx="295">
                        <c:v>138.9568176269531</c:v>
                      </c:pt>
                      <c:pt idx="296">
                        <c:v>138.36378479003909</c:v>
                      </c:pt>
                      <c:pt idx="297">
                        <c:v>137.32203674316409</c:v>
                      </c:pt>
                      <c:pt idx="298">
                        <c:v>136.5477294921875</c:v>
                      </c:pt>
                      <c:pt idx="299">
                        <c:v>135.7342529296875</c:v>
                      </c:pt>
                      <c:pt idx="300">
                        <c:v>135.7760314941406</c:v>
                      </c:pt>
                      <c:pt idx="301">
                        <c:v>136.7733459472656</c:v>
                      </c:pt>
                      <c:pt idx="302">
                        <c:v>138.4183044433594</c:v>
                      </c:pt>
                      <c:pt idx="303">
                        <c:v>139.66044616699219</c:v>
                      </c:pt>
                      <c:pt idx="304">
                        <c:v>139.9201965332031</c:v>
                      </c:pt>
                      <c:pt idx="305">
                        <c:v>140.27900695800781</c:v>
                      </c:pt>
                      <c:pt idx="306">
                        <c:v>139.9126892089844</c:v>
                      </c:pt>
                      <c:pt idx="307">
                        <c:v>138.93730163574219</c:v>
                      </c:pt>
                      <c:pt idx="308">
                        <c:v>138.35905456542969</c:v>
                      </c:pt>
                      <c:pt idx="309">
                        <c:v>137.33056640625</c:v>
                      </c:pt>
                      <c:pt idx="310">
                        <c:v>136.56703186035159</c:v>
                      </c:pt>
                      <c:pt idx="311">
                        <c:v>135.76335144042969</c:v>
                      </c:pt>
                      <c:pt idx="312">
                        <c:v>135.8158874511719</c:v>
                      </c:pt>
                      <c:pt idx="313">
                        <c:v>136.82377624511719</c:v>
                      </c:pt>
                      <c:pt idx="314">
                        <c:v>138.475341796875</c:v>
                      </c:pt>
                      <c:pt idx="315">
                        <c:v>139.72138977050781</c:v>
                      </c:pt>
                      <c:pt idx="316">
                        <c:v>139.9812927246094</c:v>
                      </c:pt>
                      <c:pt idx="317">
                        <c:v>140.33366394042969</c:v>
                      </c:pt>
                      <c:pt idx="318">
                        <c:v>139.95414733886719</c:v>
                      </c:pt>
                      <c:pt idx="319">
                        <c:v>138.9602355957031</c:v>
                      </c:pt>
                      <c:pt idx="320">
                        <c:v>138.3623046875</c:v>
                      </c:pt>
                      <c:pt idx="321">
                        <c:v>137.31390380859381</c:v>
                      </c:pt>
                      <c:pt idx="322">
                        <c:v>136.53173828125</c:v>
                      </c:pt>
                      <c:pt idx="323">
                        <c:v>135.7102355957031</c:v>
                      </c:pt>
                      <c:pt idx="324">
                        <c:v>135.74369812011719</c:v>
                      </c:pt>
                      <c:pt idx="325">
                        <c:v>136.7330322265625</c:v>
                      </c:pt>
                      <c:pt idx="326">
                        <c:v>138.36872863769531</c:v>
                      </c:pt>
                      <c:pt idx="327">
                        <c:v>139.60173034667969</c:v>
                      </c:pt>
                      <c:pt idx="328">
                        <c:v>139.86058044433591</c:v>
                      </c:pt>
                      <c:pt idx="329">
                        <c:v>140.20323181152341</c:v>
                      </c:pt>
                      <c:pt idx="330">
                        <c:v>139.81489562988281</c:v>
                      </c:pt>
                      <c:pt idx="331">
                        <c:v>138.81391906738281</c:v>
                      </c:pt>
                      <c:pt idx="332">
                        <c:v>138.2115783691406</c:v>
                      </c:pt>
                      <c:pt idx="333">
                        <c:v>137.1609191894531</c:v>
                      </c:pt>
                      <c:pt idx="334">
                        <c:v>136.37727355957031</c:v>
                      </c:pt>
                      <c:pt idx="335">
                        <c:v>135.5577697753906</c:v>
                      </c:pt>
                      <c:pt idx="336">
                        <c:v>135.5934753417969</c:v>
                      </c:pt>
                      <c:pt idx="337">
                        <c:v>136.58827209472659</c:v>
                      </c:pt>
                      <c:pt idx="338">
                        <c:v>138.23548889160159</c:v>
                      </c:pt>
                      <c:pt idx="339">
                        <c:v>139.48374938964841</c:v>
                      </c:pt>
                      <c:pt idx="340">
                        <c:v>139.74900817871091</c:v>
                      </c:pt>
                      <c:pt idx="341">
                        <c:v>140.10643005371091</c:v>
                      </c:pt>
                      <c:pt idx="342">
                        <c:v>139.73011779785159</c:v>
                      </c:pt>
                      <c:pt idx="343">
                        <c:v>138.7380676269531</c:v>
                      </c:pt>
                      <c:pt idx="344">
                        <c:v>138.1414794921875</c:v>
                      </c:pt>
                      <c:pt idx="345">
                        <c:v>137.093994140625</c:v>
                      </c:pt>
                      <c:pt idx="346">
                        <c:v>136.31132507324219</c:v>
                      </c:pt>
                      <c:pt idx="347">
                        <c:v>135.48915100097659</c:v>
                      </c:pt>
                      <c:pt idx="348">
                        <c:v>135.5179443359375</c:v>
                      </c:pt>
                      <c:pt idx="349">
                        <c:v>136.5019226074219</c:v>
                      </c:pt>
                      <c:pt idx="350">
                        <c:v>138.13258361816409</c:v>
                      </c:pt>
                      <c:pt idx="351">
                        <c:v>139.358154296875</c:v>
                      </c:pt>
                      <c:pt idx="352">
                        <c:v>139.60736083984381</c:v>
                      </c:pt>
                      <c:pt idx="353">
                        <c:v>139.95587158203119</c:v>
                      </c:pt>
                      <c:pt idx="354">
                        <c:v>139.57664489746091</c:v>
                      </c:pt>
                      <c:pt idx="355">
                        <c:v>138.5846252441406</c:v>
                      </c:pt>
                      <c:pt idx="356">
                        <c:v>137.98930358886719</c:v>
                      </c:pt>
                      <c:pt idx="357">
                        <c:v>136.94303894042969</c:v>
                      </c:pt>
                      <c:pt idx="358">
                        <c:v>136.16105651855469</c:v>
                      </c:pt>
                      <c:pt idx="359">
                        <c:v>135.3394775390625</c:v>
                      </c:pt>
                      <c:pt idx="360">
                        <c:v>135.3691101074219</c:v>
                      </c:pt>
                      <c:pt idx="361">
                        <c:v>136.3514099121094</c:v>
                      </c:pt>
                      <c:pt idx="362">
                        <c:v>137.9775695800781</c:v>
                      </c:pt>
                      <c:pt idx="363">
                        <c:v>139.19377136230469</c:v>
                      </c:pt>
                      <c:pt idx="364">
                        <c:v>139.42828369140619</c:v>
                      </c:pt>
                      <c:pt idx="365">
                        <c:v>139.75553894042969</c:v>
                      </c:pt>
                      <c:pt idx="366">
                        <c:v>139.35502624511719</c:v>
                      </c:pt>
                      <c:pt idx="367">
                        <c:v>138.3439636230469</c:v>
                      </c:pt>
                      <c:pt idx="368">
                        <c:v>137.7341003417969</c:v>
                      </c:pt>
                      <c:pt idx="369">
                        <c:v>136.6761169433594</c:v>
                      </c:pt>
                      <c:pt idx="370">
                        <c:v>135.88618469238281</c:v>
                      </c:pt>
                      <c:pt idx="371">
                        <c:v>135.06211853027341</c:v>
                      </c:pt>
                      <c:pt idx="372">
                        <c:v>135.0909423828125</c:v>
                      </c:pt>
                      <c:pt idx="373">
                        <c:v>136.0722351074219</c:v>
                      </c:pt>
                      <c:pt idx="374">
                        <c:v>137.69813537597659</c:v>
                      </c:pt>
                      <c:pt idx="375">
                        <c:v>138.9151916503906</c:v>
                      </c:pt>
                      <c:pt idx="376">
                        <c:v>139.15885925292969</c:v>
                      </c:pt>
                      <c:pt idx="377">
                        <c:v>139.486572265625</c:v>
                      </c:pt>
                      <c:pt idx="378">
                        <c:v>139.08477783203119</c:v>
                      </c:pt>
                      <c:pt idx="379">
                        <c:v>138.07243347167969</c:v>
                      </c:pt>
                      <c:pt idx="380">
                        <c:v>137.4604187011719</c:v>
                      </c:pt>
                      <c:pt idx="381">
                        <c:v>136.3999938964844</c:v>
                      </c:pt>
                      <c:pt idx="382">
                        <c:v>135.60762023925781</c:v>
                      </c:pt>
                      <c:pt idx="383">
                        <c:v>134.78053283691409</c:v>
                      </c:pt>
                      <c:pt idx="384">
                        <c:v>134.8059997558594</c:v>
                      </c:pt>
                      <c:pt idx="385">
                        <c:v>135.7900695800781</c:v>
                      </c:pt>
                      <c:pt idx="386">
                        <c:v>137.4273376464844</c:v>
                      </c:pt>
                      <c:pt idx="387">
                        <c:v>138.65972900390619</c:v>
                      </c:pt>
                      <c:pt idx="388">
                        <c:v>138.9093017578125</c:v>
                      </c:pt>
                      <c:pt idx="389">
                        <c:v>139.2503356933594</c:v>
                      </c:pt>
                      <c:pt idx="390">
                        <c:v>138.8643798828125</c:v>
                      </c:pt>
                      <c:pt idx="391">
                        <c:v>137.8713073730469</c:v>
                      </c:pt>
                      <c:pt idx="392">
                        <c:v>137.27729797363281</c:v>
                      </c:pt>
                      <c:pt idx="393">
                        <c:v>136.2339172363281</c:v>
                      </c:pt>
                      <c:pt idx="394">
                        <c:v>135.4558410644531</c:v>
                      </c:pt>
                      <c:pt idx="395">
                        <c:v>134.639892578125</c:v>
                      </c:pt>
                      <c:pt idx="396">
                        <c:v>134.67225646972659</c:v>
                      </c:pt>
                      <c:pt idx="397">
                        <c:v>135.66117858886719</c:v>
                      </c:pt>
                      <c:pt idx="398">
                        <c:v>137.30549621582031</c:v>
                      </c:pt>
                      <c:pt idx="399">
                        <c:v>138.54731750488281</c:v>
                      </c:pt>
                      <c:pt idx="400">
                        <c:v>138.80583190917969</c:v>
                      </c:pt>
                      <c:pt idx="401">
                        <c:v>139.15617370605469</c:v>
                      </c:pt>
                      <c:pt idx="402">
                        <c:v>138.7750549316406</c:v>
                      </c:pt>
                      <c:pt idx="403">
                        <c:v>137.78070068359381</c:v>
                      </c:pt>
                      <c:pt idx="404">
                        <c:v>137.18113708496091</c:v>
                      </c:pt>
                      <c:pt idx="405">
                        <c:v>136.1294860839844</c:v>
                      </c:pt>
                      <c:pt idx="406">
                        <c:v>135.34431457519531</c:v>
                      </c:pt>
                      <c:pt idx="407">
                        <c:v>134.52284240722659</c:v>
                      </c:pt>
                      <c:pt idx="408">
                        <c:v>134.55195617675781</c:v>
                      </c:pt>
                      <c:pt idx="409">
                        <c:v>135.5343933105469</c:v>
                      </c:pt>
                      <c:pt idx="410">
                        <c:v>137.16845703125</c:v>
                      </c:pt>
                      <c:pt idx="411">
                        <c:v>138.4019470214844</c:v>
                      </c:pt>
                      <c:pt idx="412">
                        <c:v>138.65538024902341</c:v>
                      </c:pt>
                      <c:pt idx="413">
                        <c:v>139.00340270996091</c:v>
                      </c:pt>
                      <c:pt idx="414">
                        <c:v>138.62483215332031</c:v>
                      </c:pt>
                      <c:pt idx="415">
                        <c:v>137.63743591308591</c:v>
                      </c:pt>
                      <c:pt idx="416">
                        <c:v>137.0471496582031</c:v>
                      </c:pt>
                      <c:pt idx="417">
                        <c:v>136.00654602050781</c:v>
                      </c:pt>
                      <c:pt idx="418">
                        <c:v>135.231689453125</c:v>
                      </c:pt>
                      <c:pt idx="419">
                        <c:v>134.41978454589841</c:v>
                      </c:pt>
                      <c:pt idx="420">
                        <c:v>134.45719909667969</c:v>
                      </c:pt>
                      <c:pt idx="421">
                        <c:v>135.44871520996091</c:v>
                      </c:pt>
                      <c:pt idx="422">
                        <c:v>137.08988952636719</c:v>
                      </c:pt>
                      <c:pt idx="423">
                        <c:v>138.3282775878906</c:v>
                      </c:pt>
                      <c:pt idx="424">
                        <c:v>138.59431457519531</c:v>
                      </c:pt>
                      <c:pt idx="425">
                        <c:v>138.9476623535156</c:v>
                      </c:pt>
                      <c:pt idx="426">
                        <c:v>138.57298278808591</c:v>
                      </c:pt>
                      <c:pt idx="427">
                        <c:v>137.5876770019531</c:v>
                      </c:pt>
                      <c:pt idx="428">
                        <c:v>136.99749755859381</c:v>
                      </c:pt>
                      <c:pt idx="429">
                        <c:v>135.9558410644531</c:v>
                      </c:pt>
                      <c:pt idx="430">
                        <c:v>135.18666076660159</c:v>
                      </c:pt>
                      <c:pt idx="431">
                        <c:v>134.38862609863281</c:v>
                      </c:pt>
                      <c:pt idx="432">
                        <c:v>134.44586181640619</c:v>
                      </c:pt>
                      <c:pt idx="433">
                        <c:v>135.45259094238281</c:v>
                      </c:pt>
                      <c:pt idx="434">
                        <c:v>137.10235595703119</c:v>
                      </c:pt>
                      <c:pt idx="435">
                        <c:v>138.34962463378909</c:v>
                      </c:pt>
                      <c:pt idx="436">
                        <c:v>138.6191101074219</c:v>
                      </c:pt>
                      <c:pt idx="437">
                        <c:v>138.98809814453119</c:v>
                      </c:pt>
                      <c:pt idx="438">
                        <c:v>138.62821960449219</c:v>
                      </c:pt>
                      <c:pt idx="439">
                        <c:v>137.65638732910159</c:v>
                      </c:pt>
                      <c:pt idx="440">
                        <c:v>137.07771301269531</c:v>
                      </c:pt>
                      <c:pt idx="441">
                        <c:v>136.0465393066406</c:v>
                      </c:pt>
                      <c:pt idx="442">
                        <c:v>135.28199768066409</c:v>
                      </c:pt>
                      <c:pt idx="443">
                        <c:v>134.48313903808591</c:v>
                      </c:pt>
                      <c:pt idx="444">
                        <c:v>134.5392150878906</c:v>
                      </c:pt>
                      <c:pt idx="445">
                        <c:v>135.54705810546881</c:v>
                      </c:pt>
                      <c:pt idx="446">
                        <c:v>137.20118713378909</c:v>
                      </c:pt>
                      <c:pt idx="447">
                        <c:v>138.44935607910159</c:v>
                      </c:pt>
                      <c:pt idx="448">
                        <c:v>138.71360778808591</c:v>
                      </c:pt>
                      <c:pt idx="449">
                        <c:v>139.0744323730469</c:v>
                      </c:pt>
                      <c:pt idx="450">
                        <c:v>138.70817565917969</c:v>
                      </c:pt>
                      <c:pt idx="451">
                        <c:v>137.73176574707031</c:v>
                      </c:pt>
                      <c:pt idx="452">
                        <c:v>137.1502380371094</c:v>
                      </c:pt>
                      <c:pt idx="453">
                        <c:v>136.1169738769531</c:v>
                      </c:pt>
                      <c:pt idx="454">
                        <c:v>135.35401916503909</c:v>
                      </c:pt>
                      <c:pt idx="455">
                        <c:v>134.5580749511719</c:v>
                      </c:pt>
                      <c:pt idx="456">
                        <c:v>134.6148681640625</c:v>
                      </c:pt>
                      <c:pt idx="457">
                        <c:v>135.62385559082031</c:v>
                      </c:pt>
                      <c:pt idx="458">
                        <c:v>137.28361511230469</c:v>
                      </c:pt>
                      <c:pt idx="459">
                        <c:v>138.53755187988281</c:v>
                      </c:pt>
                      <c:pt idx="460">
                        <c:v>138.8051452636719</c:v>
                      </c:pt>
                      <c:pt idx="461">
                        <c:v>139.1645202636719</c:v>
                      </c:pt>
                      <c:pt idx="462">
                        <c:v>138.79289245605469</c:v>
                      </c:pt>
                      <c:pt idx="463">
                        <c:v>137.8093566894531</c:v>
                      </c:pt>
                      <c:pt idx="464">
                        <c:v>137.2213134765625</c:v>
                      </c:pt>
                      <c:pt idx="465">
                        <c:v>136.18214416503909</c:v>
                      </c:pt>
                      <c:pt idx="466">
                        <c:v>135.40838623046881</c:v>
                      </c:pt>
                      <c:pt idx="467">
                        <c:v>134.595458984375</c:v>
                      </c:pt>
                      <c:pt idx="468">
                        <c:v>134.63847351074219</c:v>
                      </c:pt>
                      <c:pt idx="469">
                        <c:v>135.64068603515619</c:v>
                      </c:pt>
                      <c:pt idx="470">
                        <c:v>137.2979736328125</c:v>
                      </c:pt>
                      <c:pt idx="471">
                        <c:v>138.55084228515619</c:v>
                      </c:pt>
                      <c:pt idx="472">
                        <c:v>138.82659912109381</c:v>
                      </c:pt>
                      <c:pt idx="473">
                        <c:v>139.18318176269531</c:v>
                      </c:pt>
                      <c:pt idx="474">
                        <c:v>138.80548095703119</c:v>
                      </c:pt>
                      <c:pt idx="475">
                        <c:v>137.81211853027341</c:v>
                      </c:pt>
                      <c:pt idx="476">
                        <c:v>137.2120666503906</c:v>
                      </c:pt>
                      <c:pt idx="477">
                        <c:v>136.15887451171881</c:v>
                      </c:pt>
                      <c:pt idx="478">
                        <c:v>135.3704528808594</c:v>
                      </c:pt>
                      <c:pt idx="479">
                        <c:v>134.54328918457031</c:v>
                      </c:pt>
                      <c:pt idx="480">
                        <c:v>134.56465148925781</c:v>
                      </c:pt>
                      <c:pt idx="481">
                        <c:v>135.53802490234381</c:v>
                      </c:pt>
                      <c:pt idx="482">
                        <c:v>137.1603698730469</c:v>
                      </c:pt>
                      <c:pt idx="483">
                        <c:v>138.3813171386719</c:v>
                      </c:pt>
                      <c:pt idx="484">
                        <c:v>138.6269226074219</c:v>
                      </c:pt>
                      <c:pt idx="485">
                        <c:v>138.9715576171875</c:v>
                      </c:pt>
                      <c:pt idx="486">
                        <c:v>138.59129333496091</c:v>
                      </c:pt>
                      <c:pt idx="487">
                        <c:v>137.60093688964841</c:v>
                      </c:pt>
                      <c:pt idx="488">
                        <c:v>137.00555419921881</c:v>
                      </c:pt>
                      <c:pt idx="489">
                        <c:v>135.95805358886719</c:v>
                      </c:pt>
                      <c:pt idx="490">
                        <c:v>135.17811584472659</c:v>
                      </c:pt>
                      <c:pt idx="491">
                        <c:v>134.36604309082031</c:v>
                      </c:pt>
                      <c:pt idx="492">
                        <c:v>134.4075622558594</c:v>
                      </c:pt>
                      <c:pt idx="493">
                        <c:v>135.3993835449219</c:v>
                      </c:pt>
                      <c:pt idx="494">
                        <c:v>137.03440856933591</c:v>
                      </c:pt>
                      <c:pt idx="495">
                        <c:v>138.26499938964841</c:v>
                      </c:pt>
                      <c:pt idx="496">
                        <c:v>138.5147705078125</c:v>
                      </c:pt>
                      <c:pt idx="497">
                        <c:v>138.85870361328119</c:v>
                      </c:pt>
                      <c:pt idx="498">
                        <c:v>138.4752502441406</c:v>
                      </c:pt>
                      <c:pt idx="499">
                        <c:v>137.4810485839844</c:v>
                      </c:pt>
                      <c:pt idx="500">
                        <c:v>136.8816833496094</c:v>
                      </c:pt>
                      <c:pt idx="501">
                        <c:v>135.83087158203119</c:v>
                      </c:pt>
                      <c:pt idx="502">
                        <c:v>135.0445861816406</c:v>
                      </c:pt>
                      <c:pt idx="503">
                        <c:v>134.22441101074219</c:v>
                      </c:pt>
                      <c:pt idx="504">
                        <c:v>134.257568359375</c:v>
                      </c:pt>
                      <c:pt idx="505">
                        <c:v>135.24150085449219</c:v>
                      </c:pt>
                      <c:pt idx="506">
                        <c:v>136.87174987792969</c:v>
                      </c:pt>
                      <c:pt idx="507">
                        <c:v>138.09492492675781</c:v>
                      </c:pt>
                      <c:pt idx="508">
                        <c:v>138.33528137207031</c:v>
                      </c:pt>
                      <c:pt idx="509">
                        <c:v>138.6683654785156</c:v>
                      </c:pt>
                      <c:pt idx="510">
                        <c:v>138.27622985839841</c:v>
                      </c:pt>
                      <c:pt idx="511">
                        <c:v>137.27595520019531</c:v>
                      </c:pt>
                      <c:pt idx="512">
                        <c:v>136.67256164550781</c:v>
                      </c:pt>
                      <c:pt idx="513">
                        <c:v>135.62010192871091</c:v>
                      </c:pt>
                      <c:pt idx="514">
                        <c:v>134.83465576171881</c:v>
                      </c:pt>
                      <c:pt idx="515">
                        <c:v>134.0130615234375</c:v>
                      </c:pt>
                      <c:pt idx="516">
                        <c:v>134.04246520996091</c:v>
                      </c:pt>
                      <c:pt idx="517">
                        <c:v>135.02510070800781</c:v>
                      </c:pt>
                      <c:pt idx="518">
                        <c:v>136.65815734863281</c:v>
                      </c:pt>
                      <c:pt idx="519">
                        <c:v>137.8862609863281</c:v>
                      </c:pt>
                      <c:pt idx="520">
                        <c:v>138.1405334472656</c:v>
                      </c:pt>
                      <c:pt idx="521">
                        <c:v>138.4783935546875</c:v>
                      </c:pt>
                      <c:pt idx="522">
                        <c:v>138.08857727050781</c:v>
                      </c:pt>
                      <c:pt idx="523">
                        <c:v>137.0887756347656</c:v>
                      </c:pt>
                      <c:pt idx="524">
                        <c:v>136.48486328125</c:v>
                      </c:pt>
                      <c:pt idx="525">
                        <c:v>135.43186950683591</c:v>
                      </c:pt>
                      <c:pt idx="526">
                        <c:v>134.64402770996091</c:v>
                      </c:pt>
                      <c:pt idx="527">
                        <c:v>133.8226623535156</c:v>
                      </c:pt>
                      <c:pt idx="528">
                        <c:v>133.85752868652341</c:v>
                      </c:pt>
                      <c:pt idx="529">
                        <c:v>134.84489440917969</c:v>
                      </c:pt>
                      <c:pt idx="530">
                        <c:v>136.47930908203119</c:v>
                      </c:pt>
                      <c:pt idx="531">
                        <c:v>137.71052551269531</c:v>
                      </c:pt>
                      <c:pt idx="532">
                        <c:v>137.95941162109381</c:v>
                      </c:pt>
                      <c:pt idx="533">
                        <c:v>138.30009460449219</c:v>
                      </c:pt>
                      <c:pt idx="534">
                        <c:v>137.9132385253906</c:v>
                      </c:pt>
                      <c:pt idx="535">
                        <c:v>136.9167785644531</c:v>
                      </c:pt>
                      <c:pt idx="536">
                        <c:v>136.31718444824219</c:v>
                      </c:pt>
                      <c:pt idx="537">
                        <c:v>135.26957702636719</c:v>
                      </c:pt>
                      <c:pt idx="538">
                        <c:v>134.4882507324219</c:v>
                      </c:pt>
                      <c:pt idx="539">
                        <c:v>133.6736755371094</c:v>
                      </c:pt>
                      <c:pt idx="540">
                        <c:v>133.7088317871094</c:v>
                      </c:pt>
                      <c:pt idx="541">
                        <c:v>134.6919250488281</c:v>
                      </c:pt>
                      <c:pt idx="542">
                        <c:v>136.32212829589841</c:v>
                      </c:pt>
                      <c:pt idx="543">
                        <c:v>137.55485534667969</c:v>
                      </c:pt>
                      <c:pt idx="544">
                        <c:v>137.81292724609381</c:v>
                      </c:pt>
                      <c:pt idx="545">
                        <c:v>138.1757507324219</c:v>
                      </c:pt>
                      <c:pt idx="546">
                        <c:v>137.81752014160159</c:v>
                      </c:pt>
                      <c:pt idx="547">
                        <c:v>136.8514709472656</c:v>
                      </c:pt>
                      <c:pt idx="548">
                        <c:v>136.2780456542969</c:v>
                      </c:pt>
                      <c:pt idx="549">
                        <c:v>135.25242614746091</c:v>
                      </c:pt>
                      <c:pt idx="550">
                        <c:v>134.4876403808594</c:v>
                      </c:pt>
                      <c:pt idx="551">
                        <c:v>133.68316650390619</c:v>
                      </c:pt>
                      <c:pt idx="552">
                        <c:v>133.7237243652344</c:v>
                      </c:pt>
                      <c:pt idx="553">
                        <c:v>134.71125793457031</c:v>
                      </c:pt>
                      <c:pt idx="554">
                        <c:v>136.34307861328119</c:v>
                      </c:pt>
                      <c:pt idx="555">
                        <c:v>137.5748291015625</c:v>
                      </c:pt>
                      <c:pt idx="556">
                        <c:v>137.82936096191409</c:v>
                      </c:pt>
                      <c:pt idx="557">
                        <c:v>138.18388366699219</c:v>
                      </c:pt>
                      <c:pt idx="558">
                        <c:v>137.81529235839841</c:v>
                      </c:pt>
                      <c:pt idx="559">
                        <c:v>136.83860778808591</c:v>
                      </c:pt>
                      <c:pt idx="560">
                        <c:v>136.25904846191409</c:v>
                      </c:pt>
                      <c:pt idx="561">
                        <c:v>135.2324523925781</c:v>
                      </c:pt>
                      <c:pt idx="562">
                        <c:v>134.47088623046881</c:v>
                      </c:pt>
                      <c:pt idx="563">
                        <c:v>133.6711120605469</c:v>
                      </c:pt>
                    </c:numCache>
                  </c:numRef>
                </c:yVal>
                <c:smooth val="0"/>
                <c:extLst xmlns:c15="http://schemas.microsoft.com/office/drawing/2012/chart">
                  <c:ext xmlns:c16="http://schemas.microsoft.com/office/drawing/2014/chart" uri="{C3380CC4-5D6E-409C-BE32-E72D297353CC}">
                    <c16:uniqueId val="{0000000C-DF95-4C4C-BF99-B8B3502E9FBF}"/>
                  </c:ext>
                </c:extLst>
              </c15:ser>
            </c15:filteredScatterSeries>
          </c:ext>
        </c:extLst>
      </c:scatterChart>
      <c:valAx>
        <c:axId val="130874752"/>
        <c:scaling>
          <c:orientation val="minMax"/>
          <c:max val="62150"/>
          <c:min val="18264"/>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vert="horz"/>
          <a:lstStyle/>
          <a:p>
            <a:pPr>
              <a:defRPr/>
            </a:pPr>
            <a:endParaRPr lang="en-US"/>
          </a:p>
        </c:txPr>
        <c:crossAx val="131216896"/>
        <c:crosses val="autoZero"/>
        <c:crossBetween val="midCat"/>
        <c:majorUnit val="3655"/>
      </c:valAx>
      <c:valAx>
        <c:axId val="131216896"/>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30874752"/>
        <c:crosses val="autoZero"/>
        <c:crossBetween val="midCat"/>
      </c:valAx>
      <c:spPr>
        <a:noFill/>
        <a:ln>
          <a:solidFill>
            <a:schemeClr val="tx1">
              <a:lumMod val="15000"/>
              <a:lumOff val="8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baseline="0"/>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WLPMA Regression Analysis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'Regression Analysis (2040-2070)'!$B$11</c:f>
              <c:strCache>
                <c:ptCount val="1"/>
                <c:pt idx="0">
                  <c:v>Seawater Flux (AFY)</c:v>
                </c:pt>
              </c:strCache>
            </c:strRef>
          </c:tx>
          <c:spPr>
            <a:ln w="28575" cap="rnd">
              <a:noFill/>
              <a:round/>
            </a:ln>
            <a:effectLst/>
          </c:spPr>
          <c:marker>
            <c:symbol val="circle"/>
            <c:size val="8"/>
            <c:spPr>
              <a:solidFill>
                <a:srgbClr val="49778C"/>
              </a:solidFill>
              <a:ln w="9525">
                <a:solidFill>
                  <a:srgbClr val="E7E6E6">
                    <a:lumMod val="10000"/>
                  </a:srgbClr>
                </a:solidFill>
              </a:ln>
              <a:effectLst/>
            </c:spPr>
          </c:marker>
          <c:trendline>
            <c:spPr>
              <a:ln w="19050" cap="rnd">
                <a:solidFill>
                  <a:srgbClr val="E7E6E6">
                    <a:lumMod val="25000"/>
                  </a:srgbClr>
                </a:solidFill>
                <a:prstDash val="lgDash"/>
              </a:ln>
              <a:effectLst/>
            </c:spPr>
            <c:trendlineType val="linear"/>
            <c:dispRSqr val="1"/>
            <c:dispEq val="1"/>
            <c:trendlineLbl>
              <c:layout>
                <c:manualLayout>
                  <c:x val="-9.1168525809273843E-2"/>
                  <c:y val="7.3423252648974438E-2"/>
                </c:manualLayout>
              </c:layout>
              <c:numFmt formatCode="General"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rendlineLbl>
          </c:trendline>
          <c:xVal>
            <c:numRef>
              <c:f>'Regression Analysis (2040-2070)'!$A$12:$A$17</c:f>
              <c:numCache>
                <c:formatCode>#,##0</c:formatCode>
                <c:ptCount val="6"/>
                <c:pt idx="0">
                  <c:v>39115.758666666603</c:v>
                </c:pt>
                <c:pt idx="1">
                  <c:v>41317.205966666697</c:v>
                </c:pt>
                <c:pt idx="2">
                  <c:v>26497.494133333301</c:v>
                </c:pt>
                <c:pt idx="3">
                  <c:v>17629.047633333299</c:v>
                </c:pt>
                <c:pt idx="4">
                  <c:v>18144.998033333301</c:v>
                </c:pt>
                <c:pt idx="5">
                  <c:v>27192.0744666666</c:v>
                </c:pt>
              </c:numCache>
            </c:numRef>
          </c:xVal>
          <c:yVal>
            <c:numRef>
              <c:f>'Regression Analysis (2040-2070)'!$B$12:$B$17</c:f>
              <c:numCache>
                <c:formatCode>General</c:formatCode>
                <c:ptCount val="6"/>
                <c:pt idx="0">
                  <c:v>4374.9925333333313</c:v>
                </c:pt>
                <c:pt idx="1">
                  <c:v>3006.5756333333343</c:v>
                </c:pt>
                <c:pt idx="2">
                  <c:v>-3252.901800000001</c:v>
                </c:pt>
                <c:pt idx="3">
                  <c:v>-4673.5035000000025</c:v>
                </c:pt>
                <c:pt idx="4">
                  <c:v>-3675.5847333333327</c:v>
                </c:pt>
                <c:pt idx="5">
                  <c:v>-2795.4056333333333</c:v>
                </c:pt>
              </c:numCache>
            </c:numRef>
          </c:yVal>
          <c:smooth val="0"/>
          <c:extLst>
            <c:ext xmlns:c16="http://schemas.microsoft.com/office/drawing/2014/chart" uri="{C3380CC4-5D6E-409C-BE32-E72D297353CC}">
              <c16:uniqueId val="{00000001-CD39-4F72-AA71-642D87B21235}"/>
            </c:ext>
          </c:extLst>
        </c:ser>
        <c:dLbls>
          <c:showLegendKey val="0"/>
          <c:showVal val="0"/>
          <c:showCatName val="0"/>
          <c:showSerName val="0"/>
          <c:showPercent val="0"/>
          <c:showBubbleSize val="0"/>
        </c:dLbls>
        <c:axId val="524666864"/>
        <c:axId val="524668504"/>
      </c:scatterChart>
      <c:valAx>
        <c:axId val="5246668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Production in the Oxnard Subbasin (AFY)</a:t>
                </a:r>
              </a:p>
            </c:rich>
          </c:tx>
          <c:layout>
            <c:manualLayout>
              <c:xMode val="edge"/>
              <c:yMode val="edge"/>
              <c:x val="0.27060987168270634"/>
              <c:y val="0.896512345679012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4668504"/>
        <c:crossesAt val="-6000"/>
        <c:crossBetween val="midCat"/>
      </c:valAx>
      <c:valAx>
        <c:axId val="524668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Simulated Average Annual Coastal Flux (Acre-Feet per Year)</a:t>
                </a:r>
              </a:p>
            </c:rich>
          </c:tx>
          <c:layout>
            <c:manualLayout>
              <c:xMode val="edge"/>
              <c:yMode val="edge"/>
              <c:x val="2.0833333333333332E-2"/>
              <c:y val="9.3680616311849887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4666864"/>
        <c:crosses val="autoZero"/>
        <c:crossBetween val="midCat"/>
      </c:valAx>
      <c:spPr>
        <a:noFill/>
        <a:ln>
          <a:noFill/>
        </a:ln>
        <a:effectLst/>
      </c:spPr>
    </c:plotArea>
    <c:plotVisOnly val="1"/>
    <c:dispBlanksAs val="gap"/>
    <c:showDLblsOverMax val="0"/>
  </c:chart>
  <c:spPr>
    <a:noFill/>
    <a:ln>
      <a:solidFill>
        <a:srgbClr val="E7E6E6">
          <a:lumMod val="50000"/>
        </a:srgbClr>
      </a:solidFill>
    </a:ln>
    <a:effectLst/>
  </c:spPr>
  <c:txPr>
    <a:bodyPr/>
    <a:lstStyle/>
    <a:p>
      <a:pPr>
        <a:defRPr sz="1600" baseline="0"/>
      </a:pPr>
      <a:endParaRPr lang="en-US"/>
    </a:p>
  </c:txPr>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81788814859683"/>
          <c:y val="8.6093613298337701E-2"/>
          <c:w val="0.87007582385535154"/>
          <c:h val="0.66812609361329833"/>
        </c:manualLayout>
      </c:layout>
      <c:scatterChart>
        <c:scatterStyle val="lineMarker"/>
        <c:varyColors val="0"/>
        <c:ser>
          <c:idx val="0"/>
          <c:order val="0"/>
          <c:tx>
            <c:strRef>
              <c:f>'02N20W10J01'!$E$3</c:f>
              <c:strCache>
                <c:ptCount val="1"/>
                <c:pt idx="0">
                  <c:v>Baseline</c:v>
                </c:pt>
              </c:strCache>
            </c:strRef>
          </c:tx>
          <c:spPr>
            <a:ln w="19050" cap="rnd">
              <a:solidFill>
                <a:srgbClr val="FFFFFF">
                  <a:lumMod val="65000"/>
                  <a:alpha val="80000"/>
                </a:srgbClr>
              </a:solidFill>
              <a:round/>
            </a:ln>
            <a:effectLst/>
          </c:spPr>
          <c:marker>
            <c:symbol val="none"/>
          </c:marker>
          <c:xVal>
            <c:numRef>
              <c:f>'02N20W10J01'!$A$4:$A$603</c:f>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f>'02N20W10J01'!$E$4:$E$603</c:f>
              <c:numCache>
                <c:formatCode>General</c:formatCode>
                <c:ptCount val="600"/>
                <c:pt idx="0">
                  <c:v>263.91006499999997</c:v>
                </c:pt>
                <c:pt idx="1">
                  <c:v>265.21722399999999</c:v>
                </c:pt>
                <c:pt idx="2">
                  <c:v>267.000854</c:v>
                </c:pt>
                <c:pt idx="3">
                  <c:v>265.60720800000001</c:v>
                </c:pt>
                <c:pt idx="4">
                  <c:v>266.28500400000001</c:v>
                </c:pt>
                <c:pt idx="5">
                  <c:v>261.98358200000001</c:v>
                </c:pt>
                <c:pt idx="6">
                  <c:v>262.10849000000002</c:v>
                </c:pt>
                <c:pt idx="7">
                  <c:v>262.469604</c:v>
                </c:pt>
                <c:pt idx="8">
                  <c:v>262.620453</c:v>
                </c:pt>
                <c:pt idx="9">
                  <c:v>257.93804899999998</c:v>
                </c:pt>
                <c:pt idx="10">
                  <c:v>259.21933000000001</c:v>
                </c:pt>
                <c:pt idx="11">
                  <c:v>260.046356</c:v>
                </c:pt>
                <c:pt idx="12">
                  <c:v>262.33435100000003</c:v>
                </c:pt>
                <c:pt idx="13">
                  <c:v>264.40197799999999</c:v>
                </c:pt>
                <c:pt idx="14">
                  <c:v>261.53155500000003</c:v>
                </c:pt>
                <c:pt idx="15">
                  <c:v>262.83392300000003</c:v>
                </c:pt>
                <c:pt idx="16">
                  <c:v>263.85040300000003</c:v>
                </c:pt>
                <c:pt idx="17">
                  <c:v>260.43810999999999</c:v>
                </c:pt>
                <c:pt idx="18">
                  <c:v>259.972351</c:v>
                </c:pt>
                <c:pt idx="19">
                  <c:v>260.59863300000001</c:v>
                </c:pt>
                <c:pt idx="20">
                  <c:v>260.22531099999998</c:v>
                </c:pt>
                <c:pt idx="21">
                  <c:v>254.02406300000001</c:v>
                </c:pt>
                <c:pt idx="22">
                  <c:v>255.25198399999999</c:v>
                </c:pt>
                <c:pt idx="23">
                  <c:v>258.33050500000002</c:v>
                </c:pt>
                <c:pt idx="24">
                  <c:v>260.66235399999999</c:v>
                </c:pt>
                <c:pt idx="25">
                  <c:v>262.84726000000001</c:v>
                </c:pt>
                <c:pt idx="26">
                  <c:v>262.65347300000002</c:v>
                </c:pt>
                <c:pt idx="27">
                  <c:v>262.75408900000002</c:v>
                </c:pt>
                <c:pt idx="28">
                  <c:v>258.56021099999998</c:v>
                </c:pt>
                <c:pt idx="29">
                  <c:v>256.49792500000001</c:v>
                </c:pt>
                <c:pt idx="30">
                  <c:v>254.72517400000001</c:v>
                </c:pt>
                <c:pt idx="31">
                  <c:v>253.013443</c:v>
                </c:pt>
                <c:pt idx="32">
                  <c:v>252.85434000000001</c:v>
                </c:pt>
                <c:pt idx="33">
                  <c:v>252.816925</c:v>
                </c:pt>
                <c:pt idx="34">
                  <c:v>251.19851700000001</c:v>
                </c:pt>
                <c:pt idx="35">
                  <c:v>252.24438499999999</c:v>
                </c:pt>
                <c:pt idx="36">
                  <c:v>255.42913799999999</c:v>
                </c:pt>
                <c:pt idx="37">
                  <c:v>254.58521999999999</c:v>
                </c:pt>
                <c:pt idx="38">
                  <c:v>254.688354</c:v>
                </c:pt>
                <c:pt idx="39">
                  <c:v>254.653198</c:v>
                </c:pt>
                <c:pt idx="40">
                  <c:v>251.032028</c:v>
                </c:pt>
                <c:pt idx="41">
                  <c:v>250.76315299999999</c:v>
                </c:pt>
                <c:pt idx="42">
                  <c:v>248.674835</c:v>
                </c:pt>
                <c:pt idx="43">
                  <c:v>248.29908800000001</c:v>
                </c:pt>
                <c:pt idx="44">
                  <c:v>246.364105</c:v>
                </c:pt>
                <c:pt idx="45">
                  <c:v>244.41142300000001</c:v>
                </c:pt>
                <c:pt idx="46">
                  <c:v>244.649261</c:v>
                </c:pt>
                <c:pt idx="47">
                  <c:v>246.62425200000001</c:v>
                </c:pt>
                <c:pt idx="48">
                  <c:v>249.97186300000001</c:v>
                </c:pt>
                <c:pt idx="49">
                  <c:v>252.281982</c:v>
                </c:pt>
                <c:pt idx="50">
                  <c:v>250.23155199999999</c:v>
                </c:pt>
                <c:pt idx="51">
                  <c:v>248.10762</c:v>
                </c:pt>
                <c:pt idx="52">
                  <c:v>245.861786</c:v>
                </c:pt>
                <c:pt idx="53">
                  <c:v>246.04650899999999</c:v>
                </c:pt>
                <c:pt idx="54">
                  <c:v>242.93568400000001</c:v>
                </c:pt>
                <c:pt idx="55">
                  <c:v>239.777435</c:v>
                </c:pt>
                <c:pt idx="56">
                  <c:v>238.749527</c:v>
                </c:pt>
                <c:pt idx="57">
                  <c:v>240.131989</c:v>
                </c:pt>
                <c:pt idx="58">
                  <c:v>242.016525</c:v>
                </c:pt>
                <c:pt idx="59">
                  <c:v>244.52294900000001</c:v>
                </c:pt>
                <c:pt idx="60">
                  <c:v>247.50701900000001</c:v>
                </c:pt>
                <c:pt idx="61">
                  <c:v>249.028717</c:v>
                </c:pt>
                <c:pt idx="62">
                  <c:v>250.75794999999999</c:v>
                </c:pt>
                <c:pt idx="63">
                  <c:v>252.20143100000001</c:v>
                </c:pt>
                <c:pt idx="64">
                  <c:v>247.090744</c:v>
                </c:pt>
                <c:pt idx="65">
                  <c:v>244.48281900000001</c:v>
                </c:pt>
                <c:pt idx="66">
                  <c:v>241.67240899999999</c:v>
                </c:pt>
                <c:pt idx="67">
                  <c:v>241.34034700000001</c:v>
                </c:pt>
                <c:pt idx="68">
                  <c:v>238.72494499999999</c:v>
                </c:pt>
                <c:pt idx="69">
                  <c:v>238.010986</c:v>
                </c:pt>
                <c:pt idx="70">
                  <c:v>238.96759</c:v>
                </c:pt>
                <c:pt idx="71">
                  <c:v>240.14326500000001</c:v>
                </c:pt>
                <c:pt idx="72">
                  <c:v>240.52778599999999</c:v>
                </c:pt>
                <c:pt idx="73">
                  <c:v>243.619934</c:v>
                </c:pt>
                <c:pt idx="74">
                  <c:v>245.31723</c:v>
                </c:pt>
                <c:pt idx="75">
                  <c:v>246.32981899999999</c:v>
                </c:pt>
                <c:pt idx="76">
                  <c:v>243.08883700000001</c:v>
                </c:pt>
                <c:pt idx="77">
                  <c:v>239.43031300000001</c:v>
                </c:pt>
                <c:pt idx="78">
                  <c:v>238.62356600000001</c:v>
                </c:pt>
                <c:pt idx="79">
                  <c:v>232.60751300000001</c:v>
                </c:pt>
                <c:pt idx="80">
                  <c:v>232.07124300000001</c:v>
                </c:pt>
                <c:pt idx="81">
                  <c:v>234.17512500000001</c:v>
                </c:pt>
                <c:pt idx="82">
                  <c:v>235.56379699999999</c:v>
                </c:pt>
                <c:pt idx="83">
                  <c:v>238.62550400000001</c:v>
                </c:pt>
                <c:pt idx="84">
                  <c:v>241.88353000000001</c:v>
                </c:pt>
                <c:pt idx="85">
                  <c:v>245.088379</c:v>
                </c:pt>
                <c:pt idx="86">
                  <c:v>247.99494899999999</c:v>
                </c:pt>
                <c:pt idx="87">
                  <c:v>247.12692300000001</c:v>
                </c:pt>
                <c:pt idx="88">
                  <c:v>243.68128999999999</c:v>
                </c:pt>
                <c:pt idx="89">
                  <c:v>240.632431</c:v>
                </c:pt>
                <c:pt idx="90">
                  <c:v>240.33467099999999</c:v>
                </c:pt>
                <c:pt idx="91">
                  <c:v>240.08578499999999</c:v>
                </c:pt>
                <c:pt idx="92">
                  <c:v>239.69439700000001</c:v>
                </c:pt>
                <c:pt idx="93">
                  <c:v>234.42155500000001</c:v>
                </c:pt>
                <c:pt idx="94">
                  <c:v>232.695221</c:v>
                </c:pt>
                <c:pt idx="95">
                  <c:v>234.95031700000001</c:v>
                </c:pt>
                <c:pt idx="96">
                  <c:v>236.56636</c:v>
                </c:pt>
                <c:pt idx="97">
                  <c:v>239.59309400000001</c:v>
                </c:pt>
                <c:pt idx="98">
                  <c:v>243.69937100000001</c:v>
                </c:pt>
                <c:pt idx="99">
                  <c:v>245.10701</c:v>
                </c:pt>
                <c:pt idx="100">
                  <c:v>243.86132799999999</c:v>
                </c:pt>
                <c:pt idx="101">
                  <c:v>237.736176</c:v>
                </c:pt>
                <c:pt idx="102">
                  <c:v>236.03476000000001</c:v>
                </c:pt>
                <c:pt idx="103">
                  <c:v>234.76031499999999</c:v>
                </c:pt>
                <c:pt idx="104">
                  <c:v>234.77543600000001</c:v>
                </c:pt>
                <c:pt idx="105">
                  <c:v>233.146851</c:v>
                </c:pt>
                <c:pt idx="106">
                  <c:v>230.81057699999999</c:v>
                </c:pt>
                <c:pt idx="107">
                  <c:v>234.253479</c:v>
                </c:pt>
                <c:pt idx="108">
                  <c:v>237.51385500000001</c:v>
                </c:pt>
                <c:pt idx="109">
                  <c:v>239.22197</c:v>
                </c:pt>
                <c:pt idx="110">
                  <c:v>240.49238600000001</c:v>
                </c:pt>
                <c:pt idx="111">
                  <c:v>240.85485800000001</c:v>
                </c:pt>
                <c:pt idx="112">
                  <c:v>236.18357800000001</c:v>
                </c:pt>
                <c:pt idx="113">
                  <c:v>232.772797</c:v>
                </c:pt>
                <c:pt idx="114">
                  <c:v>230.155945</c:v>
                </c:pt>
                <c:pt idx="115">
                  <c:v>227.74754300000001</c:v>
                </c:pt>
                <c:pt idx="116">
                  <c:v>231.14160200000001</c:v>
                </c:pt>
                <c:pt idx="117">
                  <c:v>231.73632799999999</c:v>
                </c:pt>
                <c:pt idx="118">
                  <c:v>231.89883399999999</c:v>
                </c:pt>
                <c:pt idx="119">
                  <c:v>232.826065</c:v>
                </c:pt>
                <c:pt idx="120">
                  <c:v>235.85127299999999</c:v>
                </c:pt>
                <c:pt idx="121">
                  <c:v>239.08583100000001</c:v>
                </c:pt>
                <c:pt idx="122">
                  <c:v>240.47348</c:v>
                </c:pt>
                <c:pt idx="123">
                  <c:v>241.77868699999999</c:v>
                </c:pt>
                <c:pt idx="124">
                  <c:v>238.241714</c:v>
                </c:pt>
                <c:pt idx="125">
                  <c:v>234.257034</c:v>
                </c:pt>
                <c:pt idx="126">
                  <c:v>232.12454199999999</c:v>
                </c:pt>
                <c:pt idx="127">
                  <c:v>230.18229700000001</c:v>
                </c:pt>
                <c:pt idx="128">
                  <c:v>228.32994099999999</c:v>
                </c:pt>
                <c:pt idx="129">
                  <c:v>229.48994400000001</c:v>
                </c:pt>
                <c:pt idx="130">
                  <c:v>229.209518</c:v>
                </c:pt>
                <c:pt idx="131">
                  <c:v>232.93864400000001</c:v>
                </c:pt>
                <c:pt idx="132">
                  <c:v>236.76850899999999</c:v>
                </c:pt>
                <c:pt idx="133">
                  <c:v>240.442398</c:v>
                </c:pt>
                <c:pt idx="134">
                  <c:v>244.02917500000001</c:v>
                </c:pt>
                <c:pt idx="135">
                  <c:v>246.33587600000001</c:v>
                </c:pt>
                <c:pt idx="136">
                  <c:v>246.88661200000001</c:v>
                </c:pt>
                <c:pt idx="137">
                  <c:v>239.17593400000001</c:v>
                </c:pt>
                <c:pt idx="138">
                  <c:v>236.801849</c:v>
                </c:pt>
                <c:pt idx="139">
                  <c:v>234.968536</c:v>
                </c:pt>
                <c:pt idx="140">
                  <c:v>233.14210499999999</c:v>
                </c:pt>
                <c:pt idx="141">
                  <c:v>234.202744</c:v>
                </c:pt>
                <c:pt idx="142">
                  <c:v>233.38819899999999</c:v>
                </c:pt>
                <c:pt idx="143">
                  <c:v>236.01667800000001</c:v>
                </c:pt>
                <c:pt idx="144">
                  <c:v>237.37333699999999</c:v>
                </c:pt>
                <c:pt idx="145">
                  <c:v>237.99408</c:v>
                </c:pt>
                <c:pt idx="146">
                  <c:v>238.766266</c:v>
                </c:pt>
                <c:pt idx="147">
                  <c:v>239.96021999999999</c:v>
                </c:pt>
                <c:pt idx="148">
                  <c:v>236.50936899999999</c:v>
                </c:pt>
                <c:pt idx="149">
                  <c:v>232.64640800000001</c:v>
                </c:pt>
                <c:pt idx="150">
                  <c:v>229.67988600000001</c:v>
                </c:pt>
                <c:pt idx="151">
                  <c:v>229.24816899999999</c:v>
                </c:pt>
                <c:pt idx="152">
                  <c:v>226.63751199999999</c:v>
                </c:pt>
                <c:pt idx="153">
                  <c:v>227.39154099999999</c:v>
                </c:pt>
                <c:pt idx="154">
                  <c:v>227.274597</c:v>
                </c:pt>
                <c:pt idx="155">
                  <c:v>228.29736299999999</c:v>
                </c:pt>
                <c:pt idx="156">
                  <c:v>232.60211200000001</c:v>
                </c:pt>
                <c:pt idx="157">
                  <c:v>235.72680700000001</c:v>
                </c:pt>
                <c:pt idx="158">
                  <c:v>238.753479</c:v>
                </c:pt>
                <c:pt idx="159">
                  <c:v>239.85739100000001</c:v>
                </c:pt>
                <c:pt idx="160">
                  <c:v>236.09307899999999</c:v>
                </c:pt>
                <c:pt idx="161">
                  <c:v>231.95457500000001</c:v>
                </c:pt>
                <c:pt idx="162">
                  <c:v>229.853622</c:v>
                </c:pt>
                <c:pt idx="163">
                  <c:v>227.959824</c:v>
                </c:pt>
                <c:pt idx="164">
                  <c:v>226.14184599999999</c:v>
                </c:pt>
                <c:pt idx="165">
                  <c:v>225.673553</c:v>
                </c:pt>
                <c:pt idx="166">
                  <c:v>225.18507399999999</c:v>
                </c:pt>
                <c:pt idx="167">
                  <c:v>228.464294</c:v>
                </c:pt>
                <c:pt idx="168">
                  <c:v>230.562195</c:v>
                </c:pt>
                <c:pt idx="169">
                  <c:v>234.403885</c:v>
                </c:pt>
                <c:pt idx="170">
                  <c:v>237.25517300000001</c:v>
                </c:pt>
                <c:pt idx="171">
                  <c:v>238.14619400000001</c:v>
                </c:pt>
                <c:pt idx="172">
                  <c:v>234.04525799999999</c:v>
                </c:pt>
                <c:pt idx="173">
                  <c:v>229.890747</c:v>
                </c:pt>
                <c:pt idx="174">
                  <c:v>227.94908100000001</c:v>
                </c:pt>
                <c:pt idx="175">
                  <c:v>226.241028</c:v>
                </c:pt>
                <c:pt idx="176">
                  <c:v>224.587524</c:v>
                </c:pt>
                <c:pt idx="177">
                  <c:v>222.89909399999999</c:v>
                </c:pt>
                <c:pt idx="178">
                  <c:v>225.44096400000001</c:v>
                </c:pt>
                <c:pt idx="179">
                  <c:v>227.18429599999999</c:v>
                </c:pt>
                <c:pt idx="180">
                  <c:v>226.507813</c:v>
                </c:pt>
                <c:pt idx="181">
                  <c:v>228.04629499999999</c:v>
                </c:pt>
                <c:pt idx="182">
                  <c:v>230.59312399999999</c:v>
                </c:pt>
                <c:pt idx="183">
                  <c:v>228.34567300000001</c:v>
                </c:pt>
                <c:pt idx="184">
                  <c:v>226.916504</c:v>
                </c:pt>
                <c:pt idx="185">
                  <c:v>225.47242700000001</c:v>
                </c:pt>
                <c:pt idx="186">
                  <c:v>225.332245</c:v>
                </c:pt>
                <c:pt idx="187">
                  <c:v>217.540482</c:v>
                </c:pt>
                <c:pt idx="188">
                  <c:v>217.653885</c:v>
                </c:pt>
                <c:pt idx="189">
                  <c:v>218.872726</c:v>
                </c:pt>
                <c:pt idx="190">
                  <c:v>219.751846</c:v>
                </c:pt>
                <c:pt idx="191">
                  <c:v>222.76788300000001</c:v>
                </c:pt>
                <c:pt idx="192">
                  <c:v>223.687286</c:v>
                </c:pt>
                <c:pt idx="193">
                  <c:v>224.53350800000001</c:v>
                </c:pt>
                <c:pt idx="194">
                  <c:v>226.25735499999999</c:v>
                </c:pt>
                <c:pt idx="195">
                  <c:v>226.904312</c:v>
                </c:pt>
                <c:pt idx="196">
                  <c:v>223.328384</c:v>
                </c:pt>
                <c:pt idx="197">
                  <c:v>219.762314</c:v>
                </c:pt>
                <c:pt idx="198">
                  <c:v>217.405182</c:v>
                </c:pt>
                <c:pt idx="199">
                  <c:v>215.28720100000001</c:v>
                </c:pt>
                <c:pt idx="200">
                  <c:v>213.303665</c:v>
                </c:pt>
                <c:pt idx="201">
                  <c:v>213.40574599999999</c:v>
                </c:pt>
                <c:pt idx="202">
                  <c:v>217.28227200000001</c:v>
                </c:pt>
                <c:pt idx="203">
                  <c:v>220.65226699999999</c:v>
                </c:pt>
                <c:pt idx="204">
                  <c:v>222.224121</c:v>
                </c:pt>
                <c:pt idx="205">
                  <c:v>222.29750100000001</c:v>
                </c:pt>
                <c:pt idx="206">
                  <c:v>222.914154</c:v>
                </c:pt>
                <c:pt idx="207">
                  <c:v>219.270554</c:v>
                </c:pt>
                <c:pt idx="208">
                  <c:v>217.225998</c:v>
                </c:pt>
                <c:pt idx="209">
                  <c:v>215.952057</c:v>
                </c:pt>
                <c:pt idx="210">
                  <c:v>214.198883</c:v>
                </c:pt>
                <c:pt idx="211">
                  <c:v>213.70079000000001</c:v>
                </c:pt>
                <c:pt idx="212">
                  <c:v>212.03945899999999</c:v>
                </c:pt>
                <c:pt idx="213">
                  <c:v>211.265533</c:v>
                </c:pt>
                <c:pt idx="214">
                  <c:v>209.62982199999999</c:v>
                </c:pt>
                <c:pt idx="215">
                  <c:v>210.53642300000001</c:v>
                </c:pt>
                <c:pt idx="216">
                  <c:v>208.186432</c:v>
                </c:pt>
                <c:pt idx="217">
                  <c:v>208.94323700000001</c:v>
                </c:pt>
                <c:pt idx="218">
                  <c:v>210.98464999999999</c:v>
                </c:pt>
                <c:pt idx="219">
                  <c:v>212.14511100000001</c:v>
                </c:pt>
                <c:pt idx="220">
                  <c:v>209.57225</c:v>
                </c:pt>
                <c:pt idx="221">
                  <c:v>208.35665900000001</c:v>
                </c:pt>
                <c:pt idx="222">
                  <c:v>207.21961999999999</c:v>
                </c:pt>
                <c:pt idx="223">
                  <c:v>206.07583600000001</c:v>
                </c:pt>
                <c:pt idx="224">
                  <c:v>204.97728000000001</c:v>
                </c:pt>
                <c:pt idx="225">
                  <c:v>203.249619</c:v>
                </c:pt>
                <c:pt idx="226">
                  <c:v>202.228531</c:v>
                </c:pt>
                <c:pt idx="227">
                  <c:v>204.06565900000001</c:v>
                </c:pt>
                <c:pt idx="228">
                  <c:v>206.33609000000001</c:v>
                </c:pt>
                <c:pt idx="229">
                  <c:v>207.679337</c:v>
                </c:pt>
                <c:pt idx="230">
                  <c:v>208.85777300000001</c:v>
                </c:pt>
                <c:pt idx="231">
                  <c:v>205.83424400000001</c:v>
                </c:pt>
                <c:pt idx="232">
                  <c:v>206.06279000000001</c:v>
                </c:pt>
                <c:pt idx="233">
                  <c:v>202.06935100000001</c:v>
                </c:pt>
                <c:pt idx="234">
                  <c:v>200.37616</c:v>
                </c:pt>
                <c:pt idx="235">
                  <c:v>198.96511799999999</c:v>
                </c:pt>
                <c:pt idx="236">
                  <c:v>197.61009200000001</c:v>
                </c:pt>
                <c:pt idx="237">
                  <c:v>196.21597299999999</c:v>
                </c:pt>
                <c:pt idx="238">
                  <c:v>197.034119</c:v>
                </c:pt>
                <c:pt idx="239">
                  <c:v>199.15303</c:v>
                </c:pt>
                <c:pt idx="240">
                  <c:v>201.75552400000001</c:v>
                </c:pt>
                <c:pt idx="241">
                  <c:v>203.76297</c:v>
                </c:pt>
                <c:pt idx="242">
                  <c:v>205.09225499999999</c:v>
                </c:pt>
                <c:pt idx="243">
                  <c:v>205.85063199999999</c:v>
                </c:pt>
                <c:pt idx="244">
                  <c:v>205.54780600000001</c:v>
                </c:pt>
                <c:pt idx="245">
                  <c:v>198.18124399999999</c:v>
                </c:pt>
                <c:pt idx="246">
                  <c:v>195.48559599999999</c:v>
                </c:pt>
                <c:pt idx="247">
                  <c:v>193.39660599999999</c:v>
                </c:pt>
                <c:pt idx="248">
                  <c:v>193.74920700000001</c:v>
                </c:pt>
                <c:pt idx="249">
                  <c:v>194.01036099999999</c:v>
                </c:pt>
                <c:pt idx="250">
                  <c:v>194.77157600000001</c:v>
                </c:pt>
                <c:pt idx="251">
                  <c:v>194.92823799999999</c:v>
                </c:pt>
                <c:pt idx="252">
                  <c:v>196.89514199999999</c:v>
                </c:pt>
                <c:pt idx="253">
                  <c:v>198.06561300000001</c:v>
                </c:pt>
                <c:pt idx="254">
                  <c:v>198.92477400000001</c:v>
                </c:pt>
                <c:pt idx="255">
                  <c:v>199.615936</c:v>
                </c:pt>
                <c:pt idx="256">
                  <c:v>196.13162199999999</c:v>
                </c:pt>
                <c:pt idx="257">
                  <c:v>192.65089399999999</c:v>
                </c:pt>
                <c:pt idx="258">
                  <c:v>190.18151900000001</c:v>
                </c:pt>
                <c:pt idx="259">
                  <c:v>189.310959</c:v>
                </c:pt>
                <c:pt idx="260">
                  <c:v>187.139816</c:v>
                </c:pt>
                <c:pt idx="261">
                  <c:v>187.58789100000001</c:v>
                </c:pt>
                <c:pt idx="262">
                  <c:v>188.413589</c:v>
                </c:pt>
                <c:pt idx="263">
                  <c:v>191.360107</c:v>
                </c:pt>
                <c:pt idx="264">
                  <c:v>197.293442</c:v>
                </c:pt>
                <c:pt idx="265">
                  <c:v>199.21490499999999</c:v>
                </c:pt>
                <c:pt idx="266">
                  <c:v>203.859039</c:v>
                </c:pt>
                <c:pt idx="267">
                  <c:v>206.245193</c:v>
                </c:pt>
                <c:pt idx="268">
                  <c:v>203.69691499999999</c:v>
                </c:pt>
                <c:pt idx="269">
                  <c:v>200.57427999999999</c:v>
                </c:pt>
                <c:pt idx="270">
                  <c:v>198.86035200000001</c:v>
                </c:pt>
                <c:pt idx="271">
                  <c:v>197.257935</c:v>
                </c:pt>
                <c:pt idx="272">
                  <c:v>195.70008899999999</c:v>
                </c:pt>
                <c:pt idx="273">
                  <c:v>194.11042800000001</c:v>
                </c:pt>
                <c:pt idx="274">
                  <c:v>195.81433100000001</c:v>
                </c:pt>
                <c:pt idx="275">
                  <c:v>198.65142800000001</c:v>
                </c:pt>
                <c:pt idx="276">
                  <c:v>200.464493</c:v>
                </c:pt>
                <c:pt idx="277">
                  <c:v>198.902039</c:v>
                </c:pt>
                <c:pt idx="278">
                  <c:v>198.96343999999999</c:v>
                </c:pt>
                <c:pt idx="279">
                  <c:v>199.477859</c:v>
                </c:pt>
                <c:pt idx="280">
                  <c:v>197.22238200000001</c:v>
                </c:pt>
                <c:pt idx="281">
                  <c:v>194.81333900000001</c:v>
                </c:pt>
                <c:pt idx="282">
                  <c:v>193.26895099999999</c:v>
                </c:pt>
                <c:pt idx="283">
                  <c:v>191.85908499999999</c:v>
                </c:pt>
                <c:pt idx="284">
                  <c:v>190.524689</c:v>
                </c:pt>
                <c:pt idx="285">
                  <c:v>189.17379800000001</c:v>
                </c:pt>
                <c:pt idx="286">
                  <c:v>189.927628</c:v>
                </c:pt>
                <c:pt idx="287">
                  <c:v>189.945877</c:v>
                </c:pt>
                <c:pt idx="288">
                  <c:v>193.135818</c:v>
                </c:pt>
                <c:pt idx="289">
                  <c:v>195.82905600000001</c:v>
                </c:pt>
                <c:pt idx="290">
                  <c:v>198.55062899999999</c:v>
                </c:pt>
                <c:pt idx="291">
                  <c:v>199.71092200000001</c:v>
                </c:pt>
                <c:pt idx="292">
                  <c:v>192.672256</c:v>
                </c:pt>
                <c:pt idx="293">
                  <c:v>192.24295000000001</c:v>
                </c:pt>
                <c:pt idx="294">
                  <c:v>190.997681</c:v>
                </c:pt>
                <c:pt idx="295">
                  <c:v>189.569839</c:v>
                </c:pt>
                <c:pt idx="296">
                  <c:v>188.16857899999999</c:v>
                </c:pt>
                <c:pt idx="297">
                  <c:v>186.73350500000001</c:v>
                </c:pt>
                <c:pt idx="298">
                  <c:v>187.41539</c:v>
                </c:pt>
                <c:pt idx="299">
                  <c:v>188.47184799999999</c:v>
                </c:pt>
                <c:pt idx="300">
                  <c:v>191.567688</c:v>
                </c:pt>
                <c:pt idx="301">
                  <c:v>193.199432</c:v>
                </c:pt>
                <c:pt idx="302">
                  <c:v>193.37893700000001</c:v>
                </c:pt>
                <c:pt idx="303">
                  <c:v>193.80380199999999</c:v>
                </c:pt>
                <c:pt idx="304">
                  <c:v>195.23397800000001</c:v>
                </c:pt>
                <c:pt idx="305">
                  <c:v>189.45074500000001</c:v>
                </c:pt>
                <c:pt idx="306">
                  <c:v>187.61462399999999</c:v>
                </c:pt>
                <c:pt idx="307">
                  <c:v>187.23582500000001</c:v>
                </c:pt>
                <c:pt idx="308">
                  <c:v>185.674286</c:v>
                </c:pt>
                <c:pt idx="309">
                  <c:v>183.95974699999999</c:v>
                </c:pt>
                <c:pt idx="310">
                  <c:v>184.691574</c:v>
                </c:pt>
                <c:pt idx="311">
                  <c:v>186.54547099999999</c:v>
                </c:pt>
                <c:pt idx="312">
                  <c:v>190.883072</c:v>
                </c:pt>
                <c:pt idx="313">
                  <c:v>193.04260300000001</c:v>
                </c:pt>
                <c:pt idx="314">
                  <c:v>190.372253</c:v>
                </c:pt>
                <c:pt idx="315">
                  <c:v>191.899597</c:v>
                </c:pt>
                <c:pt idx="316">
                  <c:v>192.85798600000001</c:v>
                </c:pt>
                <c:pt idx="317">
                  <c:v>189.77915999999999</c:v>
                </c:pt>
                <c:pt idx="318">
                  <c:v>188.57475299999999</c:v>
                </c:pt>
                <c:pt idx="319">
                  <c:v>187.51788300000001</c:v>
                </c:pt>
                <c:pt idx="320">
                  <c:v>186.46264600000001</c:v>
                </c:pt>
                <c:pt idx="321">
                  <c:v>185.21276900000001</c:v>
                </c:pt>
                <c:pt idx="322">
                  <c:v>184.15924100000001</c:v>
                </c:pt>
                <c:pt idx="323">
                  <c:v>184.297302</c:v>
                </c:pt>
                <c:pt idx="324">
                  <c:v>187.50022899999999</c:v>
                </c:pt>
                <c:pt idx="325">
                  <c:v>188.82225</c:v>
                </c:pt>
                <c:pt idx="326">
                  <c:v>190.62541200000001</c:v>
                </c:pt>
                <c:pt idx="327">
                  <c:v>191.144531</c:v>
                </c:pt>
                <c:pt idx="328">
                  <c:v>190.42108200000001</c:v>
                </c:pt>
                <c:pt idx="329">
                  <c:v>186.11726400000001</c:v>
                </c:pt>
                <c:pt idx="330">
                  <c:v>183.98333700000001</c:v>
                </c:pt>
                <c:pt idx="331">
                  <c:v>182.129974</c:v>
                </c:pt>
                <c:pt idx="332">
                  <c:v>180.36827099999999</c:v>
                </c:pt>
                <c:pt idx="333">
                  <c:v>181.39854399999999</c:v>
                </c:pt>
                <c:pt idx="334">
                  <c:v>181.94644199999999</c:v>
                </c:pt>
                <c:pt idx="335">
                  <c:v>184.67292800000001</c:v>
                </c:pt>
                <c:pt idx="336">
                  <c:v>187.15222199999999</c:v>
                </c:pt>
                <c:pt idx="337">
                  <c:v>190.79722599999999</c:v>
                </c:pt>
                <c:pt idx="338">
                  <c:v>195.03237899999999</c:v>
                </c:pt>
                <c:pt idx="339">
                  <c:v>198.42602500000001</c:v>
                </c:pt>
                <c:pt idx="340">
                  <c:v>195.70997600000001</c:v>
                </c:pt>
                <c:pt idx="341">
                  <c:v>192.18113700000001</c:v>
                </c:pt>
                <c:pt idx="342">
                  <c:v>190.99775700000001</c:v>
                </c:pt>
                <c:pt idx="343">
                  <c:v>189.875122</c:v>
                </c:pt>
                <c:pt idx="344">
                  <c:v>190.009308</c:v>
                </c:pt>
                <c:pt idx="345">
                  <c:v>188.75010700000001</c:v>
                </c:pt>
                <c:pt idx="346">
                  <c:v>187.58122299999999</c:v>
                </c:pt>
                <c:pt idx="347">
                  <c:v>186.409943</c:v>
                </c:pt>
                <c:pt idx="348">
                  <c:v>188.01824999999999</c:v>
                </c:pt>
                <c:pt idx="349">
                  <c:v>190.26776100000001</c:v>
                </c:pt>
                <c:pt idx="350">
                  <c:v>188.834778</c:v>
                </c:pt>
                <c:pt idx="351">
                  <c:v>189.04188500000001</c:v>
                </c:pt>
                <c:pt idx="352">
                  <c:v>186.74337800000001</c:v>
                </c:pt>
                <c:pt idx="353">
                  <c:v>184.45684800000001</c:v>
                </c:pt>
                <c:pt idx="354">
                  <c:v>182.97242700000001</c:v>
                </c:pt>
                <c:pt idx="355">
                  <c:v>181.58677700000001</c:v>
                </c:pt>
                <c:pt idx="356">
                  <c:v>180.90490700000001</c:v>
                </c:pt>
                <c:pt idx="357">
                  <c:v>180.33694499999999</c:v>
                </c:pt>
                <c:pt idx="358">
                  <c:v>178.93545499999999</c:v>
                </c:pt>
                <c:pt idx="359">
                  <c:v>179.62695299999999</c:v>
                </c:pt>
                <c:pt idx="360">
                  <c:v>181.84178199999999</c:v>
                </c:pt>
                <c:pt idx="361">
                  <c:v>183.802719</c:v>
                </c:pt>
                <c:pt idx="362">
                  <c:v>184.907928</c:v>
                </c:pt>
                <c:pt idx="363">
                  <c:v>185.64454699999999</c:v>
                </c:pt>
                <c:pt idx="364">
                  <c:v>182.14634699999999</c:v>
                </c:pt>
                <c:pt idx="365">
                  <c:v>178.68083200000001</c:v>
                </c:pt>
                <c:pt idx="366">
                  <c:v>177.34411600000001</c:v>
                </c:pt>
                <c:pt idx="367">
                  <c:v>176.154236</c:v>
                </c:pt>
                <c:pt idx="368">
                  <c:v>174.95004299999999</c:v>
                </c:pt>
                <c:pt idx="369">
                  <c:v>173.67401100000001</c:v>
                </c:pt>
                <c:pt idx="370">
                  <c:v>175.46099899999999</c:v>
                </c:pt>
                <c:pt idx="371">
                  <c:v>176.26666299999999</c:v>
                </c:pt>
                <c:pt idx="372">
                  <c:v>177.368256</c:v>
                </c:pt>
                <c:pt idx="373">
                  <c:v>176.171661</c:v>
                </c:pt>
                <c:pt idx="374">
                  <c:v>176.34660299999999</c:v>
                </c:pt>
                <c:pt idx="375">
                  <c:v>174.99963399999999</c:v>
                </c:pt>
                <c:pt idx="376">
                  <c:v>173.36134300000001</c:v>
                </c:pt>
                <c:pt idx="377">
                  <c:v>171.86494400000001</c:v>
                </c:pt>
                <c:pt idx="378">
                  <c:v>169.82191499999999</c:v>
                </c:pt>
                <c:pt idx="379">
                  <c:v>169.22232099999999</c:v>
                </c:pt>
                <c:pt idx="380">
                  <c:v>168.37603799999999</c:v>
                </c:pt>
                <c:pt idx="381">
                  <c:v>166.41610700000001</c:v>
                </c:pt>
                <c:pt idx="382">
                  <c:v>168.07197600000001</c:v>
                </c:pt>
                <c:pt idx="383">
                  <c:v>169.51179500000001</c:v>
                </c:pt>
                <c:pt idx="384">
                  <c:v>171.59347500000001</c:v>
                </c:pt>
                <c:pt idx="385">
                  <c:v>176.73365799999999</c:v>
                </c:pt>
                <c:pt idx="386">
                  <c:v>180.21507299999999</c:v>
                </c:pt>
                <c:pt idx="387">
                  <c:v>179.045975</c:v>
                </c:pt>
                <c:pt idx="388">
                  <c:v>176.915604</c:v>
                </c:pt>
                <c:pt idx="389">
                  <c:v>174.79937699999999</c:v>
                </c:pt>
                <c:pt idx="390">
                  <c:v>174.04591400000001</c:v>
                </c:pt>
                <c:pt idx="391">
                  <c:v>173.30888400000001</c:v>
                </c:pt>
                <c:pt idx="392">
                  <c:v>172.52525299999999</c:v>
                </c:pt>
                <c:pt idx="393">
                  <c:v>172.628784</c:v>
                </c:pt>
                <c:pt idx="394">
                  <c:v>171.70593299999999</c:v>
                </c:pt>
                <c:pt idx="395">
                  <c:v>169.46106</c:v>
                </c:pt>
                <c:pt idx="396">
                  <c:v>167.35316499999999</c:v>
                </c:pt>
                <c:pt idx="397">
                  <c:v>169.515671</c:v>
                </c:pt>
                <c:pt idx="398">
                  <c:v>171.84198000000001</c:v>
                </c:pt>
                <c:pt idx="399">
                  <c:v>172.97453300000001</c:v>
                </c:pt>
                <c:pt idx="400">
                  <c:v>170.54628</c:v>
                </c:pt>
                <c:pt idx="401">
                  <c:v>169.59457399999999</c:v>
                </c:pt>
                <c:pt idx="402">
                  <c:v>166.667068</c:v>
                </c:pt>
                <c:pt idx="403">
                  <c:v>166.10929899999999</c:v>
                </c:pt>
                <c:pt idx="404">
                  <c:v>166.90632600000001</c:v>
                </c:pt>
                <c:pt idx="405">
                  <c:v>167.15396100000001</c:v>
                </c:pt>
                <c:pt idx="406">
                  <c:v>168.62316899999999</c:v>
                </c:pt>
                <c:pt idx="407">
                  <c:v>166.888824</c:v>
                </c:pt>
                <c:pt idx="408">
                  <c:v>168.63807700000001</c:v>
                </c:pt>
                <c:pt idx="409">
                  <c:v>166.60974100000001</c:v>
                </c:pt>
                <c:pt idx="410">
                  <c:v>168.37695299999999</c:v>
                </c:pt>
                <c:pt idx="411">
                  <c:v>169.498672</c:v>
                </c:pt>
                <c:pt idx="412">
                  <c:v>166.882599</c:v>
                </c:pt>
                <c:pt idx="413">
                  <c:v>166.495102</c:v>
                </c:pt>
                <c:pt idx="414">
                  <c:v>164.59484900000001</c:v>
                </c:pt>
                <c:pt idx="415">
                  <c:v>162.657974</c:v>
                </c:pt>
                <c:pt idx="416">
                  <c:v>160.87638899999999</c:v>
                </c:pt>
                <c:pt idx="417">
                  <c:v>161.20777899999999</c:v>
                </c:pt>
                <c:pt idx="418">
                  <c:v>161.830399</c:v>
                </c:pt>
                <c:pt idx="419">
                  <c:v>163.71910099999999</c:v>
                </c:pt>
                <c:pt idx="420">
                  <c:v>164.663895</c:v>
                </c:pt>
                <c:pt idx="421">
                  <c:v>164.61473100000001</c:v>
                </c:pt>
                <c:pt idx="422">
                  <c:v>165.32260099999999</c:v>
                </c:pt>
                <c:pt idx="423">
                  <c:v>168.061172</c:v>
                </c:pt>
                <c:pt idx="424">
                  <c:v>166.154968</c:v>
                </c:pt>
                <c:pt idx="425">
                  <c:v>163.57905600000001</c:v>
                </c:pt>
                <c:pt idx="426">
                  <c:v>161.27267499999999</c:v>
                </c:pt>
                <c:pt idx="427">
                  <c:v>160.69122300000001</c:v>
                </c:pt>
                <c:pt idx="428">
                  <c:v>161.06042500000001</c:v>
                </c:pt>
                <c:pt idx="429">
                  <c:v>158.70790099999999</c:v>
                </c:pt>
                <c:pt idx="430">
                  <c:v>164.022659</c:v>
                </c:pt>
                <c:pt idx="431">
                  <c:v>169.43537900000001</c:v>
                </c:pt>
                <c:pt idx="432">
                  <c:v>172.489182</c:v>
                </c:pt>
                <c:pt idx="433">
                  <c:v>173.91729699999999</c:v>
                </c:pt>
                <c:pt idx="434">
                  <c:v>173.21708699999999</c:v>
                </c:pt>
                <c:pt idx="435">
                  <c:v>172.08401499999999</c:v>
                </c:pt>
                <c:pt idx="436">
                  <c:v>168.507507</c:v>
                </c:pt>
                <c:pt idx="437">
                  <c:v>167.51486199999999</c:v>
                </c:pt>
                <c:pt idx="438">
                  <c:v>165.907715</c:v>
                </c:pt>
                <c:pt idx="439">
                  <c:v>164.26412999999999</c:v>
                </c:pt>
                <c:pt idx="440">
                  <c:v>163.044434</c:v>
                </c:pt>
                <c:pt idx="441">
                  <c:v>161.70684800000001</c:v>
                </c:pt>
                <c:pt idx="442">
                  <c:v>164.14390599999999</c:v>
                </c:pt>
                <c:pt idx="443">
                  <c:v>167.79173299999999</c:v>
                </c:pt>
                <c:pt idx="444">
                  <c:v>171.38093599999999</c:v>
                </c:pt>
                <c:pt idx="445">
                  <c:v>172.802155</c:v>
                </c:pt>
                <c:pt idx="446">
                  <c:v>174.43670700000001</c:v>
                </c:pt>
                <c:pt idx="447">
                  <c:v>176.53929099999999</c:v>
                </c:pt>
                <c:pt idx="448">
                  <c:v>171.902863</c:v>
                </c:pt>
                <c:pt idx="449">
                  <c:v>170.263443</c:v>
                </c:pt>
                <c:pt idx="450">
                  <c:v>168.37354999999999</c:v>
                </c:pt>
                <c:pt idx="451">
                  <c:v>166.43331900000001</c:v>
                </c:pt>
                <c:pt idx="452">
                  <c:v>166.721161</c:v>
                </c:pt>
                <c:pt idx="453">
                  <c:v>164.72856100000001</c:v>
                </c:pt>
                <c:pt idx="454">
                  <c:v>168.85166899999999</c:v>
                </c:pt>
                <c:pt idx="455">
                  <c:v>172.21057099999999</c:v>
                </c:pt>
                <c:pt idx="456">
                  <c:v>173.872253</c:v>
                </c:pt>
                <c:pt idx="457">
                  <c:v>174.57728599999999</c:v>
                </c:pt>
                <c:pt idx="458">
                  <c:v>176.32832300000001</c:v>
                </c:pt>
                <c:pt idx="459">
                  <c:v>176.81485000000001</c:v>
                </c:pt>
                <c:pt idx="460">
                  <c:v>173.39506499999999</c:v>
                </c:pt>
                <c:pt idx="461">
                  <c:v>170.07283000000001</c:v>
                </c:pt>
                <c:pt idx="462">
                  <c:v>167.399719</c:v>
                </c:pt>
                <c:pt idx="463">
                  <c:v>167.18135100000001</c:v>
                </c:pt>
                <c:pt idx="464">
                  <c:v>164.771027</c:v>
                </c:pt>
                <c:pt idx="465">
                  <c:v>164.958618</c:v>
                </c:pt>
                <c:pt idx="466">
                  <c:v>165.18774400000001</c:v>
                </c:pt>
                <c:pt idx="467">
                  <c:v>165.85434000000001</c:v>
                </c:pt>
                <c:pt idx="468">
                  <c:v>171.55650299999999</c:v>
                </c:pt>
                <c:pt idx="469">
                  <c:v>177.05474899999999</c:v>
                </c:pt>
                <c:pt idx="470">
                  <c:v>179.91206399999999</c:v>
                </c:pt>
                <c:pt idx="471">
                  <c:v>180.94639599999999</c:v>
                </c:pt>
                <c:pt idx="472">
                  <c:v>177.51966899999999</c:v>
                </c:pt>
                <c:pt idx="473">
                  <c:v>173.96099899999999</c:v>
                </c:pt>
                <c:pt idx="474">
                  <c:v>172.61073300000001</c:v>
                </c:pt>
                <c:pt idx="475">
                  <c:v>171.37828099999999</c:v>
                </c:pt>
                <c:pt idx="476">
                  <c:v>170.125687</c:v>
                </c:pt>
                <c:pt idx="477">
                  <c:v>168.79570000000001</c:v>
                </c:pt>
                <c:pt idx="478">
                  <c:v>169.28933699999999</c:v>
                </c:pt>
                <c:pt idx="479">
                  <c:v>168.79367099999999</c:v>
                </c:pt>
                <c:pt idx="480">
                  <c:v>170.251068</c:v>
                </c:pt>
                <c:pt idx="481">
                  <c:v>171.87449599999999</c:v>
                </c:pt>
                <c:pt idx="482">
                  <c:v>174.63362100000001</c:v>
                </c:pt>
                <c:pt idx="483">
                  <c:v>173.28372200000001</c:v>
                </c:pt>
                <c:pt idx="484">
                  <c:v>171.05607599999999</c:v>
                </c:pt>
                <c:pt idx="485">
                  <c:v>168.899506</c:v>
                </c:pt>
                <c:pt idx="486">
                  <c:v>167.387665</c:v>
                </c:pt>
                <c:pt idx="487">
                  <c:v>165.92164600000001</c:v>
                </c:pt>
                <c:pt idx="488">
                  <c:v>164.49202</c:v>
                </c:pt>
                <c:pt idx="489">
                  <c:v>163.02014199999999</c:v>
                </c:pt>
                <c:pt idx="490">
                  <c:v>165.78767400000001</c:v>
                </c:pt>
                <c:pt idx="491">
                  <c:v>169.81965600000001</c:v>
                </c:pt>
                <c:pt idx="492">
                  <c:v>171.767899</c:v>
                </c:pt>
                <c:pt idx="493">
                  <c:v>172.30714399999999</c:v>
                </c:pt>
                <c:pt idx="494">
                  <c:v>172.447723</c:v>
                </c:pt>
                <c:pt idx="495">
                  <c:v>172.334183</c:v>
                </c:pt>
                <c:pt idx="496">
                  <c:v>171.72795099999999</c:v>
                </c:pt>
                <c:pt idx="497">
                  <c:v>166.519745</c:v>
                </c:pt>
                <c:pt idx="498">
                  <c:v>164.24551400000001</c:v>
                </c:pt>
                <c:pt idx="499">
                  <c:v>162.389984</c:v>
                </c:pt>
                <c:pt idx="500">
                  <c:v>162.010345</c:v>
                </c:pt>
                <c:pt idx="501">
                  <c:v>161.324387</c:v>
                </c:pt>
                <c:pt idx="502">
                  <c:v>161.27778599999999</c:v>
                </c:pt>
                <c:pt idx="503">
                  <c:v>164.88400300000001</c:v>
                </c:pt>
                <c:pt idx="504">
                  <c:v>166.33317600000001</c:v>
                </c:pt>
                <c:pt idx="505">
                  <c:v>166.80159</c:v>
                </c:pt>
                <c:pt idx="506">
                  <c:v>166.157318</c:v>
                </c:pt>
                <c:pt idx="507">
                  <c:v>163.491592</c:v>
                </c:pt>
                <c:pt idx="508">
                  <c:v>161.70146199999999</c:v>
                </c:pt>
                <c:pt idx="509">
                  <c:v>161.187637</c:v>
                </c:pt>
                <c:pt idx="510">
                  <c:v>159.18956</c:v>
                </c:pt>
                <c:pt idx="511">
                  <c:v>157.18220500000001</c:v>
                </c:pt>
                <c:pt idx="512">
                  <c:v>155.35226399999999</c:v>
                </c:pt>
                <c:pt idx="513">
                  <c:v>155.66078200000001</c:v>
                </c:pt>
                <c:pt idx="514">
                  <c:v>157.27131700000001</c:v>
                </c:pt>
                <c:pt idx="515">
                  <c:v>158.25555399999999</c:v>
                </c:pt>
                <c:pt idx="516">
                  <c:v>160.95143100000001</c:v>
                </c:pt>
                <c:pt idx="517">
                  <c:v>164.67417900000001</c:v>
                </c:pt>
                <c:pt idx="518">
                  <c:v>167.79585299999999</c:v>
                </c:pt>
                <c:pt idx="519">
                  <c:v>166.61686700000001</c:v>
                </c:pt>
                <c:pt idx="520">
                  <c:v>164.550522</c:v>
                </c:pt>
                <c:pt idx="521">
                  <c:v>162.49052399999999</c:v>
                </c:pt>
                <c:pt idx="522">
                  <c:v>160.77397199999999</c:v>
                </c:pt>
                <c:pt idx="523">
                  <c:v>159.10089099999999</c:v>
                </c:pt>
                <c:pt idx="524">
                  <c:v>157.49401900000001</c:v>
                </c:pt>
                <c:pt idx="525">
                  <c:v>157.16372699999999</c:v>
                </c:pt>
                <c:pt idx="526">
                  <c:v>157.75086999999999</c:v>
                </c:pt>
                <c:pt idx="527">
                  <c:v>158.28804</c:v>
                </c:pt>
                <c:pt idx="528">
                  <c:v>162.68859900000001</c:v>
                </c:pt>
                <c:pt idx="529">
                  <c:v>162.87150600000001</c:v>
                </c:pt>
                <c:pt idx="530">
                  <c:v>165.13194300000001</c:v>
                </c:pt>
                <c:pt idx="531">
                  <c:v>165.64588900000001</c:v>
                </c:pt>
                <c:pt idx="532">
                  <c:v>163.710083</c:v>
                </c:pt>
                <c:pt idx="533">
                  <c:v>161.69818100000001</c:v>
                </c:pt>
                <c:pt idx="534">
                  <c:v>160.03276099999999</c:v>
                </c:pt>
                <c:pt idx="535">
                  <c:v>158.438828</c:v>
                </c:pt>
                <c:pt idx="536">
                  <c:v>156.92681899999999</c:v>
                </c:pt>
                <c:pt idx="537">
                  <c:v>157.38561999999999</c:v>
                </c:pt>
                <c:pt idx="538">
                  <c:v>156.60675000000001</c:v>
                </c:pt>
                <c:pt idx="539">
                  <c:v>158.66973899999999</c:v>
                </c:pt>
                <c:pt idx="540">
                  <c:v>159.43794299999999</c:v>
                </c:pt>
                <c:pt idx="541">
                  <c:v>161.063309</c:v>
                </c:pt>
                <c:pt idx="542">
                  <c:v>163.55564899999999</c:v>
                </c:pt>
                <c:pt idx="543">
                  <c:v>164.929779</c:v>
                </c:pt>
                <c:pt idx="544">
                  <c:v>158.53930700000001</c:v>
                </c:pt>
                <c:pt idx="545">
                  <c:v>158.451538</c:v>
                </c:pt>
                <c:pt idx="546">
                  <c:v>157.44654800000001</c:v>
                </c:pt>
                <c:pt idx="547">
                  <c:v>156.22529599999999</c:v>
                </c:pt>
                <c:pt idx="548">
                  <c:v>155.68756099999999</c:v>
                </c:pt>
                <c:pt idx="549">
                  <c:v>155.49113500000001</c:v>
                </c:pt>
                <c:pt idx="550">
                  <c:v>154.13751199999999</c:v>
                </c:pt>
                <c:pt idx="551">
                  <c:v>153.79039</c:v>
                </c:pt>
                <c:pt idx="552">
                  <c:v>153.05638099999999</c:v>
                </c:pt>
                <c:pt idx="553">
                  <c:v>154.66102599999999</c:v>
                </c:pt>
                <c:pt idx="554">
                  <c:v>155.91322299999999</c:v>
                </c:pt>
                <c:pt idx="555">
                  <c:v>156.50277700000001</c:v>
                </c:pt>
                <c:pt idx="556">
                  <c:v>150.87354999999999</c:v>
                </c:pt>
                <c:pt idx="557">
                  <c:v>150.79367099999999</c:v>
                </c:pt>
                <c:pt idx="558">
                  <c:v>150.47305299999999</c:v>
                </c:pt>
                <c:pt idx="559">
                  <c:v>150.518753</c:v>
                </c:pt>
                <c:pt idx="560">
                  <c:v>153.12832599999999</c:v>
                </c:pt>
                <c:pt idx="561">
                  <c:v>148.99929800000001</c:v>
                </c:pt>
                <c:pt idx="562">
                  <c:v>149.24560500000001</c:v>
                </c:pt>
                <c:pt idx="563">
                  <c:v>149.99006700000001</c:v>
                </c:pt>
                <c:pt idx="564">
                  <c:v>152.78620900000001</c:v>
                </c:pt>
                <c:pt idx="565">
                  <c:v>153.478668</c:v>
                </c:pt>
                <c:pt idx="566">
                  <c:v>155.15477000000001</c:v>
                </c:pt>
                <c:pt idx="567">
                  <c:v>152.7509</c:v>
                </c:pt>
                <c:pt idx="568">
                  <c:v>154.30964700000001</c:v>
                </c:pt>
                <c:pt idx="569">
                  <c:v>152.08442700000001</c:v>
                </c:pt>
                <c:pt idx="570">
                  <c:v>150.63554400000001</c:v>
                </c:pt>
                <c:pt idx="571">
                  <c:v>151.397141</c:v>
                </c:pt>
                <c:pt idx="572">
                  <c:v>149.79238900000001</c:v>
                </c:pt>
                <c:pt idx="573">
                  <c:v>148.19433599999999</c:v>
                </c:pt>
                <c:pt idx="574">
                  <c:v>147.65722700000001</c:v>
                </c:pt>
                <c:pt idx="575">
                  <c:v>149.53898599999999</c:v>
                </c:pt>
                <c:pt idx="576">
                  <c:v>154.16160600000001</c:v>
                </c:pt>
                <c:pt idx="577">
                  <c:v>159.646286</c:v>
                </c:pt>
                <c:pt idx="578">
                  <c:v>166.496872</c:v>
                </c:pt>
                <c:pt idx="579">
                  <c:v>170.478104</c:v>
                </c:pt>
                <c:pt idx="580">
                  <c:v>168.17596399999999</c:v>
                </c:pt>
                <c:pt idx="581">
                  <c:v>164.920715</c:v>
                </c:pt>
                <c:pt idx="582">
                  <c:v>162.74848900000001</c:v>
                </c:pt>
                <c:pt idx="583">
                  <c:v>160.66133099999999</c:v>
                </c:pt>
                <c:pt idx="584">
                  <c:v>161.34870900000001</c:v>
                </c:pt>
                <c:pt idx="585">
                  <c:v>159.65263400000001</c:v>
                </c:pt>
                <c:pt idx="586">
                  <c:v>161.04423499999999</c:v>
                </c:pt>
                <c:pt idx="587">
                  <c:v>162.863708</c:v>
                </c:pt>
                <c:pt idx="588">
                  <c:v>166.83703600000001</c:v>
                </c:pt>
                <c:pt idx="589">
                  <c:v>170.589249</c:v>
                </c:pt>
                <c:pt idx="590">
                  <c:v>174.52984599999999</c:v>
                </c:pt>
                <c:pt idx="591">
                  <c:v>175.925827</c:v>
                </c:pt>
                <c:pt idx="592">
                  <c:v>173.19877600000001</c:v>
                </c:pt>
                <c:pt idx="593">
                  <c:v>168.55316199999999</c:v>
                </c:pt>
                <c:pt idx="594">
                  <c:v>167.72087099999999</c:v>
                </c:pt>
                <c:pt idx="595">
                  <c:v>167.08633399999999</c:v>
                </c:pt>
                <c:pt idx="596">
                  <c:v>162.01715100000001</c:v>
                </c:pt>
                <c:pt idx="597">
                  <c:v>162.18905599999999</c:v>
                </c:pt>
                <c:pt idx="598">
                  <c:v>162.828125</c:v>
                </c:pt>
                <c:pt idx="599">
                  <c:v>163.50204500000001</c:v>
                </c:pt>
              </c:numCache>
            </c:numRef>
          </c:yVal>
          <c:smooth val="0"/>
          <c:extLst>
            <c:ext xmlns:c16="http://schemas.microsoft.com/office/drawing/2014/chart" uri="{C3380CC4-5D6E-409C-BE32-E72D297353CC}">
              <c16:uniqueId val="{00000000-3068-4DFF-B99A-CF71539F1AF0}"/>
            </c:ext>
          </c:extLst>
        </c:ser>
        <c:ser>
          <c:idx val="6"/>
          <c:order val="2"/>
          <c:tx>
            <c:strRef>
              <c:f>'02N20W10J01'!$L$5</c:f>
              <c:strCache>
                <c:ptCount val="1"/>
                <c:pt idx="0">
                  <c:v>MT</c:v>
                </c:pt>
              </c:strCache>
            </c:strRef>
          </c:tx>
          <c:spPr>
            <a:ln w="19050" cap="rnd">
              <a:solidFill>
                <a:srgbClr val="FF0000"/>
              </a:solidFill>
              <a:round/>
            </a:ln>
            <a:effectLst/>
          </c:spPr>
          <c:marker>
            <c:symbol val="none"/>
          </c:marker>
          <c:xVal>
            <c:numRef>
              <c:f>'02N20W10J01'!$K$6:$K$7</c:f>
              <c:numCache>
                <c:formatCode>m/d/yyyy</c:formatCode>
                <c:ptCount val="2"/>
                <c:pt idx="0">
                  <c:v>18264</c:v>
                </c:pt>
                <c:pt idx="1">
                  <c:v>62094</c:v>
                </c:pt>
              </c:numCache>
            </c:numRef>
          </c:xVal>
          <c:yVal>
            <c:numRef>
              <c:f>'02N20W10J01'!$L$6:$L$7</c:f>
              <c:numCache>
                <c:formatCode>General</c:formatCode>
                <c:ptCount val="2"/>
                <c:pt idx="0">
                  <c:v>110</c:v>
                </c:pt>
                <c:pt idx="1">
                  <c:v>110</c:v>
                </c:pt>
              </c:numCache>
            </c:numRef>
          </c:yVal>
          <c:smooth val="0"/>
          <c:extLst>
            <c:ext xmlns:c16="http://schemas.microsoft.com/office/drawing/2014/chart" uri="{C3380CC4-5D6E-409C-BE32-E72D297353CC}">
              <c16:uniqueId val="{00000001-3068-4DFF-B99A-CF71539F1AF0}"/>
            </c:ext>
          </c:extLst>
        </c:ser>
        <c:ser>
          <c:idx val="7"/>
          <c:order val="5"/>
          <c:tx>
            <c:strRef>
              <c:f>'02N20W10J01'!$M$5</c:f>
              <c:strCache>
                <c:ptCount val="1"/>
                <c:pt idx="0">
                  <c:v>MO</c:v>
                </c:pt>
              </c:strCache>
            </c:strRef>
          </c:tx>
          <c:spPr>
            <a:ln w="19050" cap="rnd">
              <a:solidFill>
                <a:schemeClr val="accent1">
                  <a:lumMod val="50000"/>
                </a:schemeClr>
              </a:solidFill>
              <a:round/>
            </a:ln>
            <a:effectLst/>
          </c:spPr>
          <c:marker>
            <c:symbol val="none"/>
          </c:marker>
          <c:xVal>
            <c:numRef>
              <c:f>'02N20W10J01'!$K$6:$K$7</c:f>
              <c:numCache>
                <c:formatCode>m/d/yyyy</c:formatCode>
                <c:ptCount val="2"/>
                <c:pt idx="0">
                  <c:v>18264</c:v>
                </c:pt>
                <c:pt idx="1">
                  <c:v>62094</c:v>
                </c:pt>
              </c:numCache>
            </c:numRef>
          </c:xVal>
          <c:yVal>
            <c:numRef>
              <c:f>'02N20W10J01'!$M$6:$M$7</c:f>
              <c:numCache>
                <c:formatCode>General</c:formatCode>
                <c:ptCount val="2"/>
                <c:pt idx="0">
                  <c:v>250</c:v>
                </c:pt>
                <c:pt idx="1">
                  <c:v>250</c:v>
                </c:pt>
              </c:numCache>
            </c:numRef>
          </c:yVal>
          <c:smooth val="0"/>
          <c:extLst>
            <c:ext xmlns:c16="http://schemas.microsoft.com/office/drawing/2014/chart" uri="{C3380CC4-5D6E-409C-BE32-E72D297353CC}">
              <c16:uniqueId val="{00000002-3068-4DFF-B99A-CF71539F1AF0}"/>
            </c:ext>
          </c:extLst>
        </c:ser>
        <c:ser>
          <c:idx val="5"/>
          <c:order val="7"/>
          <c:tx>
            <c:strRef>
              <c:f>'02N20W10J01'!$A$606</c:f>
              <c:strCache>
                <c:ptCount val="1"/>
                <c:pt idx="0">
                  <c:v>Historical</c:v>
                </c:pt>
              </c:strCache>
            </c:strRef>
          </c:tx>
          <c:spPr>
            <a:ln w="19050" cap="rnd">
              <a:solidFill>
                <a:schemeClr val="tx1">
                  <a:lumMod val="75000"/>
                  <a:lumOff val="25000"/>
                </a:schemeClr>
              </a:solidFill>
              <a:round/>
            </a:ln>
            <a:effectLst/>
          </c:spPr>
          <c:marker>
            <c:symbol val="none"/>
          </c:marker>
          <c:xVal>
            <c:numRef>
              <c:f>'02N20W10J01'!$B$608:$B$1001</c:f>
              <c:numCache>
                <c:formatCode>m/d/yyyy</c:formatCode>
                <c:ptCount val="394"/>
                <c:pt idx="0">
                  <c:v>26211</c:v>
                </c:pt>
                <c:pt idx="1">
                  <c:v>26277</c:v>
                </c:pt>
                <c:pt idx="2">
                  <c:v>26337</c:v>
                </c:pt>
                <c:pt idx="3">
                  <c:v>26393</c:v>
                </c:pt>
                <c:pt idx="4">
                  <c:v>26450</c:v>
                </c:pt>
                <c:pt idx="5">
                  <c:v>26506</c:v>
                </c:pt>
                <c:pt idx="6">
                  <c:v>26576</c:v>
                </c:pt>
                <c:pt idx="7">
                  <c:v>26633</c:v>
                </c:pt>
                <c:pt idx="8">
                  <c:v>26704</c:v>
                </c:pt>
                <c:pt idx="9">
                  <c:v>26759</c:v>
                </c:pt>
                <c:pt idx="10">
                  <c:v>26823</c:v>
                </c:pt>
                <c:pt idx="11">
                  <c:v>26883</c:v>
                </c:pt>
                <c:pt idx="12">
                  <c:v>26934</c:v>
                </c:pt>
                <c:pt idx="13">
                  <c:v>27003</c:v>
                </c:pt>
                <c:pt idx="14">
                  <c:v>27052</c:v>
                </c:pt>
                <c:pt idx="15">
                  <c:v>27113</c:v>
                </c:pt>
                <c:pt idx="16">
                  <c:v>27184</c:v>
                </c:pt>
                <c:pt idx="17">
                  <c:v>27232</c:v>
                </c:pt>
                <c:pt idx="18">
                  <c:v>27324</c:v>
                </c:pt>
                <c:pt idx="19">
                  <c:v>27365</c:v>
                </c:pt>
                <c:pt idx="20">
                  <c:v>27421</c:v>
                </c:pt>
                <c:pt idx="21">
                  <c:v>27478</c:v>
                </c:pt>
                <c:pt idx="22">
                  <c:v>27534</c:v>
                </c:pt>
                <c:pt idx="23">
                  <c:v>27603</c:v>
                </c:pt>
                <c:pt idx="24">
                  <c:v>27668</c:v>
                </c:pt>
                <c:pt idx="25">
                  <c:v>27722</c:v>
                </c:pt>
                <c:pt idx="26">
                  <c:v>27794</c:v>
                </c:pt>
                <c:pt idx="27">
                  <c:v>27844</c:v>
                </c:pt>
                <c:pt idx="28">
                  <c:v>27906</c:v>
                </c:pt>
                <c:pt idx="29">
                  <c:v>27969</c:v>
                </c:pt>
                <c:pt idx="30">
                  <c:v>28046</c:v>
                </c:pt>
                <c:pt idx="31">
                  <c:v>28100</c:v>
                </c:pt>
                <c:pt idx="32">
                  <c:v>28151</c:v>
                </c:pt>
                <c:pt idx="33">
                  <c:v>28215</c:v>
                </c:pt>
                <c:pt idx="34">
                  <c:v>28277</c:v>
                </c:pt>
                <c:pt idx="35">
                  <c:v>28332</c:v>
                </c:pt>
                <c:pt idx="36">
                  <c:v>28398</c:v>
                </c:pt>
                <c:pt idx="37">
                  <c:v>28464</c:v>
                </c:pt>
                <c:pt idx="38">
                  <c:v>28537</c:v>
                </c:pt>
                <c:pt idx="39">
                  <c:v>28592</c:v>
                </c:pt>
                <c:pt idx="40">
                  <c:v>28646</c:v>
                </c:pt>
                <c:pt idx="41">
                  <c:v>28699</c:v>
                </c:pt>
                <c:pt idx="42">
                  <c:v>28762</c:v>
                </c:pt>
                <c:pt idx="43">
                  <c:v>28823</c:v>
                </c:pt>
                <c:pt idx="44">
                  <c:v>28895</c:v>
                </c:pt>
                <c:pt idx="45">
                  <c:v>28955</c:v>
                </c:pt>
                <c:pt idx="46">
                  <c:v>29005</c:v>
                </c:pt>
                <c:pt idx="47">
                  <c:v>29075</c:v>
                </c:pt>
                <c:pt idx="48">
                  <c:v>29139</c:v>
                </c:pt>
                <c:pt idx="49">
                  <c:v>29188</c:v>
                </c:pt>
                <c:pt idx="50">
                  <c:v>29263</c:v>
                </c:pt>
                <c:pt idx="51">
                  <c:v>29313</c:v>
                </c:pt>
                <c:pt idx="52">
                  <c:v>29371</c:v>
                </c:pt>
                <c:pt idx="53">
                  <c:v>29433</c:v>
                </c:pt>
                <c:pt idx="54">
                  <c:v>29495</c:v>
                </c:pt>
                <c:pt idx="55">
                  <c:v>29572</c:v>
                </c:pt>
                <c:pt idx="56">
                  <c:v>29627</c:v>
                </c:pt>
                <c:pt idx="57">
                  <c:v>29679</c:v>
                </c:pt>
                <c:pt idx="58">
                  <c:v>29741</c:v>
                </c:pt>
                <c:pt idx="59">
                  <c:v>29790</c:v>
                </c:pt>
                <c:pt idx="60">
                  <c:v>29867</c:v>
                </c:pt>
                <c:pt idx="61">
                  <c:v>29929</c:v>
                </c:pt>
                <c:pt idx="62">
                  <c:v>29994</c:v>
                </c:pt>
                <c:pt idx="63">
                  <c:v>30050</c:v>
                </c:pt>
                <c:pt idx="64">
                  <c:v>30097</c:v>
                </c:pt>
                <c:pt idx="65">
                  <c:v>30160</c:v>
                </c:pt>
                <c:pt idx="66">
                  <c:v>30236</c:v>
                </c:pt>
                <c:pt idx="67">
                  <c:v>30295</c:v>
                </c:pt>
                <c:pt idx="68">
                  <c:v>30356</c:v>
                </c:pt>
                <c:pt idx="69">
                  <c:v>30419</c:v>
                </c:pt>
                <c:pt idx="70">
                  <c:v>30477</c:v>
                </c:pt>
                <c:pt idx="71">
                  <c:v>30539</c:v>
                </c:pt>
                <c:pt idx="72">
                  <c:v>30602</c:v>
                </c:pt>
                <c:pt idx="73">
                  <c:v>30659</c:v>
                </c:pt>
                <c:pt idx="74">
                  <c:v>30722</c:v>
                </c:pt>
                <c:pt idx="75">
                  <c:v>30770</c:v>
                </c:pt>
                <c:pt idx="76">
                  <c:v>30824</c:v>
                </c:pt>
                <c:pt idx="77">
                  <c:v>30910</c:v>
                </c:pt>
                <c:pt idx="78">
                  <c:v>30959</c:v>
                </c:pt>
                <c:pt idx="79">
                  <c:v>31028</c:v>
                </c:pt>
                <c:pt idx="80">
                  <c:v>31085</c:v>
                </c:pt>
                <c:pt idx="81">
                  <c:v>31149</c:v>
                </c:pt>
                <c:pt idx="82">
                  <c:v>31205</c:v>
                </c:pt>
                <c:pt idx="83">
                  <c:v>31268</c:v>
                </c:pt>
                <c:pt idx="84">
                  <c:v>31329</c:v>
                </c:pt>
                <c:pt idx="85">
                  <c:v>31398</c:v>
                </c:pt>
                <c:pt idx="86">
                  <c:v>31468</c:v>
                </c:pt>
                <c:pt idx="87">
                  <c:v>31511</c:v>
                </c:pt>
                <c:pt idx="88">
                  <c:v>31575</c:v>
                </c:pt>
                <c:pt idx="89">
                  <c:v>31637</c:v>
                </c:pt>
                <c:pt idx="90">
                  <c:v>31692</c:v>
                </c:pt>
                <c:pt idx="91">
                  <c:v>31770</c:v>
                </c:pt>
                <c:pt idx="92">
                  <c:v>31806</c:v>
                </c:pt>
                <c:pt idx="93">
                  <c:v>31880</c:v>
                </c:pt>
                <c:pt idx="94">
                  <c:v>31940</c:v>
                </c:pt>
                <c:pt idx="95">
                  <c:v>31999</c:v>
                </c:pt>
                <c:pt idx="96">
                  <c:v>32048</c:v>
                </c:pt>
                <c:pt idx="97">
                  <c:v>32112</c:v>
                </c:pt>
                <c:pt idx="98">
                  <c:v>32176</c:v>
                </c:pt>
                <c:pt idx="99">
                  <c:v>32238</c:v>
                </c:pt>
                <c:pt idx="100">
                  <c:v>32288</c:v>
                </c:pt>
                <c:pt idx="101">
                  <c:v>32353</c:v>
                </c:pt>
                <c:pt idx="102">
                  <c:v>32427</c:v>
                </c:pt>
                <c:pt idx="103">
                  <c:v>32477</c:v>
                </c:pt>
                <c:pt idx="104">
                  <c:v>32542</c:v>
                </c:pt>
                <c:pt idx="105">
                  <c:v>32605</c:v>
                </c:pt>
                <c:pt idx="106">
                  <c:v>32647</c:v>
                </c:pt>
                <c:pt idx="107">
                  <c:v>32723</c:v>
                </c:pt>
                <c:pt idx="108">
                  <c:v>32794</c:v>
                </c:pt>
                <c:pt idx="109">
                  <c:v>32850</c:v>
                </c:pt>
                <c:pt idx="110">
                  <c:v>32913</c:v>
                </c:pt>
                <c:pt idx="111">
                  <c:v>32969</c:v>
                </c:pt>
                <c:pt idx="112">
                  <c:v>33032</c:v>
                </c:pt>
                <c:pt idx="113">
                  <c:v>33095</c:v>
                </c:pt>
                <c:pt idx="114">
                  <c:v>33154</c:v>
                </c:pt>
                <c:pt idx="115">
                  <c:v>33214</c:v>
                </c:pt>
                <c:pt idx="116">
                  <c:v>33277</c:v>
                </c:pt>
                <c:pt idx="117">
                  <c:v>33338</c:v>
                </c:pt>
                <c:pt idx="118">
                  <c:v>33396</c:v>
                </c:pt>
                <c:pt idx="119">
                  <c:v>33459</c:v>
                </c:pt>
                <c:pt idx="120">
                  <c:v>33518</c:v>
                </c:pt>
                <c:pt idx="121">
                  <c:v>33575</c:v>
                </c:pt>
                <c:pt idx="122">
                  <c:v>33626</c:v>
                </c:pt>
                <c:pt idx="123">
                  <c:v>33687</c:v>
                </c:pt>
                <c:pt idx="124">
                  <c:v>33745</c:v>
                </c:pt>
                <c:pt idx="125">
                  <c:v>33806</c:v>
                </c:pt>
                <c:pt idx="126">
                  <c:v>33879</c:v>
                </c:pt>
                <c:pt idx="127">
                  <c:v>33933</c:v>
                </c:pt>
                <c:pt idx="128">
                  <c:v>33998</c:v>
                </c:pt>
                <c:pt idx="129">
                  <c:v>34114</c:v>
                </c:pt>
                <c:pt idx="130">
                  <c:v>34170</c:v>
                </c:pt>
                <c:pt idx="131">
                  <c:v>34242</c:v>
                </c:pt>
                <c:pt idx="132">
                  <c:v>34357</c:v>
                </c:pt>
                <c:pt idx="133">
                  <c:v>34423</c:v>
                </c:pt>
                <c:pt idx="134">
                  <c:v>34491</c:v>
                </c:pt>
                <c:pt idx="135">
                  <c:v>34549</c:v>
                </c:pt>
                <c:pt idx="136">
                  <c:v>34598</c:v>
                </c:pt>
                <c:pt idx="137">
                  <c:v>34675</c:v>
                </c:pt>
                <c:pt idx="138">
                  <c:v>34718</c:v>
                </c:pt>
                <c:pt idx="139">
                  <c:v>34778</c:v>
                </c:pt>
                <c:pt idx="140">
                  <c:v>34849</c:v>
                </c:pt>
                <c:pt idx="141">
                  <c:v>34905</c:v>
                </c:pt>
                <c:pt idx="142">
                  <c:v>34974</c:v>
                </c:pt>
                <c:pt idx="143">
                  <c:v>35038</c:v>
                </c:pt>
                <c:pt idx="144">
                  <c:v>35101</c:v>
                </c:pt>
                <c:pt idx="145">
                  <c:v>35157</c:v>
                </c:pt>
                <c:pt idx="146">
                  <c:v>35226</c:v>
                </c:pt>
                <c:pt idx="147">
                  <c:v>35269</c:v>
                </c:pt>
                <c:pt idx="148">
                  <c:v>35335</c:v>
                </c:pt>
                <c:pt idx="149">
                  <c:v>35460</c:v>
                </c:pt>
                <c:pt idx="150">
                  <c:v>35573</c:v>
                </c:pt>
                <c:pt idx="151">
                  <c:v>35641</c:v>
                </c:pt>
                <c:pt idx="152">
                  <c:v>35712</c:v>
                </c:pt>
                <c:pt idx="153">
                  <c:v>35762</c:v>
                </c:pt>
                <c:pt idx="154">
                  <c:v>35839</c:v>
                </c:pt>
                <c:pt idx="155">
                  <c:v>35872</c:v>
                </c:pt>
                <c:pt idx="156">
                  <c:v>35955</c:v>
                </c:pt>
                <c:pt idx="157">
                  <c:v>36012</c:v>
                </c:pt>
                <c:pt idx="158">
                  <c:v>36081</c:v>
                </c:pt>
                <c:pt idx="159">
                  <c:v>36132</c:v>
                </c:pt>
                <c:pt idx="160">
                  <c:v>36194</c:v>
                </c:pt>
                <c:pt idx="161">
                  <c:v>36258</c:v>
                </c:pt>
                <c:pt idx="162">
                  <c:v>36305</c:v>
                </c:pt>
                <c:pt idx="163">
                  <c:v>36368</c:v>
                </c:pt>
                <c:pt idx="164">
                  <c:v>36446</c:v>
                </c:pt>
                <c:pt idx="165">
                  <c:v>36490</c:v>
                </c:pt>
                <c:pt idx="166">
                  <c:v>36559</c:v>
                </c:pt>
                <c:pt idx="167">
                  <c:v>36622</c:v>
                </c:pt>
                <c:pt idx="168">
                  <c:v>36678</c:v>
                </c:pt>
                <c:pt idx="169">
                  <c:v>36746</c:v>
                </c:pt>
                <c:pt idx="170">
                  <c:v>36794</c:v>
                </c:pt>
                <c:pt idx="171">
                  <c:v>36879</c:v>
                </c:pt>
                <c:pt idx="172">
                  <c:v>36929</c:v>
                </c:pt>
                <c:pt idx="173">
                  <c:v>36992</c:v>
                </c:pt>
                <c:pt idx="174">
                  <c:v>37046</c:v>
                </c:pt>
                <c:pt idx="175">
                  <c:v>37118</c:v>
                </c:pt>
                <c:pt idx="176">
                  <c:v>37172</c:v>
                </c:pt>
                <c:pt idx="177">
                  <c:v>37238</c:v>
                </c:pt>
                <c:pt idx="178">
                  <c:v>37298</c:v>
                </c:pt>
                <c:pt idx="179">
                  <c:v>37354</c:v>
                </c:pt>
                <c:pt idx="180">
                  <c:v>37413</c:v>
                </c:pt>
                <c:pt idx="181">
                  <c:v>37476</c:v>
                </c:pt>
                <c:pt idx="182">
                  <c:v>37546</c:v>
                </c:pt>
                <c:pt idx="183">
                  <c:v>37599</c:v>
                </c:pt>
                <c:pt idx="184">
                  <c:v>37656</c:v>
                </c:pt>
                <c:pt idx="185">
                  <c:v>37714</c:v>
                </c:pt>
                <c:pt idx="186">
                  <c:v>37781</c:v>
                </c:pt>
                <c:pt idx="187">
                  <c:v>37840</c:v>
                </c:pt>
                <c:pt idx="188">
                  <c:v>37904</c:v>
                </c:pt>
                <c:pt idx="189">
                  <c:v>37960</c:v>
                </c:pt>
                <c:pt idx="190">
                  <c:v>38023</c:v>
                </c:pt>
                <c:pt idx="191">
                  <c:v>38085</c:v>
                </c:pt>
                <c:pt idx="192">
                  <c:v>38141</c:v>
                </c:pt>
                <c:pt idx="193">
                  <c:v>38205</c:v>
                </c:pt>
                <c:pt idx="194">
                  <c:v>38271</c:v>
                </c:pt>
                <c:pt idx="195">
                  <c:v>38335</c:v>
                </c:pt>
                <c:pt idx="196">
                  <c:v>38390</c:v>
                </c:pt>
                <c:pt idx="197">
                  <c:v>38448</c:v>
                </c:pt>
                <c:pt idx="198">
                  <c:v>38512</c:v>
                </c:pt>
                <c:pt idx="199">
                  <c:v>38568</c:v>
                </c:pt>
                <c:pt idx="200">
                  <c:v>38632</c:v>
                </c:pt>
                <c:pt idx="201">
                  <c:v>38694</c:v>
                </c:pt>
                <c:pt idx="202">
                  <c:v>38757</c:v>
                </c:pt>
                <c:pt idx="203">
                  <c:v>38819</c:v>
                </c:pt>
                <c:pt idx="204">
                  <c:v>38880</c:v>
                </c:pt>
                <c:pt idx="205">
                  <c:v>38930</c:v>
                </c:pt>
                <c:pt idx="206">
                  <c:v>38992</c:v>
                </c:pt>
                <c:pt idx="207">
                  <c:v>39057</c:v>
                </c:pt>
                <c:pt idx="208">
                  <c:v>39119</c:v>
                </c:pt>
                <c:pt idx="209">
                  <c:v>39175</c:v>
                </c:pt>
                <c:pt idx="210">
                  <c:v>39245</c:v>
                </c:pt>
                <c:pt idx="211">
                  <c:v>39304</c:v>
                </c:pt>
                <c:pt idx="212">
                  <c:v>39363</c:v>
                </c:pt>
                <c:pt idx="213">
                  <c:v>39421</c:v>
                </c:pt>
                <c:pt idx="214">
                  <c:v>39485</c:v>
                </c:pt>
                <c:pt idx="215">
                  <c:v>39539</c:v>
                </c:pt>
                <c:pt idx="216">
                  <c:v>39604</c:v>
                </c:pt>
                <c:pt idx="217">
                  <c:v>39672</c:v>
                </c:pt>
                <c:pt idx="218">
                  <c:v>39723</c:v>
                </c:pt>
                <c:pt idx="219">
                  <c:v>39790</c:v>
                </c:pt>
                <c:pt idx="220">
                  <c:v>39854</c:v>
                </c:pt>
                <c:pt idx="221">
                  <c:v>39902</c:v>
                </c:pt>
                <c:pt idx="222">
                  <c:v>39972</c:v>
                </c:pt>
                <c:pt idx="223">
                  <c:v>40028</c:v>
                </c:pt>
                <c:pt idx="224">
                  <c:v>40093</c:v>
                </c:pt>
                <c:pt idx="225">
                  <c:v>40150</c:v>
                </c:pt>
                <c:pt idx="226">
                  <c:v>40220</c:v>
                </c:pt>
                <c:pt idx="227">
                  <c:v>40276</c:v>
                </c:pt>
                <c:pt idx="228">
                  <c:v>40332</c:v>
                </c:pt>
                <c:pt idx="229">
                  <c:v>40399</c:v>
                </c:pt>
                <c:pt idx="230">
                  <c:v>40462</c:v>
                </c:pt>
                <c:pt idx="231">
                  <c:v>40513</c:v>
                </c:pt>
                <c:pt idx="232">
                  <c:v>40604</c:v>
                </c:pt>
                <c:pt idx="233">
                  <c:v>40722</c:v>
                </c:pt>
                <c:pt idx="234">
                  <c:v>40808</c:v>
                </c:pt>
                <c:pt idx="235">
                  <c:v>40892</c:v>
                </c:pt>
                <c:pt idx="236">
                  <c:v>40995</c:v>
                </c:pt>
                <c:pt idx="237">
                  <c:v>41066</c:v>
                </c:pt>
                <c:pt idx="238">
                  <c:v>41176</c:v>
                </c:pt>
                <c:pt idx="239">
                  <c:v>41254</c:v>
                </c:pt>
                <c:pt idx="240">
                  <c:v>41347</c:v>
                </c:pt>
                <c:pt idx="241">
                  <c:v>41431</c:v>
                </c:pt>
                <c:pt idx="242">
                  <c:v>41533</c:v>
                </c:pt>
                <c:pt idx="243">
                  <c:v>41625</c:v>
                </c:pt>
                <c:pt idx="244">
                  <c:v>41704</c:v>
                </c:pt>
                <c:pt idx="245">
                  <c:v>41796</c:v>
                </c:pt>
                <c:pt idx="246">
                  <c:v>41904</c:v>
                </c:pt>
                <c:pt idx="247">
                  <c:v>41992</c:v>
                </c:pt>
                <c:pt idx="248">
                  <c:v>42073</c:v>
                </c:pt>
                <c:pt idx="249">
                  <c:v>42159</c:v>
                </c:pt>
                <c:pt idx="250">
                  <c:v>42304</c:v>
                </c:pt>
                <c:pt idx="251">
                  <c:v>42360</c:v>
                </c:pt>
                <c:pt idx="252">
                  <c:v>42432</c:v>
                </c:pt>
                <c:pt idx="253">
                  <c:v>42543</c:v>
                </c:pt>
                <c:pt idx="254">
                  <c:v>42622</c:v>
                </c:pt>
                <c:pt idx="255">
                  <c:v>42717</c:v>
                </c:pt>
                <c:pt idx="256">
                  <c:v>42803</c:v>
                </c:pt>
                <c:pt idx="257">
                  <c:v>42897</c:v>
                </c:pt>
                <c:pt idx="258">
                  <c:v>42989</c:v>
                </c:pt>
                <c:pt idx="259">
                  <c:v>43082</c:v>
                </c:pt>
                <c:pt idx="260">
                  <c:v>43165</c:v>
                </c:pt>
                <c:pt idx="261">
                  <c:v>43268</c:v>
                </c:pt>
                <c:pt idx="262">
                  <c:v>43368</c:v>
                </c:pt>
                <c:pt idx="263">
                  <c:v>43446</c:v>
                </c:pt>
                <c:pt idx="264">
                  <c:v>43548</c:v>
                </c:pt>
                <c:pt idx="265">
                  <c:v>43639</c:v>
                </c:pt>
                <c:pt idx="266">
                  <c:v>43737</c:v>
                </c:pt>
                <c:pt idx="267">
                  <c:v>43811</c:v>
                </c:pt>
                <c:pt idx="268">
                  <c:v>43923</c:v>
                </c:pt>
                <c:pt idx="269">
                  <c:v>43990</c:v>
                </c:pt>
                <c:pt idx="270">
                  <c:v>44103</c:v>
                </c:pt>
                <c:pt idx="271">
                  <c:v>44118</c:v>
                </c:pt>
                <c:pt idx="272">
                  <c:v>44168</c:v>
                </c:pt>
                <c:pt idx="273">
                  <c:v>44264</c:v>
                </c:pt>
                <c:pt idx="274">
                  <c:v>44361</c:v>
                </c:pt>
                <c:pt idx="275">
                  <c:v>44486</c:v>
                </c:pt>
                <c:pt idx="276">
                  <c:v>44536</c:v>
                </c:pt>
                <c:pt idx="277">
                  <c:v>44635</c:v>
                </c:pt>
                <c:pt idx="278">
                  <c:v>44714</c:v>
                </c:pt>
                <c:pt idx="279">
                  <c:v>44844</c:v>
                </c:pt>
              </c:numCache>
            </c:numRef>
          </c:xVal>
          <c:yVal>
            <c:numRef>
              <c:f>'02N20W10J01'!$C$608:$C$1001</c:f>
              <c:numCache>
                <c:formatCode>General</c:formatCode>
                <c:ptCount val="394"/>
                <c:pt idx="0">
                  <c:v>86.87</c:v>
                </c:pt>
                <c:pt idx="1">
                  <c:v>115.26</c:v>
                </c:pt>
                <c:pt idx="2">
                  <c:v>119.87</c:v>
                </c:pt>
                <c:pt idx="3">
                  <c:v>118.37</c:v>
                </c:pt>
                <c:pt idx="4">
                  <c:v>114.87</c:v>
                </c:pt>
                <c:pt idx="5">
                  <c:v>110.37</c:v>
                </c:pt>
                <c:pt idx="6">
                  <c:v>106.87</c:v>
                </c:pt>
                <c:pt idx="7">
                  <c:v>109.87</c:v>
                </c:pt>
                <c:pt idx="8">
                  <c:v>116.37</c:v>
                </c:pt>
                <c:pt idx="9">
                  <c:v>120.87</c:v>
                </c:pt>
                <c:pt idx="10">
                  <c:v>121.66</c:v>
                </c:pt>
                <c:pt idx="11">
                  <c:v>117.26</c:v>
                </c:pt>
                <c:pt idx="12">
                  <c:v>114.57</c:v>
                </c:pt>
                <c:pt idx="13">
                  <c:v>116.87</c:v>
                </c:pt>
                <c:pt idx="14">
                  <c:v>116.16</c:v>
                </c:pt>
                <c:pt idx="15">
                  <c:v>121.87</c:v>
                </c:pt>
                <c:pt idx="16">
                  <c:v>123.07</c:v>
                </c:pt>
                <c:pt idx="17">
                  <c:v>120.76</c:v>
                </c:pt>
                <c:pt idx="18">
                  <c:v>122.37</c:v>
                </c:pt>
                <c:pt idx="19">
                  <c:v>116.76</c:v>
                </c:pt>
                <c:pt idx="20">
                  <c:v>120.76</c:v>
                </c:pt>
                <c:pt idx="21">
                  <c:v>123.87</c:v>
                </c:pt>
                <c:pt idx="22">
                  <c:v>129.07</c:v>
                </c:pt>
                <c:pt idx="23">
                  <c:v>125.47</c:v>
                </c:pt>
                <c:pt idx="24">
                  <c:v>121.47</c:v>
                </c:pt>
                <c:pt idx="25">
                  <c:v>121.37</c:v>
                </c:pt>
                <c:pt idx="26">
                  <c:v>121.37</c:v>
                </c:pt>
                <c:pt idx="27">
                  <c:v>124.97</c:v>
                </c:pt>
                <c:pt idx="28">
                  <c:v>124.47</c:v>
                </c:pt>
                <c:pt idx="29">
                  <c:v>119.76</c:v>
                </c:pt>
                <c:pt idx="30">
                  <c:v>117.87</c:v>
                </c:pt>
                <c:pt idx="31">
                  <c:v>119.07</c:v>
                </c:pt>
                <c:pt idx="32">
                  <c:v>119.76</c:v>
                </c:pt>
                <c:pt idx="33">
                  <c:v>122.47</c:v>
                </c:pt>
                <c:pt idx="34">
                  <c:v>122.47</c:v>
                </c:pt>
                <c:pt idx="35">
                  <c:v>120.07</c:v>
                </c:pt>
                <c:pt idx="36">
                  <c:v>117.66</c:v>
                </c:pt>
                <c:pt idx="37">
                  <c:v>118.37</c:v>
                </c:pt>
                <c:pt idx="38">
                  <c:v>122.57</c:v>
                </c:pt>
                <c:pt idx="39">
                  <c:v>128.57</c:v>
                </c:pt>
                <c:pt idx="40">
                  <c:v>131.26</c:v>
                </c:pt>
                <c:pt idx="41">
                  <c:v>130.66</c:v>
                </c:pt>
                <c:pt idx="42">
                  <c:v>128.57</c:v>
                </c:pt>
                <c:pt idx="43">
                  <c:v>129.26</c:v>
                </c:pt>
                <c:pt idx="44">
                  <c:v>135.36000000000001</c:v>
                </c:pt>
                <c:pt idx="45">
                  <c:v>139.86000000000001</c:v>
                </c:pt>
                <c:pt idx="46">
                  <c:v>137.86000000000001</c:v>
                </c:pt>
                <c:pt idx="47">
                  <c:v>140.36000000000001</c:v>
                </c:pt>
                <c:pt idx="48">
                  <c:v>138.86000000000001</c:v>
                </c:pt>
                <c:pt idx="49">
                  <c:v>130.36000000000001</c:v>
                </c:pt>
                <c:pt idx="50">
                  <c:v>134.86000000000001</c:v>
                </c:pt>
                <c:pt idx="51">
                  <c:v>143.97</c:v>
                </c:pt>
                <c:pt idx="52">
                  <c:v>148.86000000000001</c:v>
                </c:pt>
                <c:pt idx="53">
                  <c:v>148.07</c:v>
                </c:pt>
                <c:pt idx="54">
                  <c:v>146.97</c:v>
                </c:pt>
                <c:pt idx="55">
                  <c:v>148.07</c:v>
                </c:pt>
                <c:pt idx="56">
                  <c:v>148.57</c:v>
                </c:pt>
                <c:pt idx="57">
                  <c:v>152.47</c:v>
                </c:pt>
                <c:pt idx="58">
                  <c:v>153.26</c:v>
                </c:pt>
                <c:pt idx="59">
                  <c:v>150.86000000000001</c:v>
                </c:pt>
                <c:pt idx="60">
                  <c:v>148.97</c:v>
                </c:pt>
                <c:pt idx="61">
                  <c:v>149.16</c:v>
                </c:pt>
                <c:pt idx="62">
                  <c:v>156.86000000000001</c:v>
                </c:pt>
                <c:pt idx="63">
                  <c:v>159.16</c:v>
                </c:pt>
                <c:pt idx="64">
                  <c:v>161.66</c:v>
                </c:pt>
                <c:pt idx="65">
                  <c:v>159.56</c:v>
                </c:pt>
                <c:pt idx="66">
                  <c:v>105.97</c:v>
                </c:pt>
                <c:pt idx="67">
                  <c:v>157.16</c:v>
                </c:pt>
                <c:pt idx="68">
                  <c:v>163.16</c:v>
                </c:pt>
                <c:pt idx="69">
                  <c:v>173.26</c:v>
                </c:pt>
                <c:pt idx="70">
                  <c:v>183.26</c:v>
                </c:pt>
                <c:pt idx="71">
                  <c:v>182.86</c:v>
                </c:pt>
                <c:pt idx="72">
                  <c:v>183.56</c:v>
                </c:pt>
                <c:pt idx="73">
                  <c:v>190.76</c:v>
                </c:pt>
                <c:pt idx="74">
                  <c:v>199.56</c:v>
                </c:pt>
                <c:pt idx="75">
                  <c:v>198.16</c:v>
                </c:pt>
                <c:pt idx="76">
                  <c:v>194.66</c:v>
                </c:pt>
                <c:pt idx="77">
                  <c:v>187.97</c:v>
                </c:pt>
                <c:pt idx="78">
                  <c:v>186.86</c:v>
                </c:pt>
                <c:pt idx="79">
                  <c:v>189.16</c:v>
                </c:pt>
                <c:pt idx="80">
                  <c:v>197.36</c:v>
                </c:pt>
                <c:pt idx="81">
                  <c:v>205.16</c:v>
                </c:pt>
                <c:pt idx="82">
                  <c:v>202.06</c:v>
                </c:pt>
                <c:pt idx="83">
                  <c:v>194.26</c:v>
                </c:pt>
                <c:pt idx="84">
                  <c:v>192.56</c:v>
                </c:pt>
                <c:pt idx="85">
                  <c:v>196.47</c:v>
                </c:pt>
                <c:pt idx="86">
                  <c:v>207.86</c:v>
                </c:pt>
                <c:pt idx="87">
                  <c:v>218.76</c:v>
                </c:pt>
                <c:pt idx="88">
                  <c:v>225.47</c:v>
                </c:pt>
                <c:pt idx="89">
                  <c:v>224.36</c:v>
                </c:pt>
                <c:pt idx="90">
                  <c:v>222.16</c:v>
                </c:pt>
                <c:pt idx="91">
                  <c:v>232.06</c:v>
                </c:pt>
                <c:pt idx="92">
                  <c:v>236.16</c:v>
                </c:pt>
                <c:pt idx="93">
                  <c:v>242.06</c:v>
                </c:pt>
                <c:pt idx="94">
                  <c:v>237.86</c:v>
                </c:pt>
                <c:pt idx="95">
                  <c:v>235.56</c:v>
                </c:pt>
                <c:pt idx="96">
                  <c:v>234.86</c:v>
                </c:pt>
                <c:pt idx="97">
                  <c:v>244.06</c:v>
                </c:pt>
                <c:pt idx="98">
                  <c:v>259.97000000000003</c:v>
                </c:pt>
                <c:pt idx="99">
                  <c:v>266.86</c:v>
                </c:pt>
                <c:pt idx="100">
                  <c:v>271.86</c:v>
                </c:pt>
                <c:pt idx="101">
                  <c:v>271.17</c:v>
                </c:pt>
                <c:pt idx="102">
                  <c:v>269.57</c:v>
                </c:pt>
                <c:pt idx="103">
                  <c:v>274.67</c:v>
                </c:pt>
                <c:pt idx="104">
                  <c:v>282.26</c:v>
                </c:pt>
                <c:pt idx="105">
                  <c:v>286.86</c:v>
                </c:pt>
                <c:pt idx="106">
                  <c:v>285.36</c:v>
                </c:pt>
                <c:pt idx="107">
                  <c:v>284.07</c:v>
                </c:pt>
                <c:pt idx="108">
                  <c:v>281.86</c:v>
                </c:pt>
                <c:pt idx="109">
                  <c:v>282.86</c:v>
                </c:pt>
                <c:pt idx="110">
                  <c:v>288.36</c:v>
                </c:pt>
                <c:pt idx="111">
                  <c:v>291.26</c:v>
                </c:pt>
                <c:pt idx="112">
                  <c:v>291.36</c:v>
                </c:pt>
                <c:pt idx="113">
                  <c:v>287.47000000000003</c:v>
                </c:pt>
                <c:pt idx="114">
                  <c:v>285.76</c:v>
                </c:pt>
                <c:pt idx="115">
                  <c:v>285.17</c:v>
                </c:pt>
                <c:pt idx="116">
                  <c:v>286.76998900000001</c:v>
                </c:pt>
                <c:pt idx="117">
                  <c:v>296.97000120000001</c:v>
                </c:pt>
                <c:pt idx="118">
                  <c:v>294.36999509999998</c:v>
                </c:pt>
                <c:pt idx="119">
                  <c:v>292.17001340000002</c:v>
                </c:pt>
                <c:pt idx="120">
                  <c:v>290.17001340000002</c:v>
                </c:pt>
                <c:pt idx="121">
                  <c:v>290.86999509999998</c:v>
                </c:pt>
                <c:pt idx="122">
                  <c:v>293.67</c:v>
                </c:pt>
                <c:pt idx="123">
                  <c:v>299.36</c:v>
                </c:pt>
                <c:pt idx="124">
                  <c:v>294.86</c:v>
                </c:pt>
                <c:pt idx="125">
                  <c:v>290.86</c:v>
                </c:pt>
                <c:pt idx="126">
                  <c:v>265.76</c:v>
                </c:pt>
                <c:pt idx="127">
                  <c:v>293.17</c:v>
                </c:pt>
                <c:pt idx="128">
                  <c:v>300.36</c:v>
                </c:pt>
                <c:pt idx="129">
                  <c:v>298.86</c:v>
                </c:pt>
                <c:pt idx="130">
                  <c:v>300.86</c:v>
                </c:pt>
                <c:pt idx="131">
                  <c:v>299.86</c:v>
                </c:pt>
                <c:pt idx="132">
                  <c:v>302.17</c:v>
                </c:pt>
                <c:pt idx="133">
                  <c:v>306.36</c:v>
                </c:pt>
                <c:pt idx="134">
                  <c:v>303.17</c:v>
                </c:pt>
                <c:pt idx="135">
                  <c:v>300.97000000000003</c:v>
                </c:pt>
                <c:pt idx="136">
                  <c:v>300.36</c:v>
                </c:pt>
                <c:pt idx="137">
                  <c:v>301.47000000000003</c:v>
                </c:pt>
                <c:pt idx="138">
                  <c:v>306.26</c:v>
                </c:pt>
                <c:pt idx="139">
                  <c:v>310.86</c:v>
                </c:pt>
                <c:pt idx="140">
                  <c:v>304.36</c:v>
                </c:pt>
                <c:pt idx="141">
                  <c:v>300.36</c:v>
                </c:pt>
                <c:pt idx="142">
                  <c:v>298.86</c:v>
                </c:pt>
                <c:pt idx="143">
                  <c:v>299.76</c:v>
                </c:pt>
                <c:pt idx="144">
                  <c:v>303.86</c:v>
                </c:pt>
                <c:pt idx="145">
                  <c:v>305.86</c:v>
                </c:pt>
                <c:pt idx="146">
                  <c:v>306.76</c:v>
                </c:pt>
                <c:pt idx="147">
                  <c:v>302.36</c:v>
                </c:pt>
                <c:pt idx="148">
                  <c:v>300.36</c:v>
                </c:pt>
                <c:pt idx="149">
                  <c:v>305.17</c:v>
                </c:pt>
                <c:pt idx="150">
                  <c:v>297.37</c:v>
                </c:pt>
                <c:pt idx="151">
                  <c:v>294.67</c:v>
                </c:pt>
                <c:pt idx="152">
                  <c:v>293.77</c:v>
                </c:pt>
                <c:pt idx="153">
                  <c:v>294.17</c:v>
                </c:pt>
                <c:pt idx="154">
                  <c:v>303.76</c:v>
                </c:pt>
                <c:pt idx="155">
                  <c:v>306.07</c:v>
                </c:pt>
                <c:pt idx="156">
                  <c:v>304.36</c:v>
                </c:pt>
                <c:pt idx="157">
                  <c:v>298.76</c:v>
                </c:pt>
                <c:pt idx="158">
                  <c:v>298.86</c:v>
                </c:pt>
                <c:pt idx="159">
                  <c:v>302.26</c:v>
                </c:pt>
                <c:pt idx="160">
                  <c:v>303.17</c:v>
                </c:pt>
                <c:pt idx="161">
                  <c:v>304.57</c:v>
                </c:pt>
                <c:pt idx="162">
                  <c:v>301.76</c:v>
                </c:pt>
                <c:pt idx="163">
                  <c:v>297.47000000000003</c:v>
                </c:pt>
                <c:pt idx="164">
                  <c:v>294.97000000000003</c:v>
                </c:pt>
                <c:pt idx="165">
                  <c:v>295.57</c:v>
                </c:pt>
                <c:pt idx="166">
                  <c:v>295.36</c:v>
                </c:pt>
                <c:pt idx="167">
                  <c:v>299.86</c:v>
                </c:pt>
                <c:pt idx="168">
                  <c:v>297.76</c:v>
                </c:pt>
                <c:pt idx="169">
                  <c:v>292.86</c:v>
                </c:pt>
                <c:pt idx="170">
                  <c:v>292.76</c:v>
                </c:pt>
                <c:pt idx="171">
                  <c:v>292.26</c:v>
                </c:pt>
                <c:pt idx="172">
                  <c:v>295.47000000000003</c:v>
                </c:pt>
                <c:pt idx="173">
                  <c:v>301.26</c:v>
                </c:pt>
                <c:pt idx="174">
                  <c:v>298.86</c:v>
                </c:pt>
                <c:pt idx="175">
                  <c:v>295.47000000000003</c:v>
                </c:pt>
                <c:pt idx="176">
                  <c:v>293.57</c:v>
                </c:pt>
                <c:pt idx="177">
                  <c:v>299.17</c:v>
                </c:pt>
                <c:pt idx="178">
                  <c:v>300.07</c:v>
                </c:pt>
                <c:pt idx="179">
                  <c:v>297.17</c:v>
                </c:pt>
                <c:pt idx="180">
                  <c:v>295.07</c:v>
                </c:pt>
                <c:pt idx="181">
                  <c:v>291.36</c:v>
                </c:pt>
                <c:pt idx="182">
                  <c:v>292.26</c:v>
                </c:pt>
                <c:pt idx="183">
                  <c:v>294.76</c:v>
                </c:pt>
                <c:pt idx="184">
                  <c:v>295.86</c:v>
                </c:pt>
                <c:pt idx="185">
                  <c:v>298.36</c:v>
                </c:pt>
                <c:pt idx="186">
                  <c:v>296.36</c:v>
                </c:pt>
                <c:pt idx="187">
                  <c:v>292.26</c:v>
                </c:pt>
                <c:pt idx="188">
                  <c:v>291.47000000000003</c:v>
                </c:pt>
                <c:pt idx="189">
                  <c:v>290.86</c:v>
                </c:pt>
                <c:pt idx="190">
                  <c:v>291.17</c:v>
                </c:pt>
                <c:pt idx="191">
                  <c:v>293.07</c:v>
                </c:pt>
                <c:pt idx="192">
                  <c:v>289.67</c:v>
                </c:pt>
                <c:pt idx="193">
                  <c:v>287.07</c:v>
                </c:pt>
                <c:pt idx="194">
                  <c:v>284.67</c:v>
                </c:pt>
                <c:pt idx="195">
                  <c:v>290.17</c:v>
                </c:pt>
                <c:pt idx="196">
                  <c:v>298.36</c:v>
                </c:pt>
                <c:pt idx="197">
                  <c:v>301.97000000000003</c:v>
                </c:pt>
                <c:pt idx="198">
                  <c:v>298.07</c:v>
                </c:pt>
                <c:pt idx="199">
                  <c:v>295.76</c:v>
                </c:pt>
                <c:pt idx="200">
                  <c:v>295.26</c:v>
                </c:pt>
                <c:pt idx="201">
                  <c:v>297.57</c:v>
                </c:pt>
                <c:pt idx="202">
                  <c:v>298.67</c:v>
                </c:pt>
                <c:pt idx="203">
                  <c:v>302.86</c:v>
                </c:pt>
                <c:pt idx="204">
                  <c:v>299.97000000000003</c:v>
                </c:pt>
                <c:pt idx="205">
                  <c:v>295.97000000000003</c:v>
                </c:pt>
                <c:pt idx="206">
                  <c:v>294.86</c:v>
                </c:pt>
                <c:pt idx="207">
                  <c:v>294.07</c:v>
                </c:pt>
                <c:pt idx="208">
                  <c:v>295.57</c:v>
                </c:pt>
                <c:pt idx="209">
                  <c:v>294.17</c:v>
                </c:pt>
                <c:pt idx="210">
                  <c:v>291.36</c:v>
                </c:pt>
                <c:pt idx="211">
                  <c:v>287.67</c:v>
                </c:pt>
                <c:pt idx="212">
                  <c:v>286.86</c:v>
                </c:pt>
                <c:pt idx="213">
                  <c:v>286.76</c:v>
                </c:pt>
                <c:pt idx="214">
                  <c:v>294.67</c:v>
                </c:pt>
                <c:pt idx="215">
                  <c:v>294.57</c:v>
                </c:pt>
                <c:pt idx="216">
                  <c:v>291.36</c:v>
                </c:pt>
                <c:pt idx="217">
                  <c:v>289.26</c:v>
                </c:pt>
                <c:pt idx="218">
                  <c:v>288.86</c:v>
                </c:pt>
                <c:pt idx="219">
                  <c:v>291.17</c:v>
                </c:pt>
                <c:pt idx="220">
                  <c:v>294.67</c:v>
                </c:pt>
                <c:pt idx="221">
                  <c:v>293.76</c:v>
                </c:pt>
                <c:pt idx="222">
                  <c:v>291.07</c:v>
                </c:pt>
                <c:pt idx="223">
                  <c:v>289.36</c:v>
                </c:pt>
                <c:pt idx="224">
                  <c:v>285.97000000000003</c:v>
                </c:pt>
                <c:pt idx="225">
                  <c:v>285.07</c:v>
                </c:pt>
                <c:pt idx="226">
                  <c:v>294.26</c:v>
                </c:pt>
                <c:pt idx="227">
                  <c:v>296.86</c:v>
                </c:pt>
                <c:pt idx="228">
                  <c:v>294.26</c:v>
                </c:pt>
                <c:pt idx="229">
                  <c:v>291.67</c:v>
                </c:pt>
                <c:pt idx="230">
                  <c:v>290.97000000000003</c:v>
                </c:pt>
                <c:pt idx="231">
                  <c:v>292.17</c:v>
                </c:pt>
                <c:pt idx="232">
                  <c:v>296.22000000000003</c:v>
                </c:pt>
                <c:pt idx="233">
                  <c:v>294.02</c:v>
                </c:pt>
                <c:pt idx="234">
                  <c:v>290.47000000000003</c:v>
                </c:pt>
                <c:pt idx="235">
                  <c:v>293.44</c:v>
                </c:pt>
                <c:pt idx="236">
                  <c:v>293.01</c:v>
                </c:pt>
                <c:pt idx="237">
                  <c:v>292.76</c:v>
                </c:pt>
                <c:pt idx="238">
                  <c:v>290.97000000000003</c:v>
                </c:pt>
                <c:pt idx="239">
                  <c:v>292.07</c:v>
                </c:pt>
                <c:pt idx="240">
                  <c:v>292.86</c:v>
                </c:pt>
                <c:pt idx="241">
                  <c:v>289.07</c:v>
                </c:pt>
                <c:pt idx="242">
                  <c:v>284.82</c:v>
                </c:pt>
                <c:pt idx="243">
                  <c:v>283.36</c:v>
                </c:pt>
                <c:pt idx="244">
                  <c:v>283.97000000000003</c:v>
                </c:pt>
                <c:pt idx="245">
                  <c:v>283.26</c:v>
                </c:pt>
                <c:pt idx="246">
                  <c:v>280.07</c:v>
                </c:pt>
                <c:pt idx="247">
                  <c:v>280.97000000000003</c:v>
                </c:pt>
                <c:pt idx="248">
                  <c:v>285.76</c:v>
                </c:pt>
                <c:pt idx="249">
                  <c:v>283.17</c:v>
                </c:pt>
                <c:pt idx="250">
                  <c:v>279.26</c:v>
                </c:pt>
                <c:pt idx="251">
                  <c:v>279.07</c:v>
                </c:pt>
                <c:pt idx="252">
                  <c:v>281.57</c:v>
                </c:pt>
                <c:pt idx="253">
                  <c:v>282.86</c:v>
                </c:pt>
                <c:pt idx="254">
                  <c:v>279.97000000000003</c:v>
                </c:pt>
                <c:pt idx="255">
                  <c:v>277.67</c:v>
                </c:pt>
                <c:pt idx="256">
                  <c:v>287.77</c:v>
                </c:pt>
                <c:pt idx="257">
                  <c:v>285.77</c:v>
                </c:pt>
                <c:pt idx="258">
                  <c:v>281.47000120000001</c:v>
                </c:pt>
                <c:pt idx="259">
                  <c:v>279.07000729999999</c:v>
                </c:pt>
                <c:pt idx="260">
                  <c:v>281.17001340000002</c:v>
                </c:pt>
                <c:pt idx="261">
                  <c:v>281.27</c:v>
                </c:pt>
                <c:pt idx="262">
                  <c:v>276.27</c:v>
                </c:pt>
                <c:pt idx="263">
                  <c:v>277.47000120000001</c:v>
                </c:pt>
                <c:pt idx="264">
                  <c:v>285.87</c:v>
                </c:pt>
                <c:pt idx="265">
                  <c:v>283.37</c:v>
                </c:pt>
                <c:pt idx="266">
                  <c:v>280.87</c:v>
                </c:pt>
                <c:pt idx="267">
                  <c:v>282.57000729999999</c:v>
                </c:pt>
                <c:pt idx="268">
                  <c:v>287.07000729999999</c:v>
                </c:pt>
                <c:pt idx="269">
                  <c:v>284.37</c:v>
                </c:pt>
                <c:pt idx="270">
                  <c:v>278.97000120000001</c:v>
                </c:pt>
                <c:pt idx="271">
                  <c:v>279.72000120000001</c:v>
                </c:pt>
                <c:pt idx="272">
                  <c:v>279.22000000000003</c:v>
                </c:pt>
                <c:pt idx="273">
                  <c:v>280.12</c:v>
                </c:pt>
                <c:pt idx="274">
                  <c:v>278.22000000000003</c:v>
                </c:pt>
                <c:pt idx="275">
                  <c:v>273.37</c:v>
                </c:pt>
                <c:pt idx="276">
                  <c:v>273.9500122</c:v>
                </c:pt>
                <c:pt idx="277">
                  <c:v>279.32</c:v>
                </c:pt>
                <c:pt idx="278">
                  <c:v>279.27</c:v>
                </c:pt>
                <c:pt idx="279">
                  <c:v>270.74</c:v>
                </c:pt>
              </c:numCache>
            </c:numRef>
          </c:yVal>
          <c:smooth val="0"/>
          <c:extLst>
            <c:ext xmlns:c16="http://schemas.microsoft.com/office/drawing/2014/chart" uri="{C3380CC4-5D6E-409C-BE32-E72D297353CC}">
              <c16:uniqueId val="{00000003-3068-4DFF-B99A-CF71539F1AF0}"/>
            </c:ext>
          </c:extLst>
        </c:ser>
        <c:ser>
          <c:idx val="8"/>
          <c:order val="8"/>
          <c:tx>
            <c:strRef>
              <c:f>'02N20W10J01'!$P$2</c:f>
              <c:strCache>
                <c:ptCount val="1"/>
                <c:pt idx="0">
                  <c:v>Baseline (2070 CF)</c:v>
                </c:pt>
              </c:strCache>
            </c:strRef>
          </c:tx>
          <c:spPr>
            <a:ln w="19050" cap="rnd">
              <a:solidFill>
                <a:srgbClr val="008FBF"/>
              </a:solidFill>
              <a:round/>
            </a:ln>
            <a:effectLst/>
          </c:spPr>
          <c:marker>
            <c:symbol val="none"/>
          </c:marker>
          <c:xVal>
            <c:numRef>
              <c:f>'02N20W10J01'!$O$3:$O$566</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'02N20W10J01'!$P$3:$P$566</c:f>
              <c:numCache>
                <c:formatCode>General</c:formatCode>
                <c:ptCount val="564"/>
                <c:pt idx="0">
                  <c:v>263.05581665039063</c:v>
                </c:pt>
                <c:pt idx="1">
                  <c:v>263.75180053710938</c:v>
                </c:pt>
                <c:pt idx="2">
                  <c:v>265.1851806640625</c:v>
                </c:pt>
                <c:pt idx="3">
                  <c:v>266.50393676757813</c:v>
                </c:pt>
                <c:pt idx="4">
                  <c:v>267.1602783203125</c:v>
                </c:pt>
                <c:pt idx="5">
                  <c:v>267.80548095703119</c:v>
                </c:pt>
                <c:pt idx="6">
                  <c:v>267.5509033203125</c:v>
                </c:pt>
                <c:pt idx="7">
                  <c:v>266.67803955078119</c:v>
                </c:pt>
                <c:pt idx="8">
                  <c:v>265.839111328125</c:v>
                </c:pt>
                <c:pt idx="9">
                  <c:v>264.66940307617188</c:v>
                </c:pt>
                <c:pt idx="10">
                  <c:v>263.65231323242188</c:v>
                </c:pt>
                <c:pt idx="11">
                  <c:v>262.86163330078119</c:v>
                </c:pt>
                <c:pt idx="12">
                  <c:v>262.83767700195313</c:v>
                </c:pt>
                <c:pt idx="13">
                  <c:v>263.75201416015619</c:v>
                </c:pt>
                <c:pt idx="14">
                  <c:v>264.93344116210938</c:v>
                </c:pt>
                <c:pt idx="15">
                  <c:v>266.17691040039063</c:v>
                </c:pt>
                <c:pt idx="16">
                  <c:v>266.4271240234375</c:v>
                </c:pt>
                <c:pt idx="17">
                  <c:v>266.391845703125</c:v>
                </c:pt>
                <c:pt idx="18">
                  <c:v>265.71688842773438</c:v>
                </c:pt>
                <c:pt idx="19">
                  <c:v>264.5533447265625</c:v>
                </c:pt>
                <c:pt idx="20">
                  <c:v>263.60308837890619</c:v>
                </c:pt>
                <c:pt idx="21">
                  <c:v>262.4259033203125</c:v>
                </c:pt>
                <c:pt idx="22">
                  <c:v>261.45010375976563</c:v>
                </c:pt>
                <c:pt idx="23">
                  <c:v>261.44915771484381</c:v>
                </c:pt>
                <c:pt idx="24">
                  <c:v>261.90188598632813</c:v>
                </c:pt>
                <c:pt idx="25">
                  <c:v>263.08624267578119</c:v>
                </c:pt>
                <c:pt idx="26">
                  <c:v>264.38076782226563</c:v>
                </c:pt>
                <c:pt idx="27">
                  <c:v>265.42721557617188</c:v>
                </c:pt>
                <c:pt idx="28">
                  <c:v>265.5167236328125</c:v>
                </c:pt>
                <c:pt idx="29">
                  <c:v>265.5574951171875</c:v>
                </c:pt>
                <c:pt idx="30">
                  <c:v>265.12484741210938</c:v>
                </c:pt>
                <c:pt idx="31">
                  <c:v>264.22088623046881</c:v>
                </c:pt>
                <c:pt idx="32">
                  <c:v>263.378662109375</c:v>
                </c:pt>
                <c:pt idx="33">
                  <c:v>262.22418212890619</c:v>
                </c:pt>
                <c:pt idx="34">
                  <c:v>261.21517944335938</c:v>
                </c:pt>
                <c:pt idx="35">
                  <c:v>260.2598876953125</c:v>
                </c:pt>
                <c:pt idx="36">
                  <c:v>260.9058837890625</c:v>
                </c:pt>
                <c:pt idx="37">
                  <c:v>261.6925048828125</c:v>
                </c:pt>
                <c:pt idx="38">
                  <c:v>262.5618896484375</c:v>
                </c:pt>
                <c:pt idx="39">
                  <c:v>263.0726318359375</c:v>
                </c:pt>
                <c:pt idx="40">
                  <c:v>263.70797729492188</c:v>
                </c:pt>
                <c:pt idx="41">
                  <c:v>263.9390869140625</c:v>
                </c:pt>
                <c:pt idx="42">
                  <c:v>263.52517700195313</c:v>
                </c:pt>
                <c:pt idx="43">
                  <c:v>262.62603759765619</c:v>
                </c:pt>
                <c:pt idx="44">
                  <c:v>261.785400390625</c:v>
                </c:pt>
                <c:pt idx="45">
                  <c:v>260.63906860351563</c:v>
                </c:pt>
                <c:pt idx="46">
                  <c:v>259.64193725585938</c:v>
                </c:pt>
                <c:pt idx="47">
                  <c:v>259.01937866210938</c:v>
                </c:pt>
                <c:pt idx="48">
                  <c:v>259.71923828125</c:v>
                </c:pt>
                <c:pt idx="49">
                  <c:v>260.74185180664063</c:v>
                </c:pt>
                <c:pt idx="50">
                  <c:v>262.25103759765619</c:v>
                </c:pt>
                <c:pt idx="51">
                  <c:v>263.36575317382813</c:v>
                </c:pt>
                <c:pt idx="52">
                  <c:v>263.9638671875</c:v>
                </c:pt>
                <c:pt idx="53">
                  <c:v>264.36932373046881</c:v>
                </c:pt>
                <c:pt idx="54">
                  <c:v>263.9456787109375</c:v>
                </c:pt>
                <c:pt idx="55">
                  <c:v>262.83218383789063</c:v>
                </c:pt>
                <c:pt idx="56">
                  <c:v>261.82760620117188</c:v>
                </c:pt>
                <c:pt idx="57">
                  <c:v>260.56851196289063</c:v>
                </c:pt>
                <c:pt idx="58">
                  <c:v>259.78936767578119</c:v>
                </c:pt>
                <c:pt idx="59">
                  <c:v>259.33740234375</c:v>
                </c:pt>
                <c:pt idx="60">
                  <c:v>259.6297607421875</c:v>
                </c:pt>
                <c:pt idx="61">
                  <c:v>260.07040405273438</c:v>
                </c:pt>
                <c:pt idx="62">
                  <c:v>261.43630981445313</c:v>
                </c:pt>
                <c:pt idx="63">
                  <c:v>262.46392822265619</c:v>
                </c:pt>
                <c:pt idx="64">
                  <c:v>263.06594848632813</c:v>
                </c:pt>
                <c:pt idx="65">
                  <c:v>263.82803344726563</c:v>
                </c:pt>
                <c:pt idx="66">
                  <c:v>263.56466674804688</c:v>
                </c:pt>
                <c:pt idx="67">
                  <c:v>262.51629638671881</c:v>
                </c:pt>
                <c:pt idx="68">
                  <c:v>261.523193359375</c:v>
                </c:pt>
                <c:pt idx="69">
                  <c:v>260.25259399414063</c:v>
                </c:pt>
                <c:pt idx="70">
                  <c:v>259.16983032226563</c:v>
                </c:pt>
                <c:pt idx="71">
                  <c:v>258.1488037109375</c:v>
                </c:pt>
                <c:pt idx="72">
                  <c:v>257.62515258789063</c:v>
                </c:pt>
                <c:pt idx="73">
                  <c:v>258.78826904296881</c:v>
                </c:pt>
                <c:pt idx="74">
                  <c:v>260.567138671875</c:v>
                </c:pt>
                <c:pt idx="75">
                  <c:v>261.63912963867188</c:v>
                </c:pt>
                <c:pt idx="76">
                  <c:v>261.74163818359381</c:v>
                </c:pt>
                <c:pt idx="77">
                  <c:v>261.65817260742188</c:v>
                </c:pt>
                <c:pt idx="78">
                  <c:v>261.0877685546875</c:v>
                </c:pt>
                <c:pt idx="79">
                  <c:v>259.95361328125</c:v>
                </c:pt>
                <c:pt idx="80">
                  <c:v>258.98196411132813</c:v>
                </c:pt>
                <c:pt idx="81">
                  <c:v>258.076904296875</c:v>
                </c:pt>
                <c:pt idx="82">
                  <c:v>257.21536254882813</c:v>
                </c:pt>
                <c:pt idx="83">
                  <c:v>257.43295288085938</c:v>
                </c:pt>
                <c:pt idx="84">
                  <c:v>258.13720703125</c:v>
                </c:pt>
                <c:pt idx="85">
                  <c:v>259.41070556640619</c:v>
                </c:pt>
                <c:pt idx="86">
                  <c:v>260.84603881835938</c:v>
                </c:pt>
                <c:pt idx="87">
                  <c:v>262.0399169921875</c:v>
                </c:pt>
                <c:pt idx="88">
                  <c:v>262.56808471679688</c:v>
                </c:pt>
                <c:pt idx="89">
                  <c:v>262.58197021484381</c:v>
                </c:pt>
                <c:pt idx="90">
                  <c:v>262.0316162109375</c:v>
                </c:pt>
                <c:pt idx="91">
                  <c:v>261.00271606445313</c:v>
                </c:pt>
                <c:pt idx="92">
                  <c:v>260.0357666015625</c:v>
                </c:pt>
                <c:pt idx="93">
                  <c:v>258.7647705078125</c:v>
                </c:pt>
                <c:pt idx="94">
                  <c:v>257.66799926757813</c:v>
                </c:pt>
                <c:pt idx="95">
                  <c:v>257.01113891601563</c:v>
                </c:pt>
                <c:pt idx="96">
                  <c:v>256.83395385742188</c:v>
                </c:pt>
                <c:pt idx="97">
                  <c:v>258.0177001953125</c:v>
                </c:pt>
                <c:pt idx="98">
                  <c:v>259.89431762695313</c:v>
                </c:pt>
                <c:pt idx="99">
                  <c:v>261.2125244140625</c:v>
                </c:pt>
                <c:pt idx="100">
                  <c:v>261.93505859375</c:v>
                </c:pt>
                <c:pt idx="101">
                  <c:v>262.62680053710938</c:v>
                </c:pt>
                <c:pt idx="102">
                  <c:v>262.48187255859381</c:v>
                </c:pt>
                <c:pt idx="103">
                  <c:v>261.60833740234381</c:v>
                </c:pt>
                <c:pt idx="104">
                  <c:v>260.79769897460938</c:v>
                </c:pt>
                <c:pt idx="105">
                  <c:v>259.57305908203119</c:v>
                </c:pt>
                <c:pt idx="106">
                  <c:v>258.45285034179688</c:v>
                </c:pt>
                <c:pt idx="107">
                  <c:v>258.35928344726563</c:v>
                </c:pt>
                <c:pt idx="108">
                  <c:v>258.80035400390619</c:v>
                </c:pt>
                <c:pt idx="109">
                  <c:v>259.31695556640619</c:v>
                </c:pt>
                <c:pt idx="110">
                  <c:v>260.50051879882813</c:v>
                </c:pt>
                <c:pt idx="111">
                  <c:v>261.07879638671881</c:v>
                </c:pt>
                <c:pt idx="112">
                  <c:v>260.92166137695313</c:v>
                </c:pt>
                <c:pt idx="113">
                  <c:v>260.70541381835938</c:v>
                </c:pt>
                <c:pt idx="114">
                  <c:v>260.16683959960938</c:v>
                </c:pt>
                <c:pt idx="115">
                  <c:v>259.20132446289063</c:v>
                </c:pt>
                <c:pt idx="116">
                  <c:v>259.22372436523438</c:v>
                </c:pt>
                <c:pt idx="117">
                  <c:v>258.47940063476563</c:v>
                </c:pt>
                <c:pt idx="118">
                  <c:v>257.53903198242188</c:v>
                </c:pt>
                <c:pt idx="119">
                  <c:v>256.51666259765619</c:v>
                </c:pt>
                <c:pt idx="120">
                  <c:v>256.98898315429688</c:v>
                </c:pt>
                <c:pt idx="121">
                  <c:v>258.17611694335938</c:v>
                </c:pt>
                <c:pt idx="122">
                  <c:v>259.18121337890619</c:v>
                </c:pt>
                <c:pt idx="123">
                  <c:v>260.54489135742188</c:v>
                </c:pt>
                <c:pt idx="124">
                  <c:v>260.90817260742188</c:v>
                </c:pt>
                <c:pt idx="125">
                  <c:v>261.22061157226563</c:v>
                </c:pt>
                <c:pt idx="126">
                  <c:v>260.76104736328119</c:v>
                </c:pt>
                <c:pt idx="127">
                  <c:v>259.73681640625</c:v>
                </c:pt>
                <c:pt idx="128">
                  <c:v>258.74911499023438</c:v>
                </c:pt>
                <c:pt idx="129">
                  <c:v>257.44998168945313</c:v>
                </c:pt>
                <c:pt idx="130">
                  <c:v>256.3292236328125</c:v>
                </c:pt>
                <c:pt idx="131">
                  <c:v>256.3828125</c:v>
                </c:pt>
                <c:pt idx="132">
                  <c:v>256.90460205078119</c:v>
                </c:pt>
                <c:pt idx="133">
                  <c:v>258.18240356445313</c:v>
                </c:pt>
                <c:pt idx="134">
                  <c:v>259.8260498046875</c:v>
                </c:pt>
                <c:pt idx="135">
                  <c:v>260.89620971679688</c:v>
                </c:pt>
                <c:pt idx="136">
                  <c:v>261.49932861328119</c:v>
                </c:pt>
                <c:pt idx="137">
                  <c:v>261.6500244140625</c:v>
                </c:pt>
                <c:pt idx="138">
                  <c:v>261.07232666015619</c:v>
                </c:pt>
                <c:pt idx="139">
                  <c:v>259.83721923828119</c:v>
                </c:pt>
                <c:pt idx="140">
                  <c:v>258.73721313476563</c:v>
                </c:pt>
                <c:pt idx="141">
                  <c:v>257.39047241210938</c:v>
                </c:pt>
                <c:pt idx="142">
                  <c:v>256.23941040039063</c:v>
                </c:pt>
                <c:pt idx="143">
                  <c:v>255.73553466796881</c:v>
                </c:pt>
                <c:pt idx="144">
                  <c:v>255.44525146484381</c:v>
                </c:pt>
                <c:pt idx="145">
                  <c:v>256.18157958984381</c:v>
                </c:pt>
                <c:pt idx="146">
                  <c:v>257.03421020507813</c:v>
                </c:pt>
                <c:pt idx="147">
                  <c:v>257.77975463867188</c:v>
                </c:pt>
                <c:pt idx="148">
                  <c:v>257.91534423828119</c:v>
                </c:pt>
                <c:pt idx="149">
                  <c:v>258.1959228515625</c:v>
                </c:pt>
                <c:pt idx="150">
                  <c:v>257.76583862304688</c:v>
                </c:pt>
                <c:pt idx="151">
                  <c:v>256.65264892578119</c:v>
                </c:pt>
                <c:pt idx="152">
                  <c:v>255.65611267089841</c:v>
                </c:pt>
                <c:pt idx="153">
                  <c:v>254.39100646972659</c:v>
                </c:pt>
                <c:pt idx="154">
                  <c:v>253.3028259277344</c:v>
                </c:pt>
                <c:pt idx="155">
                  <c:v>252.27117919921881</c:v>
                </c:pt>
                <c:pt idx="156">
                  <c:v>253.26397705078119</c:v>
                </c:pt>
                <c:pt idx="157">
                  <c:v>254.5092468261719</c:v>
                </c:pt>
                <c:pt idx="158">
                  <c:v>256.283935546875</c:v>
                </c:pt>
                <c:pt idx="159">
                  <c:v>257.1158447265625</c:v>
                </c:pt>
                <c:pt idx="160">
                  <c:v>257.051513671875</c:v>
                </c:pt>
                <c:pt idx="161">
                  <c:v>257.03787231445313</c:v>
                </c:pt>
                <c:pt idx="162">
                  <c:v>256.48577880859381</c:v>
                </c:pt>
                <c:pt idx="163">
                  <c:v>255.31892395019531</c:v>
                </c:pt>
                <c:pt idx="164">
                  <c:v>254.2874450683594</c:v>
                </c:pt>
                <c:pt idx="165">
                  <c:v>253.00294494628909</c:v>
                </c:pt>
                <c:pt idx="166">
                  <c:v>251.89849853515619</c:v>
                </c:pt>
                <c:pt idx="167">
                  <c:v>252.04225158691409</c:v>
                </c:pt>
                <c:pt idx="168">
                  <c:v>252.10137939453119</c:v>
                </c:pt>
                <c:pt idx="169">
                  <c:v>253.6555480957031</c:v>
                </c:pt>
                <c:pt idx="170">
                  <c:v>255.4502258300781</c:v>
                </c:pt>
                <c:pt idx="171">
                  <c:v>256.25537109375</c:v>
                </c:pt>
                <c:pt idx="172">
                  <c:v>256.03253173828119</c:v>
                </c:pt>
                <c:pt idx="173">
                  <c:v>255.75447082519531</c:v>
                </c:pt>
                <c:pt idx="174">
                  <c:v>255.08271789550781</c:v>
                </c:pt>
                <c:pt idx="175">
                  <c:v>253.8643798828125</c:v>
                </c:pt>
                <c:pt idx="176">
                  <c:v>252.82781982421881</c:v>
                </c:pt>
                <c:pt idx="177">
                  <c:v>251.54472351074219</c:v>
                </c:pt>
                <c:pt idx="178">
                  <c:v>251.05657958984381</c:v>
                </c:pt>
                <c:pt idx="179">
                  <c:v>250.30131530761719</c:v>
                </c:pt>
                <c:pt idx="180">
                  <c:v>249.86079406738281</c:v>
                </c:pt>
                <c:pt idx="181">
                  <c:v>250.31239318847659</c:v>
                </c:pt>
                <c:pt idx="182">
                  <c:v>251.6719665527344</c:v>
                </c:pt>
                <c:pt idx="183">
                  <c:v>252.39851379394531</c:v>
                </c:pt>
                <c:pt idx="184">
                  <c:v>252.3834533691406</c:v>
                </c:pt>
                <c:pt idx="185">
                  <c:v>252.45960998535159</c:v>
                </c:pt>
                <c:pt idx="186">
                  <c:v>252.03150939941409</c:v>
                </c:pt>
                <c:pt idx="187">
                  <c:v>251.15557861328119</c:v>
                </c:pt>
                <c:pt idx="188">
                  <c:v>250.2986755371094</c:v>
                </c:pt>
                <c:pt idx="189">
                  <c:v>249.1291809082031</c:v>
                </c:pt>
                <c:pt idx="190">
                  <c:v>248.1015319824219</c:v>
                </c:pt>
                <c:pt idx="191">
                  <c:v>247.91436767578119</c:v>
                </c:pt>
                <c:pt idx="192">
                  <c:v>247.7767639160156</c:v>
                </c:pt>
                <c:pt idx="193">
                  <c:v>247.96107482910159</c:v>
                </c:pt>
                <c:pt idx="194">
                  <c:v>249.27302551269531</c:v>
                </c:pt>
                <c:pt idx="195">
                  <c:v>250.12590026855469</c:v>
                </c:pt>
                <c:pt idx="196">
                  <c:v>250.1808776855469</c:v>
                </c:pt>
                <c:pt idx="197">
                  <c:v>250.16423034667969</c:v>
                </c:pt>
                <c:pt idx="198">
                  <c:v>249.673583984375</c:v>
                </c:pt>
                <c:pt idx="199">
                  <c:v>248.5888671875</c:v>
                </c:pt>
                <c:pt idx="200">
                  <c:v>247.63420104980469</c:v>
                </c:pt>
                <c:pt idx="201">
                  <c:v>246.4207763671875</c:v>
                </c:pt>
                <c:pt idx="202">
                  <c:v>246.91688537597659</c:v>
                </c:pt>
                <c:pt idx="203">
                  <c:v>247.0378723144531</c:v>
                </c:pt>
                <c:pt idx="204">
                  <c:v>246.93513488769531</c:v>
                </c:pt>
                <c:pt idx="205">
                  <c:v>247.26206970214841</c:v>
                </c:pt>
                <c:pt idx="206">
                  <c:v>248.1609191894531</c:v>
                </c:pt>
                <c:pt idx="207">
                  <c:v>249.00544738769531</c:v>
                </c:pt>
                <c:pt idx="208">
                  <c:v>249.0971984863281</c:v>
                </c:pt>
                <c:pt idx="209">
                  <c:v>249.06201171875</c:v>
                </c:pt>
                <c:pt idx="210">
                  <c:v>248.58192443847659</c:v>
                </c:pt>
                <c:pt idx="211">
                  <c:v>247.70198059082031</c:v>
                </c:pt>
                <c:pt idx="212">
                  <c:v>246.83955383300781</c:v>
                </c:pt>
                <c:pt idx="213">
                  <c:v>245.65093994140619</c:v>
                </c:pt>
                <c:pt idx="214">
                  <c:v>244.60780334472659</c:v>
                </c:pt>
                <c:pt idx="215">
                  <c:v>243.609130859375</c:v>
                </c:pt>
                <c:pt idx="216">
                  <c:v>243.2801818847656</c:v>
                </c:pt>
                <c:pt idx="217">
                  <c:v>243.62724304199219</c:v>
                </c:pt>
                <c:pt idx="218">
                  <c:v>244.75205993652341</c:v>
                </c:pt>
                <c:pt idx="219">
                  <c:v>245.73675537109381</c:v>
                </c:pt>
                <c:pt idx="220">
                  <c:v>245.89141845703119</c:v>
                </c:pt>
                <c:pt idx="221">
                  <c:v>245.94415283203119</c:v>
                </c:pt>
                <c:pt idx="222">
                  <c:v>245.5682067871094</c:v>
                </c:pt>
                <c:pt idx="223">
                  <c:v>244.77210998535159</c:v>
                </c:pt>
                <c:pt idx="224">
                  <c:v>243.97080993652341</c:v>
                </c:pt>
                <c:pt idx="225">
                  <c:v>242.84382629394531</c:v>
                </c:pt>
                <c:pt idx="226">
                  <c:v>241.85791015625</c:v>
                </c:pt>
                <c:pt idx="227">
                  <c:v>241.26945495605469</c:v>
                </c:pt>
                <c:pt idx="228">
                  <c:v>241.34342956542969</c:v>
                </c:pt>
                <c:pt idx="229">
                  <c:v>241.87547302246091</c:v>
                </c:pt>
                <c:pt idx="230">
                  <c:v>243.47315979003909</c:v>
                </c:pt>
                <c:pt idx="231">
                  <c:v>245.9053649902344</c:v>
                </c:pt>
                <c:pt idx="232">
                  <c:v>246.6568298339844</c:v>
                </c:pt>
                <c:pt idx="233">
                  <c:v>247.99238586425781</c:v>
                </c:pt>
                <c:pt idx="234">
                  <c:v>248.06083679199219</c:v>
                </c:pt>
                <c:pt idx="235">
                  <c:v>247.23207092285159</c:v>
                </c:pt>
                <c:pt idx="236">
                  <c:v>246.28828430175781</c:v>
                </c:pt>
                <c:pt idx="237">
                  <c:v>245.0089416503906</c:v>
                </c:pt>
                <c:pt idx="238">
                  <c:v>243.88081359863281</c:v>
                </c:pt>
                <c:pt idx="239">
                  <c:v>243.21470642089841</c:v>
                </c:pt>
                <c:pt idx="240">
                  <c:v>243.30198669433591</c:v>
                </c:pt>
                <c:pt idx="241">
                  <c:v>244.28668212890619</c:v>
                </c:pt>
                <c:pt idx="242">
                  <c:v>245.68748474121091</c:v>
                </c:pt>
                <c:pt idx="243">
                  <c:v>246.4270324707031</c:v>
                </c:pt>
                <c:pt idx="244">
                  <c:v>246.38282775878909</c:v>
                </c:pt>
                <c:pt idx="245">
                  <c:v>246.06109619140619</c:v>
                </c:pt>
                <c:pt idx="246">
                  <c:v>245.4775390625</c:v>
                </c:pt>
                <c:pt idx="247">
                  <c:v>244.56182861328119</c:v>
                </c:pt>
                <c:pt idx="248">
                  <c:v>243.69630432128909</c:v>
                </c:pt>
                <c:pt idx="249">
                  <c:v>242.5111999511719</c:v>
                </c:pt>
                <c:pt idx="250">
                  <c:v>241.47621154785159</c:v>
                </c:pt>
                <c:pt idx="251">
                  <c:v>240.48637390136719</c:v>
                </c:pt>
                <c:pt idx="252">
                  <c:v>240.45072937011719</c:v>
                </c:pt>
                <c:pt idx="253">
                  <c:v>240.9276428222656</c:v>
                </c:pt>
                <c:pt idx="254">
                  <c:v>241.71795654296881</c:v>
                </c:pt>
                <c:pt idx="255">
                  <c:v>243.46684265136719</c:v>
                </c:pt>
                <c:pt idx="256">
                  <c:v>244.15016174316409</c:v>
                </c:pt>
                <c:pt idx="257">
                  <c:v>244.6042175292969</c:v>
                </c:pt>
                <c:pt idx="258">
                  <c:v>244.2608337402344</c:v>
                </c:pt>
                <c:pt idx="259">
                  <c:v>243.2045593261719</c:v>
                </c:pt>
                <c:pt idx="260">
                  <c:v>242.2301330566406</c:v>
                </c:pt>
                <c:pt idx="261">
                  <c:v>240.97340393066409</c:v>
                </c:pt>
                <c:pt idx="262">
                  <c:v>239.9088134765625</c:v>
                </c:pt>
                <c:pt idx="263">
                  <c:v>239.60707092285159</c:v>
                </c:pt>
                <c:pt idx="264">
                  <c:v>241.25440979003909</c:v>
                </c:pt>
                <c:pt idx="265">
                  <c:v>242.45222473144531</c:v>
                </c:pt>
                <c:pt idx="266">
                  <c:v>244.64427185058591</c:v>
                </c:pt>
                <c:pt idx="267">
                  <c:v>246.54322814941409</c:v>
                </c:pt>
                <c:pt idx="268">
                  <c:v>246.93873596191409</c:v>
                </c:pt>
                <c:pt idx="269">
                  <c:v>246.83250427246091</c:v>
                </c:pt>
                <c:pt idx="270">
                  <c:v>246.22169494628909</c:v>
                </c:pt>
                <c:pt idx="271">
                  <c:v>245.34510803222659</c:v>
                </c:pt>
                <c:pt idx="272">
                  <c:v>244.62275695800781</c:v>
                </c:pt>
                <c:pt idx="273">
                  <c:v>243.4704284667969</c:v>
                </c:pt>
                <c:pt idx="274">
                  <c:v>242.7807312011719</c:v>
                </c:pt>
                <c:pt idx="275">
                  <c:v>242.44978332519531</c:v>
                </c:pt>
                <c:pt idx="276">
                  <c:v>242.19325256347659</c:v>
                </c:pt>
                <c:pt idx="277">
                  <c:v>242.48280334472659</c:v>
                </c:pt>
                <c:pt idx="278">
                  <c:v>243.23750305175781</c:v>
                </c:pt>
                <c:pt idx="279">
                  <c:v>245.12547302246091</c:v>
                </c:pt>
                <c:pt idx="280">
                  <c:v>245.6542053222656</c:v>
                </c:pt>
                <c:pt idx="281">
                  <c:v>245.65000915527341</c:v>
                </c:pt>
                <c:pt idx="282">
                  <c:v>245.1866455078125</c:v>
                </c:pt>
                <c:pt idx="283">
                  <c:v>244.29829406738281</c:v>
                </c:pt>
                <c:pt idx="284">
                  <c:v>243.59226989746091</c:v>
                </c:pt>
                <c:pt idx="285">
                  <c:v>242.44889831542969</c:v>
                </c:pt>
                <c:pt idx="286">
                  <c:v>241.3913879394531</c:v>
                </c:pt>
                <c:pt idx="287">
                  <c:v>240.3529357910156</c:v>
                </c:pt>
                <c:pt idx="288">
                  <c:v>240.8238220214844</c:v>
                </c:pt>
                <c:pt idx="289">
                  <c:v>241.67170715332031</c:v>
                </c:pt>
                <c:pt idx="290">
                  <c:v>242.8226013183594</c:v>
                </c:pt>
                <c:pt idx="291">
                  <c:v>244.60942077636719</c:v>
                </c:pt>
                <c:pt idx="292">
                  <c:v>245.07408142089841</c:v>
                </c:pt>
                <c:pt idx="293">
                  <c:v>245.2019958496094</c:v>
                </c:pt>
                <c:pt idx="294">
                  <c:v>244.7327880859375</c:v>
                </c:pt>
                <c:pt idx="295">
                  <c:v>243.8268127441406</c:v>
                </c:pt>
                <c:pt idx="296">
                  <c:v>243.11509704589841</c:v>
                </c:pt>
                <c:pt idx="297">
                  <c:v>241.9710998535156</c:v>
                </c:pt>
                <c:pt idx="298">
                  <c:v>240.91004943847659</c:v>
                </c:pt>
                <c:pt idx="299">
                  <c:v>239.87263488769531</c:v>
                </c:pt>
                <c:pt idx="300">
                  <c:v>240.58021545410159</c:v>
                </c:pt>
                <c:pt idx="301">
                  <c:v>241.28770446777341</c:v>
                </c:pt>
                <c:pt idx="302">
                  <c:v>242.7125549316406</c:v>
                </c:pt>
                <c:pt idx="303">
                  <c:v>243.5712585449219</c:v>
                </c:pt>
                <c:pt idx="304">
                  <c:v>244.7454833984375</c:v>
                </c:pt>
                <c:pt idx="305">
                  <c:v>246.10191345214841</c:v>
                </c:pt>
                <c:pt idx="306">
                  <c:v>246.4718933105469</c:v>
                </c:pt>
                <c:pt idx="307">
                  <c:v>245.7632141113281</c:v>
                </c:pt>
                <c:pt idx="308">
                  <c:v>244.7921447753906</c:v>
                </c:pt>
                <c:pt idx="309">
                  <c:v>243.43994140625</c:v>
                </c:pt>
                <c:pt idx="310">
                  <c:v>242.2381591796875</c:v>
                </c:pt>
                <c:pt idx="311">
                  <c:v>241.421875</c:v>
                </c:pt>
                <c:pt idx="312">
                  <c:v>242.4469299316406</c:v>
                </c:pt>
                <c:pt idx="313">
                  <c:v>243.1656494140625</c:v>
                </c:pt>
                <c:pt idx="314">
                  <c:v>243.69049072265619</c:v>
                </c:pt>
                <c:pt idx="315">
                  <c:v>244.5701904296875</c:v>
                </c:pt>
                <c:pt idx="316">
                  <c:v>244.91400146484381</c:v>
                </c:pt>
                <c:pt idx="317">
                  <c:v>244.87074279785159</c:v>
                </c:pt>
                <c:pt idx="318">
                  <c:v>244.09393310546881</c:v>
                </c:pt>
                <c:pt idx="319">
                  <c:v>242.7974548339844</c:v>
                </c:pt>
                <c:pt idx="320">
                  <c:v>241.69464111328119</c:v>
                </c:pt>
                <c:pt idx="321">
                  <c:v>240.3737487792969</c:v>
                </c:pt>
                <c:pt idx="322">
                  <c:v>239.23377990722659</c:v>
                </c:pt>
                <c:pt idx="323">
                  <c:v>238.15821838378909</c:v>
                </c:pt>
                <c:pt idx="324">
                  <c:v>238.84356689453119</c:v>
                </c:pt>
                <c:pt idx="325">
                  <c:v>239.4009094238281</c:v>
                </c:pt>
                <c:pt idx="326">
                  <c:v>240.53535461425781</c:v>
                </c:pt>
                <c:pt idx="327">
                  <c:v>241.57276916503909</c:v>
                </c:pt>
                <c:pt idx="328">
                  <c:v>241.7359924316406</c:v>
                </c:pt>
                <c:pt idx="329">
                  <c:v>241.73114013671881</c:v>
                </c:pt>
                <c:pt idx="330">
                  <c:v>241.29852294921881</c:v>
                </c:pt>
                <c:pt idx="331">
                  <c:v>240.4331359863281</c:v>
                </c:pt>
                <c:pt idx="332">
                  <c:v>239.5435485839844</c:v>
                </c:pt>
                <c:pt idx="333">
                  <c:v>238.3360900878906</c:v>
                </c:pt>
                <c:pt idx="334">
                  <c:v>237.28257751464841</c:v>
                </c:pt>
                <c:pt idx="335">
                  <c:v>236.92913818359381</c:v>
                </c:pt>
                <c:pt idx="336">
                  <c:v>237.07810974121091</c:v>
                </c:pt>
                <c:pt idx="337">
                  <c:v>238.91618347167969</c:v>
                </c:pt>
                <c:pt idx="338">
                  <c:v>241.22706604003909</c:v>
                </c:pt>
                <c:pt idx="339">
                  <c:v>242.90473937988281</c:v>
                </c:pt>
                <c:pt idx="340">
                  <c:v>243.14739990234381</c:v>
                </c:pt>
                <c:pt idx="341">
                  <c:v>242.82275390625</c:v>
                </c:pt>
                <c:pt idx="342">
                  <c:v>242.09205627441409</c:v>
                </c:pt>
                <c:pt idx="343">
                  <c:v>240.79554748535159</c:v>
                </c:pt>
                <c:pt idx="344">
                  <c:v>239.66786193847659</c:v>
                </c:pt>
                <c:pt idx="345">
                  <c:v>238.3100891113281</c:v>
                </c:pt>
                <c:pt idx="346">
                  <c:v>237.1562194824219</c:v>
                </c:pt>
                <c:pt idx="347">
                  <c:v>236.06915283203119</c:v>
                </c:pt>
                <c:pt idx="348">
                  <c:v>235.88279724121091</c:v>
                </c:pt>
                <c:pt idx="349">
                  <c:v>236.96839904785159</c:v>
                </c:pt>
                <c:pt idx="350">
                  <c:v>238.02960205078119</c:v>
                </c:pt>
                <c:pt idx="351">
                  <c:v>238.8646240234375</c:v>
                </c:pt>
                <c:pt idx="352">
                  <c:v>240.5709533691406</c:v>
                </c:pt>
                <c:pt idx="353">
                  <c:v>241.40605163574219</c:v>
                </c:pt>
                <c:pt idx="354">
                  <c:v>241.09327697753909</c:v>
                </c:pt>
                <c:pt idx="355">
                  <c:v>239.9544677734375</c:v>
                </c:pt>
                <c:pt idx="356">
                  <c:v>238.87879943847659</c:v>
                </c:pt>
                <c:pt idx="357">
                  <c:v>237.537353515625</c:v>
                </c:pt>
                <c:pt idx="358">
                  <c:v>236.37760925292969</c:v>
                </c:pt>
                <c:pt idx="359">
                  <c:v>235.28846740722659</c:v>
                </c:pt>
                <c:pt idx="360">
                  <c:v>235.2666320800781</c:v>
                </c:pt>
                <c:pt idx="361">
                  <c:v>235.82225036621091</c:v>
                </c:pt>
                <c:pt idx="362">
                  <c:v>236.4504699707031</c:v>
                </c:pt>
                <c:pt idx="363">
                  <c:v>236.70909118652341</c:v>
                </c:pt>
                <c:pt idx="364">
                  <c:v>237.11724853515619</c:v>
                </c:pt>
                <c:pt idx="365">
                  <c:v>237.39070129394531</c:v>
                </c:pt>
                <c:pt idx="366">
                  <c:v>237.1148681640625</c:v>
                </c:pt>
                <c:pt idx="367">
                  <c:v>236.3518981933594</c:v>
                </c:pt>
                <c:pt idx="368">
                  <c:v>235.53169250488281</c:v>
                </c:pt>
                <c:pt idx="369">
                  <c:v>234.36412048339841</c:v>
                </c:pt>
                <c:pt idx="370">
                  <c:v>233.76904296875</c:v>
                </c:pt>
                <c:pt idx="371">
                  <c:v>233.24497985839841</c:v>
                </c:pt>
                <c:pt idx="372">
                  <c:v>233.15348815917969</c:v>
                </c:pt>
                <c:pt idx="373">
                  <c:v>233.66473388671881</c:v>
                </c:pt>
                <c:pt idx="374">
                  <c:v>234.4722900390625</c:v>
                </c:pt>
                <c:pt idx="375">
                  <c:v>235.16798400878909</c:v>
                </c:pt>
                <c:pt idx="376">
                  <c:v>235.20623779296881</c:v>
                </c:pt>
                <c:pt idx="377">
                  <c:v>235.2978210449219</c:v>
                </c:pt>
                <c:pt idx="378">
                  <c:v>234.96821594238281</c:v>
                </c:pt>
                <c:pt idx="379">
                  <c:v>234.21076965332031</c:v>
                </c:pt>
                <c:pt idx="380">
                  <c:v>233.4216003417969</c:v>
                </c:pt>
                <c:pt idx="381">
                  <c:v>232.29277038574219</c:v>
                </c:pt>
                <c:pt idx="382">
                  <c:v>231.6727600097656</c:v>
                </c:pt>
                <c:pt idx="383">
                  <c:v>230.9211120605469</c:v>
                </c:pt>
                <c:pt idx="384">
                  <c:v>230.97467041015619</c:v>
                </c:pt>
                <c:pt idx="385">
                  <c:v>233.4139709472656</c:v>
                </c:pt>
                <c:pt idx="386">
                  <c:v>235.38240051269531</c:v>
                </c:pt>
                <c:pt idx="387">
                  <c:v>236.26707458496091</c:v>
                </c:pt>
                <c:pt idx="388">
                  <c:v>236.28309631347659</c:v>
                </c:pt>
                <c:pt idx="389">
                  <c:v>236.24267578125</c:v>
                </c:pt>
                <c:pt idx="390">
                  <c:v>236.5921325683594</c:v>
                </c:pt>
                <c:pt idx="391">
                  <c:v>236.03704833984381</c:v>
                </c:pt>
                <c:pt idx="392">
                  <c:v>235.22514343261719</c:v>
                </c:pt>
                <c:pt idx="393">
                  <c:v>234.00401306152341</c:v>
                </c:pt>
                <c:pt idx="394">
                  <c:v>232.923095703125</c:v>
                </c:pt>
                <c:pt idx="395">
                  <c:v>232.0921630859375</c:v>
                </c:pt>
                <c:pt idx="396">
                  <c:v>231.63336181640619</c:v>
                </c:pt>
                <c:pt idx="397">
                  <c:v>234.03550720214841</c:v>
                </c:pt>
                <c:pt idx="398">
                  <c:v>236.8824157714844</c:v>
                </c:pt>
                <c:pt idx="399">
                  <c:v>238.19073486328119</c:v>
                </c:pt>
                <c:pt idx="400">
                  <c:v>238.29322814941409</c:v>
                </c:pt>
                <c:pt idx="401">
                  <c:v>238.14234924316409</c:v>
                </c:pt>
                <c:pt idx="402">
                  <c:v>237.29522705078119</c:v>
                </c:pt>
                <c:pt idx="403">
                  <c:v>235.9596252441406</c:v>
                </c:pt>
                <c:pt idx="404">
                  <c:v>234.85069274902341</c:v>
                </c:pt>
                <c:pt idx="405">
                  <c:v>233.54925537109381</c:v>
                </c:pt>
                <c:pt idx="406">
                  <c:v>232.810546875</c:v>
                </c:pt>
                <c:pt idx="407">
                  <c:v>231.95634460449219</c:v>
                </c:pt>
                <c:pt idx="408">
                  <c:v>231.85743713378909</c:v>
                </c:pt>
                <c:pt idx="409">
                  <c:v>232.92573547363281</c:v>
                </c:pt>
                <c:pt idx="410">
                  <c:v>235.200927734375</c:v>
                </c:pt>
                <c:pt idx="411">
                  <c:v>236.86799621582031</c:v>
                </c:pt>
                <c:pt idx="412">
                  <c:v>237.1418762207031</c:v>
                </c:pt>
                <c:pt idx="413">
                  <c:v>237.17127990722659</c:v>
                </c:pt>
                <c:pt idx="414">
                  <c:v>237.00263977050781</c:v>
                </c:pt>
                <c:pt idx="415">
                  <c:v>236.21208190917969</c:v>
                </c:pt>
                <c:pt idx="416">
                  <c:v>235.3268127441406</c:v>
                </c:pt>
                <c:pt idx="417">
                  <c:v>234.08976745605469</c:v>
                </c:pt>
                <c:pt idx="418">
                  <c:v>233.00733947753909</c:v>
                </c:pt>
                <c:pt idx="419">
                  <c:v>232.40447998046881</c:v>
                </c:pt>
                <c:pt idx="420">
                  <c:v>232.05998229980469</c:v>
                </c:pt>
                <c:pt idx="421">
                  <c:v>234.08160400390619</c:v>
                </c:pt>
                <c:pt idx="422">
                  <c:v>235.6539611816406</c:v>
                </c:pt>
                <c:pt idx="423">
                  <c:v>237.25665283203119</c:v>
                </c:pt>
                <c:pt idx="424">
                  <c:v>237.54508972167969</c:v>
                </c:pt>
                <c:pt idx="425">
                  <c:v>237.79429626464841</c:v>
                </c:pt>
                <c:pt idx="426">
                  <c:v>237.3650817871094</c:v>
                </c:pt>
                <c:pt idx="427">
                  <c:v>236.2163391113281</c:v>
                </c:pt>
                <c:pt idx="428">
                  <c:v>235.18128967285159</c:v>
                </c:pt>
                <c:pt idx="429">
                  <c:v>233.87091064453119</c:v>
                </c:pt>
                <c:pt idx="430">
                  <c:v>234.94667053222659</c:v>
                </c:pt>
                <c:pt idx="431">
                  <c:v>235.6390686035156</c:v>
                </c:pt>
                <c:pt idx="432">
                  <c:v>235.6954650878906</c:v>
                </c:pt>
                <c:pt idx="433">
                  <c:v>235.98162841796881</c:v>
                </c:pt>
                <c:pt idx="434">
                  <c:v>236.61573791503909</c:v>
                </c:pt>
                <c:pt idx="435">
                  <c:v>238.9884033203125</c:v>
                </c:pt>
                <c:pt idx="436">
                  <c:v>240.6515808105469</c:v>
                </c:pt>
                <c:pt idx="437">
                  <c:v>241.1950378417969</c:v>
                </c:pt>
                <c:pt idx="438">
                  <c:v>240.69831848144531</c:v>
                </c:pt>
                <c:pt idx="439">
                  <c:v>239.62823486328119</c:v>
                </c:pt>
                <c:pt idx="440">
                  <c:v>238.5413818359375</c:v>
                </c:pt>
                <c:pt idx="441">
                  <c:v>237.12721252441409</c:v>
                </c:pt>
                <c:pt idx="442">
                  <c:v>236.60676574707031</c:v>
                </c:pt>
                <c:pt idx="443">
                  <c:v>236.50865173339841</c:v>
                </c:pt>
                <c:pt idx="444">
                  <c:v>236.888427734375</c:v>
                </c:pt>
                <c:pt idx="445">
                  <c:v>237.38092041015619</c:v>
                </c:pt>
                <c:pt idx="446">
                  <c:v>238.3085632324219</c:v>
                </c:pt>
                <c:pt idx="447">
                  <c:v>239.5435485839844</c:v>
                </c:pt>
                <c:pt idx="448">
                  <c:v>239.7480773925781</c:v>
                </c:pt>
                <c:pt idx="449">
                  <c:v>240.24119567871091</c:v>
                </c:pt>
                <c:pt idx="450">
                  <c:v>239.85899353027341</c:v>
                </c:pt>
                <c:pt idx="451">
                  <c:v>238.69291687011719</c:v>
                </c:pt>
                <c:pt idx="452">
                  <c:v>237.62571716308591</c:v>
                </c:pt>
                <c:pt idx="453">
                  <c:v>236.268798828125</c:v>
                </c:pt>
                <c:pt idx="454">
                  <c:v>236.88920593261719</c:v>
                </c:pt>
                <c:pt idx="455">
                  <c:v>236.8968811035156</c:v>
                </c:pt>
                <c:pt idx="456">
                  <c:v>236.6846923828125</c:v>
                </c:pt>
                <c:pt idx="457">
                  <c:v>237.78092956542969</c:v>
                </c:pt>
                <c:pt idx="458">
                  <c:v>239.93548583984381</c:v>
                </c:pt>
                <c:pt idx="459">
                  <c:v>240.9136962890625</c:v>
                </c:pt>
                <c:pt idx="460">
                  <c:v>240.8464660644531</c:v>
                </c:pt>
                <c:pt idx="461">
                  <c:v>240.59999084472659</c:v>
                </c:pt>
                <c:pt idx="462">
                  <c:v>239.9390869140625</c:v>
                </c:pt>
                <c:pt idx="463">
                  <c:v>238.90129089355469</c:v>
                </c:pt>
                <c:pt idx="464">
                  <c:v>237.8656311035156</c:v>
                </c:pt>
                <c:pt idx="465">
                  <c:v>236.51127624511719</c:v>
                </c:pt>
                <c:pt idx="466">
                  <c:v>235.3179016113281</c:v>
                </c:pt>
                <c:pt idx="467">
                  <c:v>234.2049560546875</c:v>
                </c:pt>
                <c:pt idx="468">
                  <c:v>235.86387634277341</c:v>
                </c:pt>
                <c:pt idx="469">
                  <c:v>238.16523742675781</c:v>
                </c:pt>
                <c:pt idx="470">
                  <c:v>240.6612854003906</c:v>
                </c:pt>
                <c:pt idx="471">
                  <c:v>241.6678161621094</c:v>
                </c:pt>
                <c:pt idx="472">
                  <c:v>241.36590576171881</c:v>
                </c:pt>
                <c:pt idx="473">
                  <c:v>240.7353515625</c:v>
                </c:pt>
                <c:pt idx="474">
                  <c:v>239.61769104003909</c:v>
                </c:pt>
                <c:pt idx="475">
                  <c:v>238.1137390136719</c:v>
                </c:pt>
                <c:pt idx="476">
                  <c:v>236.8959655761719</c:v>
                </c:pt>
                <c:pt idx="477">
                  <c:v>235.46739196777341</c:v>
                </c:pt>
                <c:pt idx="478">
                  <c:v>234.25508117675781</c:v>
                </c:pt>
                <c:pt idx="479">
                  <c:v>233.13627624511719</c:v>
                </c:pt>
                <c:pt idx="480">
                  <c:v>232.8704528808594</c:v>
                </c:pt>
                <c:pt idx="481">
                  <c:v>233.67816162109381</c:v>
                </c:pt>
                <c:pt idx="482">
                  <c:v>235.29740905761719</c:v>
                </c:pt>
                <c:pt idx="483">
                  <c:v>236.81449890136719</c:v>
                </c:pt>
                <c:pt idx="484">
                  <c:v>238.2620544433594</c:v>
                </c:pt>
                <c:pt idx="485">
                  <c:v>238.983154296875</c:v>
                </c:pt>
                <c:pt idx="486">
                  <c:v>238.6172790527344</c:v>
                </c:pt>
                <c:pt idx="487">
                  <c:v>237.4252624511719</c:v>
                </c:pt>
                <c:pt idx="488">
                  <c:v>236.29881286621091</c:v>
                </c:pt>
                <c:pt idx="489">
                  <c:v>234.91514587402341</c:v>
                </c:pt>
                <c:pt idx="490">
                  <c:v>234.55302429199219</c:v>
                </c:pt>
                <c:pt idx="491">
                  <c:v>234.80096435546881</c:v>
                </c:pt>
                <c:pt idx="492">
                  <c:v>234.73524475097659</c:v>
                </c:pt>
                <c:pt idx="493">
                  <c:v>235.0451354980469</c:v>
                </c:pt>
                <c:pt idx="494">
                  <c:v>235.6934509277344</c:v>
                </c:pt>
                <c:pt idx="495">
                  <c:v>237.8243103027344</c:v>
                </c:pt>
                <c:pt idx="496">
                  <c:v>238.40924072265619</c:v>
                </c:pt>
                <c:pt idx="497">
                  <c:v>238.5921936035156</c:v>
                </c:pt>
                <c:pt idx="498">
                  <c:v>238.07380676269531</c:v>
                </c:pt>
                <c:pt idx="499">
                  <c:v>236.8348693847656</c:v>
                </c:pt>
                <c:pt idx="500">
                  <c:v>235.71299743652341</c:v>
                </c:pt>
                <c:pt idx="501">
                  <c:v>234.33320617675781</c:v>
                </c:pt>
                <c:pt idx="502">
                  <c:v>233.1548156738281</c:v>
                </c:pt>
                <c:pt idx="503">
                  <c:v>233.63771057128909</c:v>
                </c:pt>
                <c:pt idx="504">
                  <c:v>233.95892333984381</c:v>
                </c:pt>
                <c:pt idx="505">
                  <c:v>234.3972473144531</c:v>
                </c:pt>
                <c:pt idx="506">
                  <c:v>235.50030517578119</c:v>
                </c:pt>
                <c:pt idx="507">
                  <c:v>236.04618835449219</c:v>
                </c:pt>
                <c:pt idx="508">
                  <c:v>236.09503173828119</c:v>
                </c:pt>
                <c:pt idx="509">
                  <c:v>236.42955017089841</c:v>
                </c:pt>
                <c:pt idx="510">
                  <c:v>236.10052490234381</c:v>
                </c:pt>
                <c:pt idx="511">
                  <c:v>235.2429504394531</c:v>
                </c:pt>
                <c:pt idx="512">
                  <c:v>234.3407897949219</c:v>
                </c:pt>
                <c:pt idx="513">
                  <c:v>233.1059265136719</c:v>
                </c:pt>
                <c:pt idx="514">
                  <c:v>232.3944396972656</c:v>
                </c:pt>
                <c:pt idx="515">
                  <c:v>231.54583740234381</c:v>
                </c:pt>
                <c:pt idx="516">
                  <c:v>231.78373718261719</c:v>
                </c:pt>
                <c:pt idx="517">
                  <c:v>233.6188049316406</c:v>
                </c:pt>
                <c:pt idx="518">
                  <c:v>235.18040466308591</c:v>
                </c:pt>
                <c:pt idx="519">
                  <c:v>235.7223205566406</c:v>
                </c:pt>
                <c:pt idx="520">
                  <c:v>235.86785888671881</c:v>
                </c:pt>
                <c:pt idx="521">
                  <c:v>235.870361328125</c:v>
                </c:pt>
                <c:pt idx="522">
                  <c:v>235.38337707519531</c:v>
                </c:pt>
                <c:pt idx="523">
                  <c:v>234.47602844238281</c:v>
                </c:pt>
                <c:pt idx="524">
                  <c:v>233.54817199707031</c:v>
                </c:pt>
                <c:pt idx="525">
                  <c:v>232.29161071777341</c:v>
                </c:pt>
                <c:pt idx="526">
                  <c:v>231.1882629394531</c:v>
                </c:pt>
                <c:pt idx="527">
                  <c:v>231.2035827636719</c:v>
                </c:pt>
                <c:pt idx="528">
                  <c:v>232.8571472167969</c:v>
                </c:pt>
                <c:pt idx="529">
                  <c:v>233.7987365722656</c:v>
                </c:pt>
                <c:pt idx="530">
                  <c:v>234.80479431152341</c:v>
                </c:pt>
                <c:pt idx="531">
                  <c:v>236.0701904296875</c:v>
                </c:pt>
                <c:pt idx="532">
                  <c:v>236.20545959472659</c:v>
                </c:pt>
                <c:pt idx="533">
                  <c:v>236.16496276855469</c:v>
                </c:pt>
                <c:pt idx="534">
                  <c:v>235.5957946777344</c:v>
                </c:pt>
                <c:pt idx="535">
                  <c:v>234.77154541015619</c:v>
                </c:pt>
                <c:pt idx="536">
                  <c:v>234.09672546386719</c:v>
                </c:pt>
                <c:pt idx="537">
                  <c:v>232.9523620605469</c:v>
                </c:pt>
                <c:pt idx="538">
                  <c:v>232.16725158691409</c:v>
                </c:pt>
                <c:pt idx="539">
                  <c:v>231.95890808105469</c:v>
                </c:pt>
                <c:pt idx="540">
                  <c:v>231.7379455566406</c:v>
                </c:pt>
                <c:pt idx="541">
                  <c:v>232.23811340332031</c:v>
                </c:pt>
                <c:pt idx="542">
                  <c:v>234.1103515625</c:v>
                </c:pt>
                <c:pt idx="543">
                  <c:v>236.5035095214844</c:v>
                </c:pt>
                <c:pt idx="544">
                  <c:v>238.2978820800781</c:v>
                </c:pt>
                <c:pt idx="545">
                  <c:v>240.17024230957031</c:v>
                </c:pt>
                <c:pt idx="546">
                  <c:v>240.35066223144531</c:v>
                </c:pt>
                <c:pt idx="547">
                  <c:v>239.42933654785159</c:v>
                </c:pt>
                <c:pt idx="548">
                  <c:v>238.326416015625</c:v>
                </c:pt>
                <c:pt idx="549">
                  <c:v>236.850830078125</c:v>
                </c:pt>
                <c:pt idx="550">
                  <c:v>235.52711486816409</c:v>
                </c:pt>
                <c:pt idx="551">
                  <c:v>234.5570373535156</c:v>
                </c:pt>
                <c:pt idx="552">
                  <c:v>234.13050842285159</c:v>
                </c:pt>
                <c:pt idx="553">
                  <c:v>234.9327697753906</c:v>
                </c:pt>
                <c:pt idx="554">
                  <c:v>235.8230895996094</c:v>
                </c:pt>
                <c:pt idx="555">
                  <c:v>237.8021545410156</c:v>
                </c:pt>
                <c:pt idx="556">
                  <c:v>239.0973815917969</c:v>
                </c:pt>
                <c:pt idx="557">
                  <c:v>240.22021484375</c:v>
                </c:pt>
                <c:pt idx="558">
                  <c:v>239.9765319824219</c:v>
                </c:pt>
                <c:pt idx="559">
                  <c:v>238.73612976074219</c:v>
                </c:pt>
                <c:pt idx="560">
                  <c:v>238.34257507324219</c:v>
                </c:pt>
                <c:pt idx="561">
                  <c:v>237.25502014160159</c:v>
                </c:pt>
                <c:pt idx="562">
                  <c:v>236.1134033203125</c:v>
                </c:pt>
                <c:pt idx="563">
                  <c:v>234.94854736328119</c:v>
                </c:pt>
              </c:numCache>
            </c:numRef>
          </c:yVal>
          <c:smooth val="0"/>
          <c:extLst>
            <c:ext xmlns:c16="http://schemas.microsoft.com/office/drawing/2014/chart" uri="{C3380CC4-5D6E-409C-BE32-E72D297353CC}">
              <c16:uniqueId val="{00000004-3068-4DFF-B99A-CF71539F1AF0}"/>
            </c:ext>
          </c:extLst>
        </c:ser>
        <c:dLbls>
          <c:showLegendKey val="0"/>
          <c:showVal val="0"/>
          <c:showCatName val="0"/>
          <c:showSerName val="0"/>
          <c:showPercent val="0"/>
          <c:showBubbleSize val="0"/>
        </c:dLbls>
        <c:axId val="738441695"/>
        <c:axId val="736814463"/>
        <c:extLst>
          <c:ext xmlns:c15="http://schemas.microsoft.com/office/drawing/2012/chart" uri="{02D57815-91ED-43cb-92C2-25804820EDAC}">
            <c15:filteredScatterSeries>
              <c15:ser>
                <c:idx val="1"/>
                <c:order val="1"/>
                <c:tx>
                  <c:strRef>
                    <c:extLst>
                      <c:ext uri="{02D57815-91ED-43cb-92C2-25804820EDAC}">
                        <c15:formulaRef>
                          <c15:sqref>'02N20W10J01'!$F$3</c15:sqref>
                        </c15:formulaRef>
                      </c:ext>
                    </c:extLst>
                    <c:strCache>
                      <c:ptCount val="1"/>
                      <c:pt idx="0">
                        <c:v>Projects</c:v>
                      </c:pt>
                    </c:strCache>
                  </c:strRef>
                </c:tx>
                <c:spPr>
                  <a:ln w="19050" cap="rnd">
                    <a:solidFill>
                      <a:schemeClr val="accent3"/>
                    </a:solidFill>
                    <a:round/>
                  </a:ln>
                  <a:effectLst/>
                </c:spPr>
                <c:marker>
                  <c:symbol val="none"/>
                </c:marker>
                <c:xVal>
                  <c:numRef>
                    <c:extLst>
                      <c:ext uri="{02D57815-91ED-43cb-92C2-25804820EDAC}">
                        <c15:formulaRef>
                          <c15:sqref>'02N20W10J01'!$A$4:$A$603</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c:ext uri="{02D57815-91ED-43cb-92C2-25804820EDAC}">
                        <c15:formulaRef>
                          <c15:sqref>'02N20W10J01'!$F$4:$F$603</c15:sqref>
                        </c15:formulaRef>
                      </c:ext>
                    </c:extLst>
                    <c:numCache>
                      <c:formatCode>General</c:formatCode>
                      <c:ptCount val="600"/>
                      <c:pt idx="0">
                        <c:v>263.913971</c:v>
                      </c:pt>
                      <c:pt idx="1">
                        <c:v>265.24377399999997</c:v>
                      </c:pt>
                      <c:pt idx="2">
                        <c:v>267.04788200000002</c:v>
                      </c:pt>
                      <c:pt idx="3">
                        <c:v>265.69003300000003</c:v>
                      </c:pt>
                      <c:pt idx="4">
                        <c:v>266.413635</c:v>
                      </c:pt>
                      <c:pt idx="5">
                        <c:v>262.17132600000002</c:v>
                      </c:pt>
                      <c:pt idx="6">
                        <c:v>262.43542500000001</c:v>
                      </c:pt>
                      <c:pt idx="7">
                        <c:v>262.969696</c:v>
                      </c:pt>
                      <c:pt idx="8">
                        <c:v>263.288208</c:v>
                      </c:pt>
                      <c:pt idx="9">
                        <c:v>258.77517699999999</c:v>
                      </c:pt>
                      <c:pt idx="10">
                        <c:v>260.14492799999999</c:v>
                      </c:pt>
                      <c:pt idx="11">
                        <c:v>261.03015099999999</c:v>
                      </c:pt>
                      <c:pt idx="12">
                        <c:v>263.26760899999999</c:v>
                      </c:pt>
                      <c:pt idx="13">
                        <c:v>265.253784</c:v>
                      </c:pt>
                      <c:pt idx="14">
                        <c:v>262.37640399999998</c:v>
                      </c:pt>
                      <c:pt idx="15">
                        <c:v>263.74505599999998</c:v>
                      </c:pt>
                      <c:pt idx="16">
                        <c:v>264.84619099999998</c:v>
                      </c:pt>
                      <c:pt idx="17">
                        <c:v>261.65679899999998</c:v>
                      </c:pt>
                      <c:pt idx="18">
                        <c:v>261.51135299999999</c:v>
                      </c:pt>
                      <c:pt idx="19">
                        <c:v>262.47460899999999</c:v>
                      </c:pt>
                      <c:pt idx="20">
                        <c:v>262.41027800000001</c:v>
                      </c:pt>
                      <c:pt idx="21">
                        <c:v>256.49188199999998</c:v>
                      </c:pt>
                      <c:pt idx="22">
                        <c:v>257.83132899999998</c:v>
                      </c:pt>
                      <c:pt idx="23">
                        <c:v>260.70944200000002</c:v>
                      </c:pt>
                      <c:pt idx="24">
                        <c:v>262.97210699999999</c:v>
                      </c:pt>
                      <c:pt idx="25">
                        <c:v>264.957581</c:v>
                      </c:pt>
                      <c:pt idx="26">
                        <c:v>264.70929000000001</c:v>
                      </c:pt>
                      <c:pt idx="27">
                        <c:v>265.09478799999999</c:v>
                      </c:pt>
                      <c:pt idx="28">
                        <c:v>261.37472500000001</c:v>
                      </c:pt>
                      <c:pt idx="29">
                        <c:v>259.87823500000002</c:v>
                      </c:pt>
                      <c:pt idx="30">
                        <c:v>258.72335800000002</c:v>
                      </c:pt>
                      <c:pt idx="31">
                        <c:v>257.62286399999999</c:v>
                      </c:pt>
                      <c:pt idx="32">
                        <c:v>257.99520899999999</c:v>
                      </c:pt>
                      <c:pt idx="33">
                        <c:v>258.44235200000003</c:v>
                      </c:pt>
                      <c:pt idx="34">
                        <c:v>257.247681</c:v>
                      </c:pt>
                      <c:pt idx="35">
                        <c:v>258.40527300000002</c:v>
                      </c:pt>
                      <c:pt idx="36">
                        <c:v>261.00509599999998</c:v>
                      </c:pt>
                      <c:pt idx="37">
                        <c:v>259.88494900000001</c:v>
                      </c:pt>
                      <c:pt idx="38">
                        <c:v>260.28884900000003</c:v>
                      </c:pt>
                      <c:pt idx="39">
                        <c:v>260.81686400000001</c:v>
                      </c:pt>
                      <c:pt idx="40">
                        <c:v>257.94454999999999</c:v>
                      </c:pt>
                      <c:pt idx="41">
                        <c:v>258.52212500000002</c:v>
                      </c:pt>
                      <c:pt idx="42">
                        <c:v>257.31762700000002</c:v>
                      </c:pt>
                      <c:pt idx="43">
                        <c:v>257.79281600000002</c:v>
                      </c:pt>
                      <c:pt idx="44">
                        <c:v>256.57843000000003</c:v>
                      </c:pt>
                      <c:pt idx="45">
                        <c:v>255.28054800000001</c:v>
                      </c:pt>
                      <c:pt idx="46">
                        <c:v>256.12115499999999</c:v>
                      </c:pt>
                      <c:pt idx="47">
                        <c:v>258.32241800000003</c:v>
                      </c:pt>
                      <c:pt idx="48">
                        <c:v>260.79293799999999</c:v>
                      </c:pt>
                      <c:pt idx="49">
                        <c:v>262.59445199999999</c:v>
                      </c:pt>
                      <c:pt idx="50">
                        <c:v>260.43206800000002</c:v>
                      </c:pt>
                      <c:pt idx="51">
                        <c:v>258.82461499999999</c:v>
                      </c:pt>
                      <c:pt idx="52">
                        <c:v>257.39239500000002</c:v>
                      </c:pt>
                      <c:pt idx="53">
                        <c:v>258.44915800000001</c:v>
                      </c:pt>
                      <c:pt idx="54">
                        <c:v>256.23315400000001</c:v>
                      </c:pt>
                      <c:pt idx="55">
                        <c:v>253.944626</c:v>
                      </c:pt>
                      <c:pt idx="56">
                        <c:v>253.73985300000001</c:v>
                      </c:pt>
                      <c:pt idx="57">
                        <c:v>255.39128099999999</c:v>
                      </c:pt>
                      <c:pt idx="58">
                        <c:v>257.36807299999998</c:v>
                      </c:pt>
                      <c:pt idx="59">
                        <c:v>259.63360599999999</c:v>
                      </c:pt>
                      <c:pt idx="60">
                        <c:v>261.73703</c:v>
                      </c:pt>
                      <c:pt idx="61">
                        <c:v>262.855255</c:v>
                      </c:pt>
                      <c:pt idx="62">
                        <c:v>264.30978399999998</c:v>
                      </c:pt>
                      <c:pt idx="63">
                        <c:v>265.59845000000001</c:v>
                      </c:pt>
                      <c:pt idx="64">
                        <c:v>260.57540899999998</c:v>
                      </c:pt>
                      <c:pt idx="65">
                        <c:v>258.69622800000002</c:v>
                      </c:pt>
                      <c:pt idx="66">
                        <c:v>256.84039300000001</c:v>
                      </c:pt>
                      <c:pt idx="67">
                        <c:v>257.529785</c:v>
                      </c:pt>
                      <c:pt idx="68">
                        <c:v>255.81414799999999</c:v>
                      </c:pt>
                      <c:pt idx="69">
                        <c:v>256.00119000000001</c:v>
                      </c:pt>
                      <c:pt idx="70">
                        <c:v>257.32644699999997</c:v>
                      </c:pt>
                      <c:pt idx="71">
                        <c:v>258.65347300000002</c:v>
                      </c:pt>
                      <c:pt idx="72">
                        <c:v>259.19769300000002</c:v>
                      </c:pt>
                      <c:pt idx="73">
                        <c:v>261.17450000000002</c:v>
                      </c:pt>
                      <c:pt idx="74">
                        <c:v>262.29632600000002</c:v>
                      </c:pt>
                      <c:pt idx="75">
                        <c:v>263.19216899999998</c:v>
                      </c:pt>
                      <c:pt idx="76">
                        <c:v>260.18829299999999</c:v>
                      </c:pt>
                      <c:pt idx="77">
                        <c:v>257.31228599999997</c:v>
                      </c:pt>
                      <c:pt idx="78">
                        <c:v>257.54809599999999</c:v>
                      </c:pt>
                      <c:pt idx="79">
                        <c:v>252.46554599999999</c:v>
                      </c:pt>
                      <c:pt idx="80">
                        <c:v>252.938354</c:v>
                      </c:pt>
                      <c:pt idx="81">
                        <c:v>255.46052599999999</c:v>
                      </c:pt>
                      <c:pt idx="82">
                        <c:v>257.101654</c:v>
                      </c:pt>
                      <c:pt idx="83">
                        <c:v>259.41253699999999</c:v>
                      </c:pt>
                      <c:pt idx="84">
                        <c:v>261.52526899999998</c:v>
                      </c:pt>
                      <c:pt idx="85">
                        <c:v>263.28976399999999</c:v>
                      </c:pt>
                      <c:pt idx="86">
                        <c:v>264.88473499999998</c:v>
                      </c:pt>
                      <c:pt idx="87">
                        <c:v>263.66897599999999</c:v>
                      </c:pt>
                      <c:pt idx="88">
                        <c:v>260.81689499999999</c:v>
                      </c:pt>
                      <c:pt idx="89">
                        <c:v>258.68923999999998</c:v>
                      </c:pt>
                      <c:pt idx="90">
                        <c:v>259.49157700000001</c:v>
                      </c:pt>
                      <c:pt idx="91">
                        <c:v>260.32086199999998</c:v>
                      </c:pt>
                      <c:pt idx="92">
                        <c:v>260.89956699999999</c:v>
                      </c:pt>
                      <c:pt idx="93">
                        <c:v>256.42373700000002</c:v>
                      </c:pt>
                      <c:pt idx="94">
                        <c:v>255.50029000000001</c:v>
                      </c:pt>
                      <c:pt idx="95">
                        <c:v>258.021027</c:v>
                      </c:pt>
                      <c:pt idx="96">
                        <c:v>259.70178199999998</c:v>
                      </c:pt>
                      <c:pt idx="97">
                        <c:v>261.63171399999999</c:v>
                      </c:pt>
                      <c:pt idx="98">
                        <c:v>263.74331699999999</c:v>
                      </c:pt>
                      <c:pt idx="99">
                        <c:v>264.29904199999999</c:v>
                      </c:pt>
                      <c:pt idx="100">
                        <c:v>263.41528299999999</c:v>
                      </c:pt>
                      <c:pt idx="101">
                        <c:v>258.01156600000002</c:v>
                      </c:pt>
                      <c:pt idx="102">
                        <c:v>257.295074</c:v>
                      </c:pt>
                      <c:pt idx="103">
                        <c:v>257.05508400000002</c:v>
                      </c:pt>
                      <c:pt idx="104">
                        <c:v>258.06277499999999</c:v>
                      </c:pt>
                      <c:pt idx="105">
                        <c:v>257.32788099999999</c:v>
                      </c:pt>
                      <c:pt idx="106">
                        <c:v>255.75689700000001</c:v>
                      </c:pt>
                      <c:pt idx="107">
                        <c:v>258.21923800000002</c:v>
                      </c:pt>
                      <c:pt idx="108">
                        <c:v>260.66876200000002</c:v>
                      </c:pt>
                      <c:pt idx="109">
                        <c:v>262.00177000000002</c:v>
                      </c:pt>
                      <c:pt idx="110">
                        <c:v>263.04495200000002</c:v>
                      </c:pt>
                      <c:pt idx="111">
                        <c:v>263.495453</c:v>
                      </c:pt>
                      <c:pt idx="112">
                        <c:v>259.42025799999999</c:v>
                      </c:pt>
                      <c:pt idx="113">
                        <c:v>256.82910199999998</c:v>
                      </c:pt>
                      <c:pt idx="114">
                        <c:v>255.16243</c:v>
                      </c:pt>
                      <c:pt idx="115">
                        <c:v>253.693085</c:v>
                      </c:pt>
                      <c:pt idx="116">
                        <c:v>256.42361499999998</c:v>
                      </c:pt>
                      <c:pt idx="117">
                        <c:v>256.79208399999999</c:v>
                      </c:pt>
                      <c:pt idx="118">
                        <c:v>257.400848</c:v>
                      </c:pt>
                      <c:pt idx="119">
                        <c:v>258.54516599999999</c:v>
                      </c:pt>
                      <c:pt idx="120">
                        <c:v>260.59561200000002</c:v>
                      </c:pt>
                      <c:pt idx="121">
                        <c:v>262.43005399999998</c:v>
                      </c:pt>
                      <c:pt idx="122">
                        <c:v>263.25793499999997</c:v>
                      </c:pt>
                      <c:pt idx="123">
                        <c:v>264.38742100000002</c:v>
                      </c:pt>
                      <c:pt idx="124">
                        <c:v>261.03903200000002</c:v>
                      </c:pt>
                      <c:pt idx="125">
                        <c:v>257.75414999999998</c:v>
                      </c:pt>
                      <c:pt idx="126">
                        <c:v>256.57247899999999</c:v>
                      </c:pt>
                      <c:pt idx="127">
                        <c:v>255.62603799999999</c:v>
                      </c:pt>
                      <c:pt idx="128">
                        <c:v>254.695694</c:v>
                      </c:pt>
                      <c:pt idx="129">
                        <c:v>256.28338600000001</c:v>
                      </c:pt>
                      <c:pt idx="130">
                        <c:v>256.34887700000002</c:v>
                      </c:pt>
                      <c:pt idx="131">
                        <c:v>258.783051</c:v>
                      </c:pt>
                      <c:pt idx="132">
                        <c:v>261.04238900000001</c:v>
                      </c:pt>
                      <c:pt idx="133">
                        <c:v>262.93002300000001</c:v>
                      </c:pt>
                      <c:pt idx="134">
                        <c:v>264.69284099999999</c:v>
                      </c:pt>
                      <c:pt idx="135">
                        <c:v>265.96475199999998</c:v>
                      </c:pt>
                      <c:pt idx="136">
                        <c:v>266.30987499999998</c:v>
                      </c:pt>
                      <c:pt idx="137">
                        <c:v>258.86367799999999</c:v>
                      </c:pt>
                      <c:pt idx="138">
                        <c:v>257.50619499999999</c:v>
                      </c:pt>
                      <c:pt idx="139">
                        <c:v>256.83587599999998</c:v>
                      </c:pt>
                      <c:pt idx="140">
                        <c:v>256.10906999999997</c:v>
                      </c:pt>
                      <c:pt idx="141">
                        <c:v>257.698486</c:v>
                      </c:pt>
                      <c:pt idx="142">
                        <c:v>257.329071</c:v>
                      </c:pt>
                      <c:pt idx="143">
                        <c:v>259.517426</c:v>
                      </c:pt>
                      <c:pt idx="144">
                        <c:v>260.84179699999999</c:v>
                      </c:pt>
                      <c:pt idx="145">
                        <c:v>261.61138899999997</c:v>
                      </c:pt>
                      <c:pt idx="146">
                        <c:v>262.50857500000001</c:v>
                      </c:pt>
                      <c:pt idx="147">
                        <c:v>263.77880900000002</c:v>
                      </c:pt>
                      <c:pt idx="148">
                        <c:v>260.66235399999999</c:v>
                      </c:pt>
                      <c:pt idx="149">
                        <c:v>257.55783100000002</c:v>
                      </c:pt>
                      <c:pt idx="150">
                        <c:v>255.572327</c:v>
                      </c:pt>
                      <c:pt idx="151">
                        <c:v>256.219177</c:v>
                      </c:pt>
                      <c:pt idx="152">
                        <c:v>254.52479600000001</c:v>
                      </c:pt>
                      <c:pt idx="153">
                        <c:v>255.87348900000001</c:v>
                      </c:pt>
                      <c:pt idx="154">
                        <c:v>256.21575899999999</c:v>
                      </c:pt>
                      <c:pt idx="155">
                        <c:v>257.48495500000001</c:v>
                      </c:pt>
                      <c:pt idx="156">
                        <c:v>259.95339999999999</c:v>
                      </c:pt>
                      <c:pt idx="157">
                        <c:v>261.83960000000002</c:v>
                      </c:pt>
                      <c:pt idx="158">
                        <c:v>263.58117700000003</c:v>
                      </c:pt>
                      <c:pt idx="159">
                        <c:v>264.32870500000001</c:v>
                      </c:pt>
                      <c:pt idx="160">
                        <c:v>260.76263399999999</c:v>
                      </c:pt>
                      <c:pt idx="161">
                        <c:v>257.35784899999999</c:v>
                      </c:pt>
                      <c:pt idx="162">
                        <c:v>256.28466800000001</c:v>
                      </c:pt>
                      <c:pt idx="163">
                        <c:v>255.45167499999999</c:v>
                      </c:pt>
                      <c:pt idx="164">
                        <c:v>254.61026000000001</c:v>
                      </c:pt>
                      <c:pt idx="165">
                        <c:v>255.138779</c:v>
                      </c:pt>
                      <c:pt idx="166">
                        <c:v>255.55166600000001</c:v>
                      </c:pt>
                      <c:pt idx="167">
                        <c:v>257.95562699999999</c:v>
                      </c:pt>
                      <c:pt idx="168">
                        <c:v>259.551086</c:v>
                      </c:pt>
                      <c:pt idx="169">
                        <c:v>261.54913299999998</c:v>
                      </c:pt>
                      <c:pt idx="170">
                        <c:v>263.23965500000003</c:v>
                      </c:pt>
                      <c:pt idx="171">
                        <c:v>263.92199699999998</c:v>
                      </c:pt>
                      <c:pt idx="172">
                        <c:v>260.36843900000002</c:v>
                      </c:pt>
                      <c:pt idx="173">
                        <c:v>257.00595099999998</c:v>
                      </c:pt>
                      <c:pt idx="174">
                        <c:v>256.05041499999999</c:v>
                      </c:pt>
                      <c:pt idx="175">
                        <c:v>255.33158900000001</c:v>
                      </c:pt>
                      <c:pt idx="176">
                        <c:v>254.591003</c:v>
                      </c:pt>
                      <c:pt idx="177">
                        <c:v>253.791763</c:v>
                      </c:pt>
                      <c:pt idx="178">
                        <c:v>256.22824100000003</c:v>
                      </c:pt>
                      <c:pt idx="179">
                        <c:v>258.016907</c:v>
                      </c:pt>
                      <c:pt idx="180">
                        <c:v>257.53222699999998</c:v>
                      </c:pt>
                      <c:pt idx="181">
                        <c:v>259.15069599999998</c:v>
                      </c:pt>
                      <c:pt idx="182">
                        <c:v>261.16293300000001</c:v>
                      </c:pt>
                      <c:pt idx="183">
                        <c:v>258.84146099999998</c:v>
                      </c:pt>
                      <c:pt idx="184">
                        <c:v>258.02832000000001</c:v>
                      </c:pt>
                      <c:pt idx="185">
                        <c:v>257.39529399999998</c:v>
                      </c:pt>
                      <c:pt idx="186">
                        <c:v>258.18231200000002</c:v>
                      </c:pt>
                      <c:pt idx="187">
                        <c:v>250.938019</c:v>
                      </c:pt>
                      <c:pt idx="188">
                        <c:v>251.93222</c:v>
                      </c:pt>
                      <c:pt idx="189">
                        <c:v>253.88412500000001</c:v>
                      </c:pt>
                      <c:pt idx="190">
                        <c:v>255.33107000000001</c:v>
                      </c:pt>
                      <c:pt idx="191">
                        <c:v>257.60427900000002</c:v>
                      </c:pt>
                      <c:pt idx="192">
                        <c:v>258.25659200000001</c:v>
                      </c:pt>
                      <c:pt idx="193">
                        <c:v>259.07757600000002</c:v>
                      </c:pt>
                      <c:pt idx="194">
                        <c:v>260.717468</c:v>
                      </c:pt>
                      <c:pt idx="195">
                        <c:v>261.51767000000001</c:v>
                      </c:pt>
                      <c:pt idx="196">
                        <c:v>258.47045900000001</c:v>
                      </c:pt>
                      <c:pt idx="197">
                        <c:v>255.55523700000001</c:v>
                      </c:pt>
                      <c:pt idx="198">
                        <c:v>253.959518</c:v>
                      </c:pt>
                      <c:pt idx="199">
                        <c:v>252.60661300000001</c:v>
                      </c:pt>
                      <c:pt idx="200">
                        <c:v>251.354996</c:v>
                      </c:pt>
                      <c:pt idx="201">
                        <c:v>252.31225599999999</c:v>
                      </c:pt>
                      <c:pt idx="202">
                        <c:v>255.08850100000001</c:v>
                      </c:pt>
                      <c:pt idx="203">
                        <c:v>257.63174400000003</c:v>
                      </c:pt>
                      <c:pt idx="204">
                        <c:v>258.97271699999999</c:v>
                      </c:pt>
                      <c:pt idx="205">
                        <c:v>259.42279100000002</c:v>
                      </c:pt>
                      <c:pt idx="206">
                        <c:v>260.19052099999999</c:v>
                      </c:pt>
                      <c:pt idx="207">
                        <c:v>256.76583900000003</c:v>
                      </c:pt>
                      <c:pt idx="208">
                        <c:v>255.39357000000001</c:v>
                      </c:pt>
                      <c:pt idx="209">
                        <c:v>254.88232400000001</c:v>
                      </c:pt>
                      <c:pt idx="210">
                        <c:v>253.89627100000001</c:v>
                      </c:pt>
                      <c:pt idx="211">
                        <c:v>254.213638</c:v>
                      </c:pt>
                      <c:pt idx="212">
                        <c:v>253.23890700000001</c:v>
                      </c:pt>
                      <c:pt idx="213">
                        <c:v>253.20040900000001</c:v>
                      </c:pt>
                      <c:pt idx="214">
                        <c:v>252.19603000000001</c:v>
                      </c:pt>
                      <c:pt idx="215">
                        <c:v>253.48438999999999</c:v>
                      </c:pt>
                      <c:pt idx="216">
                        <c:v>251.39288300000001</c:v>
                      </c:pt>
                      <c:pt idx="217">
                        <c:v>252.47699</c:v>
                      </c:pt>
                      <c:pt idx="218">
                        <c:v>254.68461600000001</c:v>
                      </c:pt>
                      <c:pt idx="219">
                        <c:v>256.04058800000001</c:v>
                      </c:pt>
                      <c:pt idx="220">
                        <c:v>253.71774300000001</c:v>
                      </c:pt>
                      <c:pt idx="221">
                        <c:v>253.08592200000001</c:v>
                      </c:pt>
                      <c:pt idx="222">
                        <c:v>252.64149499999999</c:v>
                      </c:pt>
                      <c:pt idx="223">
                        <c:v>252.188019</c:v>
                      </c:pt>
                      <c:pt idx="224">
                        <c:v>251.738846</c:v>
                      </c:pt>
                      <c:pt idx="225">
                        <c:v>250.61167900000001</c:v>
                      </c:pt>
                      <c:pt idx="226">
                        <c:v>250.20008899999999</c:v>
                      </c:pt>
                      <c:pt idx="227">
                        <c:v>252.23213200000001</c:v>
                      </c:pt>
                      <c:pt idx="228">
                        <c:v>254.435059</c:v>
                      </c:pt>
                      <c:pt idx="229">
                        <c:v>255.74968000000001</c:v>
                      </c:pt>
                      <c:pt idx="230">
                        <c:v>256.829926</c:v>
                      </c:pt>
                      <c:pt idx="231">
                        <c:v>253.81887800000001</c:v>
                      </c:pt>
                      <c:pt idx="232">
                        <c:v>254.67472799999999</c:v>
                      </c:pt>
                      <c:pt idx="233">
                        <c:v>251.076447</c:v>
                      </c:pt>
                      <c:pt idx="234">
                        <c:v>250.00277700000001</c:v>
                      </c:pt>
                      <c:pt idx="235">
                        <c:v>249.25813299999999</c:v>
                      </c:pt>
                      <c:pt idx="236">
                        <c:v>248.52560399999999</c:v>
                      </c:pt>
                      <c:pt idx="237">
                        <c:v>247.74558999999999</c:v>
                      </c:pt>
                      <c:pt idx="238">
                        <c:v>249.167969</c:v>
                      </c:pt>
                      <c:pt idx="239">
                        <c:v>251.53173799999999</c:v>
                      </c:pt>
                      <c:pt idx="240">
                        <c:v>254.04847699999999</c:v>
                      </c:pt>
                      <c:pt idx="241">
                        <c:v>255.82496599999999</c:v>
                      </c:pt>
                      <c:pt idx="242">
                        <c:v>257.02612299999998</c:v>
                      </c:pt>
                      <c:pt idx="243">
                        <c:v>257.83093300000002</c:v>
                      </c:pt>
                      <c:pt idx="244">
                        <c:v>257.82693499999999</c:v>
                      </c:pt>
                      <c:pt idx="245">
                        <c:v>250.39283800000001</c:v>
                      </c:pt>
                      <c:pt idx="246">
                        <c:v>248.14068599999999</c:v>
                      </c:pt>
                      <c:pt idx="247">
                        <c:v>246.63883999999999</c:v>
                      </c:pt>
                      <c:pt idx="248">
                        <c:v>247.77432300000001</c:v>
                      </c:pt>
                      <c:pt idx="249">
                        <c:v>248.76916499999999</c:v>
                      </c:pt>
                      <c:pt idx="250">
                        <c:v>250.06463600000001</c:v>
                      </c:pt>
                      <c:pt idx="251">
                        <c:v>250.66833500000001</c:v>
                      </c:pt>
                      <c:pt idx="252">
                        <c:v>252.78900100000001</c:v>
                      </c:pt>
                      <c:pt idx="253">
                        <c:v>254.053619</c:v>
                      </c:pt>
                      <c:pt idx="254">
                        <c:v>254.97279399999999</c:v>
                      </c:pt>
                      <c:pt idx="255">
                        <c:v>255.743347</c:v>
                      </c:pt>
                      <c:pt idx="256">
                        <c:v>252.34671</c:v>
                      </c:pt>
                      <c:pt idx="257">
                        <c:v>249.16188</c:v>
                      </c:pt>
                      <c:pt idx="258">
                        <c:v>247.19537399999999</c:v>
                      </c:pt>
                      <c:pt idx="259">
                        <c:v>247.01805100000001</c:v>
                      </c:pt>
                      <c:pt idx="260">
                        <c:v>245.364746</c:v>
                      </c:pt>
                      <c:pt idx="261">
                        <c:v>246.592896</c:v>
                      </c:pt>
                      <c:pt idx="262">
                        <c:v>248.06552099999999</c:v>
                      </c:pt>
                      <c:pt idx="263">
                        <c:v>250.68398999999999</c:v>
                      </c:pt>
                      <c:pt idx="264">
                        <c:v>253.64591999999999</c:v>
                      </c:pt>
                      <c:pt idx="265">
                        <c:v>253.9487</c:v>
                      </c:pt>
                      <c:pt idx="266">
                        <c:v>256.107147</c:v>
                      </c:pt>
                      <c:pt idx="267">
                        <c:v>257.37927200000001</c:v>
                      </c:pt>
                      <c:pt idx="268">
                        <c:v>254.59008800000001</c:v>
                      </c:pt>
                      <c:pt idx="269">
                        <c:v>251.777771</c:v>
                      </c:pt>
                      <c:pt idx="270">
                        <c:v>250.70005800000001</c:v>
                      </c:pt>
                      <c:pt idx="271">
                        <c:v>249.82461499999999</c:v>
                      </c:pt>
                      <c:pt idx="272">
                        <c:v>248.96902499999999</c:v>
                      </c:pt>
                      <c:pt idx="273">
                        <c:v>248.07505800000001</c:v>
                      </c:pt>
                      <c:pt idx="274">
                        <c:v>250.11618000000001</c:v>
                      </c:pt>
                      <c:pt idx="275">
                        <c:v>252.80244400000001</c:v>
                      </c:pt>
                      <c:pt idx="276">
                        <c:v>254.488754</c:v>
                      </c:pt>
                      <c:pt idx="277">
                        <c:v>252.935059</c:v>
                      </c:pt>
                      <c:pt idx="278">
                        <c:v>253.57772800000001</c:v>
                      </c:pt>
                      <c:pt idx="279">
                        <c:v>254.54504399999999</c:v>
                      </c:pt>
                      <c:pt idx="280">
                        <c:v>252.70367400000001</c:v>
                      </c:pt>
                      <c:pt idx="281">
                        <c:v>250.80126999999999</c:v>
                      </c:pt>
                      <c:pt idx="282">
                        <c:v>249.899979</c:v>
                      </c:pt>
                      <c:pt idx="283">
                        <c:v>249.14192199999999</c:v>
                      </c:pt>
                      <c:pt idx="284">
                        <c:v>248.42141699999999</c:v>
                      </c:pt>
                      <c:pt idx="285">
                        <c:v>247.684067</c:v>
                      </c:pt>
                      <c:pt idx="286">
                        <c:v>249.046402</c:v>
                      </c:pt>
                      <c:pt idx="287">
                        <c:v>249.63536099999999</c:v>
                      </c:pt>
                      <c:pt idx="288">
                        <c:v>252.131744</c:v>
                      </c:pt>
                      <c:pt idx="289">
                        <c:v>254.35844399999999</c:v>
                      </c:pt>
                      <c:pt idx="290">
                        <c:v>256.50131199999998</c:v>
                      </c:pt>
                      <c:pt idx="291">
                        <c:v>257.567566</c:v>
                      </c:pt>
                      <c:pt idx="292">
                        <c:v>250.23133899999999</c:v>
                      </c:pt>
                      <c:pt idx="293">
                        <c:v>250.28497300000001</c:v>
                      </c:pt>
                      <c:pt idx="294">
                        <c:v>249.61505099999999</c:v>
                      </c:pt>
                      <c:pt idx="295">
                        <c:v>248.756744</c:v>
                      </c:pt>
                      <c:pt idx="296">
                        <c:v>247.89587399999999</c:v>
                      </c:pt>
                      <c:pt idx="297">
                        <c:v>247.01101700000001</c:v>
                      </c:pt>
                      <c:pt idx="298">
                        <c:v>248.31405599999999</c:v>
                      </c:pt>
                      <c:pt idx="299">
                        <c:v>249.73307800000001</c:v>
                      </c:pt>
                      <c:pt idx="300">
                        <c:v>252.13378900000001</c:v>
                      </c:pt>
                      <c:pt idx="301">
                        <c:v>253.440811</c:v>
                      </c:pt>
                      <c:pt idx="302">
                        <c:v>253.61672999999999</c:v>
                      </c:pt>
                      <c:pt idx="303">
                        <c:v>254.20616100000001</c:v>
                      </c:pt>
                      <c:pt idx="304">
                        <c:v>255.656158</c:v>
                      </c:pt>
                      <c:pt idx="305">
                        <c:v>249.642349</c:v>
                      </c:pt>
                      <c:pt idx="306">
                        <c:v>248.23393200000001</c:v>
                      </c:pt>
                      <c:pt idx="307">
                        <c:v>248.58062699999999</c:v>
                      </c:pt>
                      <c:pt idx="308">
                        <c:v>247.60037199999999</c:v>
                      </c:pt>
                      <c:pt idx="309">
                        <c:v>246.43705700000001</c:v>
                      </c:pt>
                      <c:pt idx="310">
                        <c:v>247.81514000000001</c:v>
                      </c:pt>
                      <c:pt idx="311">
                        <c:v>249.821854</c:v>
                      </c:pt>
                      <c:pt idx="312">
                        <c:v>252.55213900000001</c:v>
                      </c:pt>
                      <c:pt idx="313">
                        <c:v>253.90013099999999</c:v>
                      </c:pt>
                      <c:pt idx="314">
                        <c:v>250.83564799999999</c:v>
                      </c:pt>
                      <c:pt idx="315">
                        <c:v>252.25711100000001</c:v>
                      </c:pt>
                      <c:pt idx="316">
                        <c:v>253.424362</c:v>
                      </c:pt>
                      <c:pt idx="317">
                        <c:v>250.51005599999999</c:v>
                      </c:pt>
                      <c:pt idx="318">
                        <c:v>249.860916</c:v>
                      </c:pt>
                      <c:pt idx="319">
                        <c:v>249.44603000000001</c:v>
                      </c:pt>
                      <c:pt idx="320">
                        <c:v>249.00102200000001</c:v>
                      </c:pt>
                      <c:pt idx="321">
                        <c:v>248.33970600000001</c:v>
                      </c:pt>
                      <c:pt idx="322">
                        <c:v>247.85060100000001</c:v>
                      </c:pt>
                      <c:pt idx="323">
                        <c:v>248.678436</c:v>
                      </c:pt>
                      <c:pt idx="324">
                        <c:v>251.14854399999999</c:v>
                      </c:pt>
                      <c:pt idx="325">
                        <c:v>252.087234</c:v>
                      </c:pt>
                      <c:pt idx="326">
                        <c:v>253.61987300000001</c:v>
                      </c:pt>
                      <c:pt idx="327">
                        <c:v>254.05268899999999</c:v>
                      </c:pt>
                      <c:pt idx="328">
                        <c:v>253.46186800000001</c:v>
                      </c:pt>
                      <c:pt idx="329">
                        <c:v>249.20498699999999</c:v>
                      </c:pt>
                      <c:pt idx="330">
                        <c:v>247.53602599999999</c:v>
                      </c:pt>
                      <c:pt idx="331">
                        <c:v>246.24453700000001</c:v>
                      </c:pt>
                      <c:pt idx="332">
                        <c:v>245.01934800000001</c:v>
                      </c:pt>
                      <c:pt idx="333">
                        <c:v>246.69360399999999</c:v>
                      </c:pt>
                      <c:pt idx="334">
                        <c:v>247.90138200000001</c:v>
                      </c:pt>
                      <c:pt idx="335">
                        <c:v>250.425949</c:v>
                      </c:pt>
                      <c:pt idx="336">
                        <c:v>252.70352199999999</c:v>
                      </c:pt>
                      <c:pt idx="337">
                        <c:v>254.79991100000001</c:v>
                      </c:pt>
                      <c:pt idx="338">
                        <c:v>256.81961100000001</c:v>
                      </c:pt>
                      <c:pt idx="339">
                        <c:v>258.465576</c:v>
                      </c:pt>
                      <c:pt idx="340">
                        <c:v>254.99328600000001</c:v>
                      </c:pt>
                      <c:pt idx="341">
                        <c:v>251.42160000000001</c:v>
                      </c:pt>
                      <c:pt idx="342">
                        <c:v>250.75366199999999</c:v>
                      </c:pt>
                      <c:pt idx="343">
                        <c:v>250.289017</c:v>
                      </c:pt>
                      <c:pt idx="344">
                        <c:v>251.20429999999999</c:v>
                      </c:pt>
                      <c:pt idx="345">
                        <c:v>250.603409</c:v>
                      </c:pt>
                      <c:pt idx="346">
                        <c:v>250.033432</c:v>
                      </c:pt>
                      <c:pt idx="347">
                        <c:v>249.459641</c:v>
                      </c:pt>
                      <c:pt idx="348">
                        <c:v>251.306625</c:v>
                      </c:pt>
                      <c:pt idx="349">
                        <c:v>253.483261</c:v>
                      </c:pt>
                      <c:pt idx="350">
                        <c:v>252.11393699999999</c:v>
                      </c:pt>
                      <c:pt idx="351">
                        <c:v>252.847488</c:v>
                      </c:pt>
                      <c:pt idx="352">
                        <c:v>250.94567900000001</c:v>
                      </c:pt>
                      <c:pt idx="353">
                        <c:v>249.05667099999999</c:v>
                      </c:pt>
                      <c:pt idx="354">
                        <c:v>248.106888</c:v>
                      </c:pt>
                      <c:pt idx="355">
                        <c:v>247.27758800000001</c:v>
                      </c:pt>
                      <c:pt idx="356">
                        <c:v>247.202957</c:v>
                      </c:pt>
                      <c:pt idx="357">
                        <c:v>247.26532</c:v>
                      </c:pt>
                      <c:pt idx="358">
                        <c:v>246.34947199999999</c:v>
                      </c:pt>
                      <c:pt idx="359">
                        <c:v>247.57624799999999</c:v>
                      </c:pt>
                      <c:pt idx="360">
                        <c:v>250.00216699999999</c:v>
                      </c:pt>
                      <c:pt idx="361">
                        <c:v>251.89276100000001</c:v>
                      </c:pt>
                      <c:pt idx="362">
                        <c:v>252.99722299999999</c:v>
                      </c:pt>
                      <c:pt idx="363">
                        <c:v>253.79130599999999</c:v>
                      </c:pt>
                      <c:pt idx="364">
                        <c:v>250.35405</c:v>
                      </c:pt>
                      <c:pt idx="365">
                        <c:v>247.07969700000001</c:v>
                      </c:pt>
                      <c:pt idx="366">
                        <c:v>246.29110700000001</c:v>
                      </c:pt>
                      <c:pt idx="367">
                        <c:v>245.702484</c:v>
                      </c:pt>
                      <c:pt idx="368">
                        <c:v>245.05445900000001</c:v>
                      </c:pt>
                      <c:pt idx="369">
                        <c:v>244.32757599999999</c:v>
                      </c:pt>
                      <c:pt idx="370">
                        <c:v>246.44586200000001</c:v>
                      </c:pt>
                      <c:pt idx="371">
                        <c:v>247.69580099999999</c:v>
                      </c:pt>
                      <c:pt idx="372">
                        <c:v>248.97404499999999</c:v>
                      </c:pt>
                      <c:pt idx="373">
                        <c:v>247.98620600000001</c:v>
                      </c:pt>
                      <c:pt idx="374">
                        <c:v>248.75679</c:v>
                      </c:pt>
                      <c:pt idx="375">
                        <c:v>247.84603899999999</c:v>
                      </c:pt>
                      <c:pt idx="376">
                        <c:v>246.63342299999999</c:v>
                      </c:pt>
                      <c:pt idx="377">
                        <c:v>245.56269800000001</c:v>
                      </c:pt>
                      <c:pt idx="378">
                        <c:v>243.89209</c:v>
                      </c:pt>
                      <c:pt idx="379">
                        <c:v>243.873367</c:v>
                      </c:pt>
                      <c:pt idx="380">
                        <c:v>243.54942299999999</c:v>
                      </c:pt>
                      <c:pt idx="381">
                        <c:v>241.94105500000001</c:v>
                      </c:pt>
                      <c:pt idx="382">
                        <c:v>243.757935</c:v>
                      </c:pt>
                      <c:pt idx="383">
                        <c:v>245.38630699999999</c:v>
                      </c:pt>
                      <c:pt idx="384">
                        <c:v>247.6035</c:v>
                      </c:pt>
                      <c:pt idx="385">
                        <c:v>250.28450000000001</c:v>
                      </c:pt>
                      <c:pt idx="386">
                        <c:v>251.98413099999999</c:v>
                      </c:pt>
                      <c:pt idx="387">
                        <c:v>250.11676</c:v>
                      </c:pt>
                      <c:pt idx="388">
                        <c:v>247.97543300000001</c:v>
                      </c:pt>
                      <c:pt idx="389">
                        <c:v>246.13911400000001</c:v>
                      </c:pt>
                      <c:pt idx="390">
                        <c:v>245.98080400000001</c:v>
                      </c:pt>
                      <c:pt idx="391">
                        <c:v>245.88200399999999</c:v>
                      </c:pt>
                      <c:pt idx="392">
                        <c:v>245.69224500000001</c:v>
                      </c:pt>
                      <c:pt idx="393">
                        <c:v>246.51503</c:v>
                      </c:pt>
                      <c:pt idx="394">
                        <c:v>246.119507</c:v>
                      </c:pt>
                      <c:pt idx="395">
                        <c:v>244.19502299999999</c:v>
                      </c:pt>
                      <c:pt idx="396">
                        <c:v>242.42358400000001</c:v>
                      </c:pt>
                      <c:pt idx="397">
                        <c:v>244.74955700000001</c:v>
                      </c:pt>
                      <c:pt idx="398">
                        <c:v>247.189133</c:v>
                      </c:pt>
                      <c:pt idx="399">
                        <c:v>248.38644400000001</c:v>
                      </c:pt>
                      <c:pt idx="400">
                        <c:v>245.98779300000001</c:v>
                      </c:pt>
                      <c:pt idx="401">
                        <c:v>245.429855</c:v>
                      </c:pt>
                      <c:pt idx="402">
                        <c:v>242.710938</c:v>
                      </c:pt>
                      <c:pt idx="403">
                        <c:v>242.73915099999999</c:v>
                      </c:pt>
                      <c:pt idx="404">
                        <c:v>244.233902</c:v>
                      </c:pt>
                      <c:pt idx="405">
                        <c:v>245.165909</c:v>
                      </c:pt>
                      <c:pt idx="406">
                        <c:v>246.735367</c:v>
                      </c:pt>
                      <c:pt idx="407">
                        <c:v>244.986526</c:v>
                      </c:pt>
                      <c:pt idx="408">
                        <c:v>246.77937299999999</c:v>
                      </c:pt>
                      <c:pt idx="409">
                        <c:v>244.67430100000001</c:v>
                      </c:pt>
                      <c:pt idx="410">
                        <c:v>246.394409</c:v>
                      </c:pt>
                      <c:pt idx="411">
                        <c:v>247.71366900000001</c:v>
                      </c:pt>
                      <c:pt idx="412">
                        <c:v>245.14904799999999</c:v>
                      </c:pt>
                      <c:pt idx="413">
                        <c:v>245.258026</c:v>
                      </c:pt>
                      <c:pt idx="414">
                        <c:v>243.71881099999999</c:v>
                      </c:pt>
                      <c:pt idx="415">
                        <c:v>242.138779</c:v>
                      </c:pt>
                      <c:pt idx="416">
                        <c:v>240.73980700000001</c:v>
                      </c:pt>
                      <c:pt idx="417">
                        <c:v>241.82813999999999</c:v>
                      </c:pt>
                      <c:pt idx="418">
                        <c:v>243.187714</c:v>
                      </c:pt>
                      <c:pt idx="419">
                        <c:v>245.42475899999999</c:v>
                      </c:pt>
                      <c:pt idx="420">
                        <c:v>246.67607100000001</c:v>
                      </c:pt>
                      <c:pt idx="421">
                        <c:v>246.85548399999999</c:v>
                      </c:pt>
                      <c:pt idx="422">
                        <c:v>247.75151099999999</c:v>
                      </c:pt>
                      <c:pt idx="423">
                        <c:v>249.87133800000001</c:v>
                      </c:pt>
                      <c:pt idx="424">
                        <c:v>247.50053399999999</c:v>
                      </c:pt>
                      <c:pt idx="425">
                        <c:v>244.80291700000001</c:v>
                      </c:pt>
                      <c:pt idx="426">
                        <c:v>242.64099100000001</c:v>
                      </c:pt>
                      <c:pt idx="427">
                        <c:v>242.590622</c:v>
                      </c:pt>
                      <c:pt idx="428">
                        <c:v>243.691833</c:v>
                      </c:pt>
                      <c:pt idx="429">
                        <c:v>241.62844799999999</c:v>
                      </c:pt>
                      <c:pt idx="430">
                        <c:v>244.834518</c:v>
                      </c:pt>
                      <c:pt idx="431">
                        <c:v>248.12037699999999</c:v>
                      </c:pt>
                      <c:pt idx="432">
                        <c:v>250.021286</c:v>
                      </c:pt>
                      <c:pt idx="433">
                        <c:v>251.01603700000001</c:v>
                      </c:pt>
                      <c:pt idx="434">
                        <c:v>250.30242899999999</c:v>
                      </c:pt>
                      <c:pt idx="435">
                        <c:v>249.47934000000001</c:v>
                      </c:pt>
                      <c:pt idx="436">
                        <c:v>245.99984699999999</c:v>
                      </c:pt>
                      <c:pt idx="437">
                        <c:v>245.517944</c:v>
                      </c:pt>
                      <c:pt idx="438">
                        <c:v>244.417282</c:v>
                      </c:pt>
                      <c:pt idx="439">
                        <c:v>243.272919</c:v>
                      </c:pt>
                      <c:pt idx="440">
                        <c:v>242.59110999999999</c:v>
                      </c:pt>
                      <c:pt idx="441">
                        <c:v>241.796753</c:v>
                      </c:pt>
                      <c:pt idx="442">
                        <c:v>244.46281400000001</c:v>
                      </c:pt>
                      <c:pt idx="443">
                        <c:v>247.556107</c:v>
                      </c:pt>
                      <c:pt idx="444">
                        <c:v>250.234543</c:v>
                      </c:pt>
                      <c:pt idx="445">
                        <c:v>251.39027400000001</c:v>
                      </c:pt>
                      <c:pt idx="446">
                        <c:v>252.685181</c:v>
                      </c:pt>
                      <c:pt idx="447">
                        <c:v>254.348862</c:v>
                      </c:pt>
                      <c:pt idx="448">
                        <c:v>249.12356600000001</c:v>
                      </c:pt>
                      <c:pt idx="449">
                        <c:v>247.712219</c:v>
                      </c:pt>
                      <c:pt idx="450">
                        <c:v>246.18283099999999</c:v>
                      </c:pt>
                      <c:pt idx="451">
                        <c:v>244.665482</c:v>
                      </c:pt>
                      <c:pt idx="452">
                        <c:v>245.69918799999999</c:v>
                      </c:pt>
                      <c:pt idx="453">
                        <c:v>244.148056</c:v>
                      </c:pt>
                      <c:pt idx="454">
                        <c:v>246.98814400000001</c:v>
                      </c:pt>
                      <c:pt idx="455">
                        <c:v>249.475067</c:v>
                      </c:pt>
                      <c:pt idx="456">
                        <c:v>250.78909300000001</c:v>
                      </c:pt>
                      <c:pt idx="457">
                        <c:v>251.500168</c:v>
                      </c:pt>
                      <c:pt idx="458">
                        <c:v>253.21328700000001</c:v>
                      </c:pt>
                      <c:pt idx="459">
                        <c:v>253.93485999999999</c:v>
                      </c:pt>
                      <c:pt idx="460">
                        <c:v>250.58300800000001</c:v>
                      </c:pt>
                      <c:pt idx="461">
                        <c:v>247.383835</c:v>
                      </c:pt>
                      <c:pt idx="462">
                        <c:v>245.02259799999999</c:v>
                      </c:pt>
                      <c:pt idx="463">
                        <c:v>245.530914</c:v>
                      </c:pt>
                      <c:pt idx="464">
                        <c:v>243.519958</c:v>
                      </c:pt>
                      <c:pt idx="465">
                        <c:v>244.48582500000001</c:v>
                      </c:pt>
                      <c:pt idx="466">
                        <c:v>245.49437</c:v>
                      </c:pt>
                      <c:pt idx="467">
                        <c:v>246.70517000000001</c:v>
                      </c:pt>
                      <c:pt idx="468">
                        <c:v>249.643494</c:v>
                      </c:pt>
                      <c:pt idx="469">
                        <c:v>252.14975000000001</c:v>
                      </c:pt>
                      <c:pt idx="470">
                        <c:v>253.45233200000001</c:v>
                      </c:pt>
                      <c:pt idx="471">
                        <c:v>254.10707099999999</c:v>
                      </c:pt>
                      <c:pt idx="472">
                        <c:v>250.567261</c:v>
                      </c:pt>
                      <c:pt idx="473">
                        <c:v>247.200333</c:v>
                      </c:pt>
                      <c:pt idx="474">
                        <c:v>246.49854999999999</c:v>
                      </c:pt>
                      <c:pt idx="475">
                        <c:v>245.99641399999999</c:v>
                      </c:pt>
                      <c:pt idx="476">
                        <c:v>245.42169200000001</c:v>
                      </c:pt>
                      <c:pt idx="477">
                        <c:v>244.76101700000001</c:v>
                      </c:pt>
                      <c:pt idx="478">
                        <c:v>246.071045</c:v>
                      </c:pt>
                      <c:pt idx="479">
                        <c:v>246.29089400000001</c:v>
                      </c:pt>
                      <c:pt idx="480">
                        <c:v>248.01658599999999</c:v>
                      </c:pt>
                      <c:pt idx="481">
                        <c:v>249.66159099999999</c:v>
                      </c:pt>
                      <c:pt idx="482">
                        <c:v>251.906982</c:v>
                      </c:pt>
                      <c:pt idx="483">
                        <c:v>250.37025499999999</c:v>
                      </c:pt>
                      <c:pt idx="484">
                        <c:v>248.30903599999999</c:v>
                      </c:pt>
                      <c:pt idx="485">
                        <c:v>246.45860300000001</c:v>
                      </c:pt>
                      <c:pt idx="486">
                        <c:v>245.44915800000001</c:v>
                      </c:pt>
                      <c:pt idx="487">
                        <c:v>244.52740499999999</c:v>
                      </c:pt>
                      <c:pt idx="488">
                        <c:v>243.629501</c:v>
                      </c:pt>
                      <c:pt idx="489">
                        <c:v>242.70262099999999</c:v>
                      </c:pt>
                      <c:pt idx="490">
                        <c:v>245.41516100000001</c:v>
                      </c:pt>
                      <c:pt idx="491">
                        <c:v>248.52098100000001</c:v>
                      </c:pt>
                      <c:pt idx="492">
                        <c:v>250.06485000000001</c:v>
                      </c:pt>
                      <c:pt idx="493">
                        <c:v>250.59573399999999</c:v>
                      </c:pt>
                      <c:pt idx="494">
                        <c:v>251.03782699999999</c:v>
                      </c:pt>
                      <c:pt idx="495">
                        <c:v>251.36108400000001</c:v>
                      </c:pt>
                      <c:pt idx="496">
                        <c:v>251.27156099999999</c:v>
                      </c:pt>
                      <c:pt idx="497">
                        <c:v>245.91726700000001</c:v>
                      </c:pt>
                      <c:pt idx="498">
                        <c:v>244.07406599999999</c:v>
                      </c:pt>
                      <c:pt idx="499">
                        <c:v>242.74839800000001</c:v>
                      </c:pt>
                      <c:pt idx="500">
                        <c:v>243.109283</c:v>
                      </c:pt>
                      <c:pt idx="501">
                        <c:v>243.12619000000001</c:v>
                      </c:pt>
                      <c:pt idx="502">
                        <c:v>243.810272</c:v>
                      </c:pt>
                      <c:pt idx="503">
                        <c:v>246.705353</c:v>
                      </c:pt>
                      <c:pt idx="504">
                        <c:v>247.99153100000001</c:v>
                      </c:pt>
                      <c:pt idx="505">
                        <c:v>248.73387099999999</c:v>
                      </c:pt>
                      <c:pt idx="506">
                        <c:v>248.41830400000001</c:v>
                      </c:pt>
                      <c:pt idx="507">
                        <c:v>245.84477200000001</c:v>
                      </c:pt>
                      <c:pt idx="508">
                        <c:v>244.354263</c:v>
                      </c:pt>
                      <c:pt idx="509">
                        <c:v>244.39262400000001</c:v>
                      </c:pt>
                      <c:pt idx="510">
                        <c:v>242.76324500000001</c:v>
                      </c:pt>
                      <c:pt idx="511">
                        <c:v>241.115768</c:v>
                      </c:pt>
                      <c:pt idx="512">
                        <c:v>239.66007999999999</c:v>
                      </c:pt>
                      <c:pt idx="513">
                        <c:v>240.758377</c:v>
                      </c:pt>
                      <c:pt idx="514">
                        <c:v>242.68289200000001</c:v>
                      </c:pt>
                      <c:pt idx="515">
                        <c:v>244.07144199999999</c:v>
                      </c:pt>
                      <c:pt idx="516">
                        <c:v>246.50770600000001</c:v>
                      </c:pt>
                      <c:pt idx="517">
                        <c:v>248.96629300000001</c:v>
                      </c:pt>
                      <c:pt idx="518">
                        <c:v>251.19648699999999</c:v>
                      </c:pt>
                      <c:pt idx="519">
                        <c:v>249.519409</c:v>
                      </c:pt>
                      <c:pt idx="520">
                        <c:v>247.333923</c:v>
                      </c:pt>
                      <c:pt idx="521">
                        <c:v>245.391357</c:v>
                      </c:pt>
                      <c:pt idx="522">
                        <c:v>243.991837</c:v>
                      </c:pt>
                      <c:pt idx="523">
                        <c:v>242.70700099999999</c:v>
                      </c:pt>
                      <c:pt idx="524">
                        <c:v>241.505447</c:v>
                      </c:pt>
                      <c:pt idx="525">
                        <c:v>241.82733200000001</c:v>
                      </c:pt>
                      <c:pt idx="526">
                        <c:v>243.18514999999999</c:v>
                      </c:pt>
                      <c:pt idx="527">
                        <c:v>244.42463699999999</c:v>
                      </c:pt>
                      <c:pt idx="528">
                        <c:v>247.263687</c:v>
                      </c:pt>
                      <c:pt idx="529">
                        <c:v>246.44989000000001</c:v>
                      </c:pt>
                      <c:pt idx="530">
                        <c:v>248.37297100000001</c:v>
                      </c:pt>
                      <c:pt idx="531">
                        <c:v>249.06312600000001</c:v>
                      </c:pt>
                      <c:pt idx="532">
                        <c:v>247.22825599999999</c:v>
                      </c:pt>
                      <c:pt idx="533">
                        <c:v>245.39610300000001</c:v>
                      </c:pt>
                      <c:pt idx="534">
                        <c:v>244.06616199999999</c:v>
                      </c:pt>
                      <c:pt idx="535">
                        <c:v>242.874313</c:v>
                      </c:pt>
                      <c:pt idx="536">
                        <c:v>241.776962</c:v>
                      </c:pt>
                      <c:pt idx="537">
                        <c:v>243.04461699999999</c:v>
                      </c:pt>
                      <c:pt idx="538">
                        <c:v>242.87017800000001</c:v>
                      </c:pt>
                      <c:pt idx="539">
                        <c:v>245.33248900000001</c:v>
                      </c:pt>
                      <c:pt idx="540">
                        <c:v>246.62297100000001</c:v>
                      </c:pt>
                      <c:pt idx="541">
                        <c:v>248.35217299999999</c:v>
                      </c:pt>
                      <c:pt idx="542">
                        <c:v>250.574692</c:v>
                      </c:pt>
                      <c:pt idx="543">
                        <c:v>251.87391700000001</c:v>
                      </c:pt>
                      <c:pt idx="544">
                        <c:v>244.54547099999999</c:v>
                      </c:pt>
                      <c:pt idx="545">
                        <c:v>245.07182299999999</c:v>
                      </c:pt>
                      <c:pt idx="546">
                        <c:v>244.52822900000001</c:v>
                      </c:pt>
                      <c:pt idx="547">
                        <c:v>243.73017899999999</c:v>
                      </c:pt>
                      <c:pt idx="548">
                        <c:v>243.725281</c:v>
                      </c:pt>
                      <c:pt idx="549">
                        <c:v>244.148438</c:v>
                      </c:pt>
                      <c:pt idx="550">
                        <c:v>243.176346</c:v>
                      </c:pt>
                      <c:pt idx="551">
                        <c:v>243.38754299999999</c:v>
                      </c:pt>
                      <c:pt idx="552">
                        <c:v>243.14340200000001</c:v>
                      </c:pt>
                      <c:pt idx="553">
                        <c:v>245.16677899999999</c:v>
                      </c:pt>
                      <c:pt idx="554">
                        <c:v>246.75010700000001</c:v>
                      </c:pt>
                      <c:pt idx="555">
                        <c:v>247.75512699999999</c:v>
                      </c:pt>
                      <c:pt idx="556">
                        <c:v>241.44635</c:v>
                      </c:pt>
                      <c:pt idx="557">
                        <c:v>242.14892599999999</c:v>
                      </c:pt>
                      <c:pt idx="558">
                        <c:v>242.45112599999999</c:v>
                      </c:pt>
                      <c:pt idx="559">
                        <c:v>243.137787</c:v>
                      </c:pt>
                      <c:pt idx="560">
                        <c:v>245.607101</c:v>
                      </c:pt>
                      <c:pt idx="561">
                        <c:v>240.64767499999999</c:v>
                      </c:pt>
                      <c:pt idx="562">
                        <c:v>241.58299299999999</c:v>
                      </c:pt>
                      <c:pt idx="563">
                        <c:v>243.039658</c:v>
                      </c:pt>
                      <c:pt idx="564">
                        <c:v>245.646332</c:v>
                      </c:pt>
                      <c:pt idx="565">
                        <c:v>246.45335399999999</c:v>
                      </c:pt>
                      <c:pt idx="566">
                        <c:v>247.95199600000001</c:v>
                      </c:pt>
                      <c:pt idx="567">
                        <c:v>245.178482</c:v>
                      </c:pt>
                      <c:pt idx="568">
                        <c:v>246.721497</c:v>
                      </c:pt>
                      <c:pt idx="569">
                        <c:v>244.29051200000001</c:v>
                      </c:pt>
                      <c:pt idx="570">
                        <c:v>243.075638</c:v>
                      </c:pt>
                      <c:pt idx="571">
                        <c:v>244.527008</c:v>
                      </c:pt>
                      <c:pt idx="572">
                        <c:v>243.221329</c:v>
                      </c:pt>
                      <c:pt idx="573">
                        <c:v>241.96426400000001</c:v>
                      </c:pt>
                      <c:pt idx="574">
                        <c:v>242.014633</c:v>
                      </c:pt>
                      <c:pt idx="575">
                        <c:v>244.40147400000001</c:v>
                      </c:pt>
                      <c:pt idx="576">
                        <c:v>247.440338</c:v>
                      </c:pt>
                      <c:pt idx="577">
                        <c:v>250.03379799999999</c:v>
                      </c:pt>
                      <c:pt idx="578">
                        <c:v>252.526611</c:v>
                      </c:pt>
                      <c:pt idx="579">
                        <c:v>254.134659</c:v>
                      </c:pt>
                      <c:pt idx="580">
                        <c:v>250.614822</c:v>
                      </c:pt>
                      <c:pt idx="581">
                        <c:v>246.993439</c:v>
                      </c:pt>
                      <c:pt idx="582">
                        <c:v>245.08351099999999</c:v>
                      </c:pt>
                      <c:pt idx="583">
                        <c:v>243.4487</c:v>
                      </c:pt>
                      <c:pt idx="584">
                        <c:v>244.92988600000001</c:v>
                      </c:pt>
                      <c:pt idx="585">
                        <c:v>243.84445199999999</c:v>
                      </c:pt>
                      <c:pt idx="586">
                        <c:v>245.52868699999999</c:v>
                      </c:pt>
                      <c:pt idx="587">
                        <c:v>247.413116</c:v>
                      </c:pt>
                      <c:pt idx="588">
                        <c:v>250.00372300000001</c:v>
                      </c:pt>
                      <c:pt idx="589">
                        <c:v>252.14442399999999</c:v>
                      </c:pt>
                      <c:pt idx="590">
                        <c:v>254.167191</c:v>
                      </c:pt>
                      <c:pt idx="591">
                        <c:v>255.002579</c:v>
                      </c:pt>
                      <c:pt idx="592">
                        <c:v>252.11071799999999</c:v>
                      </c:pt>
                      <c:pt idx="593">
                        <c:v>247.351089</c:v>
                      </c:pt>
                      <c:pt idx="594">
                        <c:v>247.194626</c:v>
                      </c:pt>
                      <c:pt idx="595">
                        <c:v>247.330658</c:v>
                      </c:pt>
                      <c:pt idx="596">
                        <c:v>242.27505500000001</c:v>
                      </c:pt>
                      <c:pt idx="597">
                        <c:v>243.47316000000001</c:v>
                      </c:pt>
                      <c:pt idx="598">
                        <c:v>245.092377</c:v>
                      </c:pt>
                      <c:pt idx="599">
                        <c:v>246.502014</c:v>
                      </c:pt>
                    </c:numCache>
                  </c:numRef>
                </c:yVal>
                <c:smooth val="0"/>
                <c:extLst>
                  <c:ext xmlns:c16="http://schemas.microsoft.com/office/drawing/2014/chart" uri="{C3380CC4-5D6E-409C-BE32-E72D297353CC}">
                    <c16:uniqueId val="{00000005-3068-4DFF-B99A-CF71539F1AF0}"/>
                  </c:ext>
                </c:extLst>
              </c15:ser>
            </c15:filteredScatterSeries>
            <c15:filteredScatterSeries>
              <c15:ser>
                <c:idx val="2"/>
                <c:order val="3"/>
                <c:tx>
                  <c:strRef>
                    <c:extLst xmlns:c15="http://schemas.microsoft.com/office/drawing/2012/chart">
                      <c:ext xmlns:c15="http://schemas.microsoft.com/office/drawing/2012/chart" uri="{02D57815-91ED-43cb-92C2-25804820EDAC}">
                        <c15:formulaRef>
                          <c15:sqref>'02N20W10J01'!$G$3</c15:sqref>
                        </c15:formulaRef>
                      </c:ext>
                    </c:extLst>
                    <c:strCache>
                      <c:ptCount val="1"/>
                      <c:pt idx="0">
                        <c:v>Reduced pumping with projects</c:v>
                      </c:pt>
                    </c:strCache>
                  </c:strRef>
                </c:tx>
                <c:spPr>
                  <a:ln w="19050" cap="rnd">
                    <a:solidFill>
                      <a:schemeClr val="accent4"/>
                    </a:solidFill>
                    <a:round/>
                  </a:ln>
                  <a:effectLst/>
                </c:spPr>
                <c:marker>
                  <c:symbol val="none"/>
                </c:marker>
                <c:xVal>
                  <c:numRef>
                    <c:extLst xmlns:c15="http://schemas.microsoft.com/office/drawing/2012/chart">
                      <c:ext xmlns:c15="http://schemas.microsoft.com/office/drawing/2012/chart" uri="{02D57815-91ED-43cb-92C2-25804820EDAC}">
                        <c15:formulaRef>
                          <c15:sqref>'02N20W10J01'!$A$4:$A$603</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'02N20W10J01'!$G$4:$G$603</c15:sqref>
                        </c15:formulaRef>
                      </c:ext>
                    </c:extLst>
                    <c:numCache>
                      <c:formatCode>General</c:formatCode>
                      <c:ptCount val="600"/>
                      <c:pt idx="0">
                        <c:v>263.91488600000002</c:v>
                      </c:pt>
                      <c:pt idx="1">
                        <c:v>265.247589</c:v>
                      </c:pt>
                      <c:pt idx="2">
                        <c:v>267.05264299999999</c:v>
                      </c:pt>
                      <c:pt idx="3">
                        <c:v>265.708099</c:v>
                      </c:pt>
                      <c:pt idx="4">
                        <c:v>266.43325800000002</c:v>
                      </c:pt>
                      <c:pt idx="5">
                        <c:v>262.21627799999999</c:v>
                      </c:pt>
                      <c:pt idx="6">
                        <c:v>262.48232999999999</c:v>
                      </c:pt>
                      <c:pt idx="7">
                        <c:v>263.01681500000001</c:v>
                      </c:pt>
                      <c:pt idx="8">
                        <c:v>263.336365</c:v>
                      </c:pt>
                      <c:pt idx="9">
                        <c:v>258.84875499999998</c:v>
                      </c:pt>
                      <c:pt idx="10">
                        <c:v>260.21527099999997</c:v>
                      </c:pt>
                      <c:pt idx="11">
                        <c:v>261.10006700000002</c:v>
                      </c:pt>
                      <c:pt idx="12">
                        <c:v>263.33316000000002</c:v>
                      </c:pt>
                      <c:pt idx="13">
                        <c:v>265.315674</c:v>
                      </c:pt>
                      <c:pt idx="14">
                        <c:v>262.478882</c:v>
                      </c:pt>
                      <c:pt idx="15">
                        <c:v>263.84509300000002</c:v>
                      </c:pt>
                      <c:pt idx="16">
                        <c:v>264.94424400000003</c:v>
                      </c:pt>
                      <c:pt idx="17">
                        <c:v>261.79263300000002</c:v>
                      </c:pt>
                      <c:pt idx="18">
                        <c:v>261.65329000000003</c:v>
                      </c:pt>
                      <c:pt idx="19">
                        <c:v>262.61099200000001</c:v>
                      </c:pt>
                      <c:pt idx="20">
                        <c:v>262.55163599999997</c:v>
                      </c:pt>
                      <c:pt idx="21">
                        <c:v>256.69650300000001</c:v>
                      </c:pt>
                      <c:pt idx="22">
                        <c:v>258.02917500000001</c:v>
                      </c:pt>
                      <c:pt idx="23">
                        <c:v>260.88986199999999</c:v>
                      </c:pt>
                      <c:pt idx="24">
                        <c:v>263.14248700000002</c:v>
                      </c:pt>
                      <c:pt idx="25">
                        <c:v>265.118469</c:v>
                      </c:pt>
                      <c:pt idx="26">
                        <c:v>264.88824499999998</c:v>
                      </c:pt>
                      <c:pt idx="27">
                        <c:v>265.27908300000001</c:v>
                      </c:pt>
                      <c:pt idx="28">
                        <c:v>261.62298600000003</c:v>
                      </c:pt>
                      <c:pt idx="29">
                        <c:v>260.15585299999998</c:v>
                      </c:pt>
                      <c:pt idx="30">
                        <c:v>259.02557400000001</c:v>
                      </c:pt>
                      <c:pt idx="31">
                        <c:v>257.94860799999998</c:v>
                      </c:pt>
                      <c:pt idx="32">
                        <c:v>258.32290599999999</c:v>
                      </c:pt>
                      <c:pt idx="33">
                        <c:v>258.77203400000002</c:v>
                      </c:pt>
                      <c:pt idx="34">
                        <c:v>257.60372899999999</c:v>
                      </c:pt>
                      <c:pt idx="35">
                        <c:v>258.75476099999997</c:v>
                      </c:pt>
                      <c:pt idx="36">
                        <c:v>261.33068800000001</c:v>
                      </c:pt>
                      <c:pt idx="37">
                        <c:v>260.25308200000001</c:v>
                      </c:pt>
                      <c:pt idx="38">
                        <c:v>260.66729700000002</c:v>
                      </c:pt>
                      <c:pt idx="39">
                        <c:v>261.200378</c:v>
                      </c:pt>
                      <c:pt idx="40">
                        <c:v>258.398529</c:v>
                      </c:pt>
                      <c:pt idx="41">
                        <c:v>258.97720299999997</c:v>
                      </c:pt>
                      <c:pt idx="42">
                        <c:v>257.811127</c:v>
                      </c:pt>
                      <c:pt idx="43">
                        <c:v>258.29132099999998</c:v>
                      </c:pt>
                      <c:pt idx="44">
                        <c:v>257.113586</c:v>
                      </c:pt>
                      <c:pt idx="45">
                        <c:v>255.85446200000001</c:v>
                      </c:pt>
                      <c:pt idx="46">
                        <c:v>256.69162</c:v>
                      </c:pt>
                      <c:pt idx="47">
                        <c:v>258.87304699999999</c:v>
                      </c:pt>
                      <c:pt idx="48">
                        <c:v>261.31234699999999</c:v>
                      </c:pt>
                      <c:pt idx="49">
                        <c:v>263.09051499999998</c:v>
                      </c:pt>
                      <c:pt idx="50">
                        <c:v>261.00234999999998</c:v>
                      </c:pt>
                      <c:pt idx="51">
                        <c:v>259.45300300000002</c:v>
                      </c:pt>
                      <c:pt idx="52">
                        <c:v>258.072968</c:v>
                      </c:pt>
                      <c:pt idx="53">
                        <c:v>259.11828600000001</c:v>
                      </c:pt>
                      <c:pt idx="54">
                        <c:v>256.973907</c:v>
                      </c:pt>
                      <c:pt idx="55">
                        <c:v>254.75843800000001</c:v>
                      </c:pt>
                      <c:pt idx="56">
                        <c:v>254.57354699999999</c:v>
                      </c:pt>
                      <c:pt idx="57">
                        <c:v>256.203644</c:v>
                      </c:pt>
                      <c:pt idx="58">
                        <c:v>258.15597500000001</c:v>
                      </c:pt>
                      <c:pt idx="59">
                        <c:v>260.38433800000001</c:v>
                      </c:pt>
                      <c:pt idx="60">
                        <c:v>262.446777</c:v>
                      </c:pt>
                      <c:pt idx="61">
                        <c:v>263.54943800000001</c:v>
                      </c:pt>
                      <c:pt idx="62">
                        <c:v>264.98031600000002</c:v>
                      </c:pt>
                      <c:pt idx="63">
                        <c:v>266.24911500000002</c:v>
                      </c:pt>
                      <c:pt idx="64">
                        <c:v>261.39178500000003</c:v>
                      </c:pt>
                      <c:pt idx="65">
                        <c:v>259.58755500000001</c:v>
                      </c:pt>
                      <c:pt idx="66">
                        <c:v>257.807007</c:v>
                      </c:pt>
                      <c:pt idx="67">
                        <c:v>258.49618500000003</c:v>
                      </c:pt>
                      <c:pt idx="68">
                        <c:v>256.84945699999997</c:v>
                      </c:pt>
                      <c:pt idx="69">
                        <c:v>257.05209400000001</c:v>
                      </c:pt>
                      <c:pt idx="70">
                        <c:v>258.35955799999999</c:v>
                      </c:pt>
                      <c:pt idx="71">
                        <c:v>259.66940299999999</c:v>
                      </c:pt>
                      <c:pt idx="72">
                        <c:v>260.22485399999999</c:v>
                      </c:pt>
                      <c:pt idx="73">
                        <c:v>262.15576199999998</c:v>
                      </c:pt>
                      <c:pt idx="74">
                        <c:v>263.26043700000002</c:v>
                      </c:pt>
                      <c:pt idx="75">
                        <c:v>264.14978000000002</c:v>
                      </c:pt>
                      <c:pt idx="76">
                        <c:v>261.27435300000002</c:v>
                      </c:pt>
                      <c:pt idx="77">
                        <c:v>258.51980600000002</c:v>
                      </c:pt>
                      <c:pt idx="78">
                        <c:v>258.76898199999999</c:v>
                      </c:pt>
                      <c:pt idx="79">
                        <c:v>253.88270600000001</c:v>
                      </c:pt>
                      <c:pt idx="80">
                        <c:v>254.360275</c:v>
                      </c:pt>
                      <c:pt idx="81">
                        <c:v>256.82870500000001</c:v>
                      </c:pt>
                      <c:pt idx="82">
                        <c:v>258.44702100000001</c:v>
                      </c:pt>
                      <c:pt idx="83">
                        <c:v>260.69305400000002</c:v>
                      </c:pt>
                      <c:pt idx="84">
                        <c:v>262.73550399999999</c:v>
                      </c:pt>
                      <c:pt idx="85">
                        <c:v>264.440674</c:v>
                      </c:pt>
                      <c:pt idx="86">
                        <c:v>265.98602299999999</c:v>
                      </c:pt>
                      <c:pt idx="87">
                        <c:v>264.83166499999999</c:v>
                      </c:pt>
                      <c:pt idx="88">
                        <c:v>262.11679099999998</c:v>
                      </c:pt>
                      <c:pt idx="89">
                        <c:v>260.10015900000002</c:v>
                      </c:pt>
                      <c:pt idx="90">
                        <c:v>260.89910900000001</c:v>
                      </c:pt>
                      <c:pt idx="91">
                        <c:v>261.72375499999998</c:v>
                      </c:pt>
                      <c:pt idx="92">
                        <c:v>262.30593900000002</c:v>
                      </c:pt>
                      <c:pt idx="93">
                        <c:v>258.02844199999998</c:v>
                      </c:pt>
                      <c:pt idx="94">
                        <c:v>257.16653400000001</c:v>
                      </c:pt>
                      <c:pt idx="95">
                        <c:v>259.61816399999998</c:v>
                      </c:pt>
                      <c:pt idx="96">
                        <c:v>261.26391599999999</c:v>
                      </c:pt>
                      <c:pt idx="97">
                        <c:v>263.12170400000002</c:v>
                      </c:pt>
                      <c:pt idx="98">
                        <c:v>265.15008499999999</c:v>
                      </c:pt>
                      <c:pt idx="99">
                        <c:v>265.69342</c:v>
                      </c:pt>
                      <c:pt idx="100">
                        <c:v>264.874481</c:v>
                      </c:pt>
                      <c:pt idx="101">
                        <c:v>259.73931900000002</c:v>
                      </c:pt>
                      <c:pt idx="102">
                        <c:v>259.08630399999998</c:v>
                      </c:pt>
                      <c:pt idx="103">
                        <c:v>258.88769500000001</c:v>
                      </c:pt>
                      <c:pt idx="104">
                        <c:v>259.87960800000002</c:v>
                      </c:pt>
                      <c:pt idx="105">
                        <c:v>259.20632899999998</c:v>
                      </c:pt>
                      <c:pt idx="106">
                        <c:v>257.73642000000001</c:v>
                      </c:pt>
                      <c:pt idx="107">
                        <c:v>260.100525</c:v>
                      </c:pt>
                      <c:pt idx="108">
                        <c:v>262.44082600000002</c:v>
                      </c:pt>
                      <c:pt idx="109">
                        <c:v>263.73004200000003</c:v>
                      </c:pt>
                      <c:pt idx="110">
                        <c:v>264.75707999999997</c:v>
                      </c:pt>
                      <c:pt idx="111">
                        <c:v>265.21997099999999</c:v>
                      </c:pt>
                      <c:pt idx="112">
                        <c:v>261.37942500000003</c:v>
                      </c:pt>
                      <c:pt idx="113">
                        <c:v>258.94564800000001</c:v>
                      </c:pt>
                      <c:pt idx="114">
                        <c:v>257.390961</c:v>
                      </c:pt>
                      <c:pt idx="115">
                        <c:v>256.02773999999999</c:v>
                      </c:pt>
                      <c:pt idx="116">
                        <c:v>258.63226300000002</c:v>
                      </c:pt>
                      <c:pt idx="117">
                        <c:v>259.00238000000002</c:v>
                      </c:pt>
                      <c:pt idx="118">
                        <c:v>259.61563100000001</c:v>
                      </c:pt>
                      <c:pt idx="119">
                        <c:v>260.74246199999999</c:v>
                      </c:pt>
                      <c:pt idx="120">
                        <c:v>262.69284099999999</c:v>
                      </c:pt>
                      <c:pt idx="121">
                        <c:v>264.43347199999999</c:v>
                      </c:pt>
                      <c:pt idx="122">
                        <c:v>265.23236100000003</c:v>
                      </c:pt>
                      <c:pt idx="123">
                        <c:v>266.32931500000001</c:v>
                      </c:pt>
                      <c:pt idx="124">
                        <c:v>263.19259599999998</c:v>
                      </c:pt>
                      <c:pt idx="125">
                        <c:v>260.12359600000002</c:v>
                      </c:pt>
                      <c:pt idx="126">
                        <c:v>259.04476899999997</c:v>
                      </c:pt>
                      <c:pt idx="127">
                        <c:v>258.18554699999999</c:v>
                      </c:pt>
                      <c:pt idx="128">
                        <c:v>257.34039300000001</c:v>
                      </c:pt>
                      <c:pt idx="129">
                        <c:v>258.88241599999998</c:v>
                      </c:pt>
                      <c:pt idx="130">
                        <c:v>258.98397799999998</c:v>
                      </c:pt>
                      <c:pt idx="131">
                        <c:v>261.28720099999998</c:v>
                      </c:pt>
                      <c:pt idx="132">
                        <c:v>263.41287199999999</c:v>
                      </c:pt>
                      <c:pt idx="133">
                        <c:v>265.18670700000001</c:v>
                      </c:pt>
                      <c:pt idx="134">
                        <c:v>266.84445199999999</c:v>
                      </c:pt>
                      <c:pt idx="135">
                        <c:v>268.043091</c:v>
                      </c:pt>
                      <c:pt idx="136">
                        <c:v>268.38638300000002</c:v>
                      </c:pt>
                      <c:pt idx="137">
                        <c:v>261.40194700000001</c:v>
                      </c:pt>
                      <c:pt idx="138">
                        <c:v>260.17224099999999</c:v>
                      </c:pt>
                      <c:pt idx="139">
                        <c:v>259.591095</c:v>
                      </c:pt>
                      <c:pt idx="140">
                        <c:v>258.95178199999998</c:v>
                      </c:pt>
                      <c:pt idx="141">
                        <c:v>260.49960299999998</c:v>
                      </c:pt>
                      <c:pt idx="142">
                        <c:v>260.19927999999999</c:v>
                      </c:pt>
                      <c:pt idx="143">
                        <c:v>262.26318400000002</c:v>
                      </c:pt>
                      <c:pt idx="144">
                        <c:v>263.53216600000002</c:v>
                      </c:pt>
                      <c:pt idx="145">
                        <c:v>264.294983</c:v>
                      </c:pt>
                      <c:pt idx="146">
                        <c:v>265.18188500000002</c:v>
                      </c:pt>
                      <c:pt idx="147">
                        <c:v>266.40005500000001</c:v>
                      </c:pt>
                      <c:pt idx="148">
                        <c:v>263.51413000000002</c:v>
                      </c:pt>
                      <c:pt idx="149">
                        <c:v>260.64993299999998</c:v>
                      </c:pt>
                      <c:pt idx="150">
                        <c:v>258.83392300000003</c:v>
                      </c:pt>
                      <c:pt idx="151">
                        <c:v>259.48333700000001</c:v>
                      </c:pt>
                      <c:pt idx="152">
                        <c:v>257.93746900000002</c:v>
                      </c:pt>
                      <c:pt idx="153">
                        <c:v>259.24517800000001</c:v>
                      </c:pt>
                      <c:pt idx="154">
                        <c:v>259.61068699999998</c:v>
                      </c:pt>
                      <c:pt idx="155">
                        <c:v>260.84851099999997</c:v>
                      </c:pt>
                      <c:pt idx="156">
                        <c:v>263.133331</c:v>
                      </c:pt>
                      <c:pt idx="157">
                        <c:v>264.87252799999999</c:v>
                      </c:pt>
                      <c:pt idx="158">
                        <c:v>266.48117100000002</c:v>
                      </c:pt>
                      <c:pt idx="159">
                        <c:v>267.18542500000001</c:v>
                      </c:pt>
                      <c:pt idx="160">
                        <c:v>263.89871199999999</c:v>
                      </c:pt>
                      <c:pt idx="161">
                        <c:v>260.78002900000001</c:v>
                      </c:pt>
                      <c:pt idx="162">
                        <c:v>259.83496100000002</c:v>
                      </c:pt>
                      <c:pt idx="163">
                        <c:v>259.10867300000001</c:v>
                      </c:pt>
                      <c:pt idx="164">
                        <c:v>258.37350500000002</c:v>
                      </c:pt>
                      <c:pt idx="165">
                        <c:v>258.91876200000002</c:v>
                      </c:pt>
                      <c:pt idx="166">
                        <c:v>259.35446200000001</c:v>
                      </c:pt>
                      <c:pt idx="167">
                        <c:v>261.58358800000002</c:v>
                      </c:pt>
                      <c:pt idx="168">
                        <c:v>263.08364899999998</c:v>
                      </c:pt>
                      <c:pt idx="169">
                        <c:v>264.916473</c:v>
                      </c:pt>
                      <c:pt idx="170">
                        <c:v>266.47085600000003</c:v>
                      </c:pt>
                      <c:pt idx="171">
                        <c:v>267.11441000000002</c:v>
                      </c:pt>
                      <c:pt idx="172">
                        <c:v>263.86648600000001</c:v>
                      </c:pt>
                      <c:pt idx="173">
                        <c:v>260.80718999999999</c:v>
                      </c:pt>
                      <c:pt idx="174">
                        <c:v>259.980164</c:v>
                      </c:pt>
                      <c:pt idx="175">
                        <c:v>259.37033100000002</c:v>
                      </c:pt>
                      <c:pt idx="176">
                        <c:v>258.73974600000003</c:v>
                      </c:pt>
                      <c:pt idx="177">
                        <c:v>258.05636600000003</c:v>
                      </c:pt>
                      <c:pt idx="178">
                        <c:v>260.31549100000001</c:v>
                      </c:pt>
                      <c:pt idx="179">
                        <c:v>262.002228</c:v>
                      </c:pt>
                      <c:pt idx="180">
                        <c:v>261.61520400000001</c:v>
                      </c:pt>
                      <c:pt idx="181">
                        <c:v>263.13183600000002</c:v>
                      </c:pt>
                      <c:pt idx="182">
                        <c:v>264.97079500000001</c:v>
                      </c:pt>
                      <c:pt idx="183">
                        <c:v>262.844269</c:v>
                      </c:pt>
                      <c:pt idx="184">
                        <c:v>262.151093</c:v>
                      </c:pt>
                      <c:pt idx="185">
                        <c:v>261.629974</c:v>
                      </c:pt>
                      <c:pt idx="186">
                        <c:v>262.41744999999997</c:v>
                      </c:pt>
                      <c:pt idx="187">
                        <c:v>255.78666699999999</c:v>
                      </c:pt>
                      <c:pt idx="188">
                        <c:v>256.75900300000001</c:v>
                      </c:pt>
                      <c:pt idx="189">
                        <c:v>258.62313799999998</c:v>
                      </c:pt>
                      <c:pt idx="190">
                        <c:v>260.01867700000003</c:v>
                      </c:pt>
                      <c:pt idx="191">
                        <c:v>262.10180700000001</c:v>
                      </c:pt>
                      <c:pt idx="192">
                        <c:v>262.72384599999998</c:v>
                      </c:pt>
                      <c:pt idx="193">
                        <c:v>263.52734400000003</c:v>
                      </c:pt>
                      <c:pt idx="194">
                        <c:v>265.02255200000002</c:v>
                      </c:pt>
                      <c:pt idx="195">
                        <c:v>265.77725199999998</c:v>
                      </c:pt>
                      <c:pt idx="196">
                        <c:v>263.03909299999998</c:v>
                      </c:pt>
                      <c:pt idx="197">
                        <c:v>260.42257699999999</c:v>
                      </c:pt>
                      <c:pt idx="198">
                        <c:v>259.01773100000003</c:v>
                      </c:pt>
                      <c:pt idx="199">
                        <c:v>257.836792</c:v>
                      </c:pt>
                      <c:pt idx="200">
                        <c:v>256.74707000000001</c:v>
                      </c:pt>
                      <c:pt idx="201">
                        <c:v>257.68884300000002</c:v>
                      </c:pt>
                      <c:pt idx="202">
                        <c:v>260.201233</c:v>
                      </c:pt>
                      <c:pt idx="203">
                        <c:v>262.489349</c:v>
                      </c:pt>
                      <c:pt idx="204">
                        <c:v>263.73312399999998</c:v>
                      </c:pt>
                      <c:pt idx="205">
                        <c:v>264.20428500000003</c:v>
                      </c:pt>
                      <c:pt idx="206">
                        <c:v>264.97451799999999</c:v>
                      </c:pt>
                      <c:pt idx="207">
                        <c:v>261.91369600000002</c:v>
                      </c:pt>
                      <c:pt idx="208">
                        <c:v>260.72662400000002</c:v>
                      </c:pt>
                      <c:pt idx="209">
                        <c:v>260.32275399999997</c:v>
                      </c:pt>
                      <c:pt idx="210">
                        <c:v>259.485321</c:v>
                      </c:pt>
                      <c:pt idx="211">
                        <c:v>259.83978300000001</c:v>
                      </c:pt>
                      <c:pt idx="212">
                        <c:v>259.01419099999998</c:v>
                      </c:pt>
                      <c:pt idx="213">
                        <c:v>259.04492199999999</c:v>
                      </c:pt>
                      <c:pt idx="214">
                        <c:v>258.19085699999999</c:v>
                      </c:pt>
                      <c:pt idx="215">
                        <c:v>259.433289</c:v>
                      </c:pt>
                      <c:pt idx="216">
                        <c:v>257.60726899999997</c:v>
                      </c:pt>
                      <c:pt idx="217">
                        <c:v>258.65859999999998</c:v>
                      </c:pt>
                      <c:pt idx="218">
                        <c:v>260.729919</c:v>
                      </c:pt>
                      <c:pt idx="219">
                        <c:v>262.03762799999998</c:v>
                      </c:pt>
                      <c:pt idx="220">
                        <c:v>259.99694799999997</c:v>
                      </c:pt>
                      <c:pt idx="221">
                        <c:v>259.48165899999998</c:v>
                      </c:pt>
                      <c:pt idx="222">
                        <c:v>259.13479599999999</c:v>
                      </c:pt>
                      <c:pt idx="223">
                        <c:v>258.78054800000001</c:v>
                      </c:pt>
                      <c:pt idx="224">
                        <c:v>258.42849699999999</c:v>
                      </c:pt>
                      <c:pt idx="225">
                        <c:v>257.46142600000002</c:v>
                      </c:pt>
                      <c:pt idx="226">
                        <c:v>257.14541600000001</c:v>
                      </c:pt>
                      <c:pt idx="227">
                        <c:v>259.070404</c:v>
                      </c:pt>
                      <c:pt idx="228">
                        <c:v>261.156586</c:v>
                      </c:pt>
                      <c:pt idx="229">
                        <c:v>262.42120399999999</c:v>
                      </c:pt>
                      <c:pt idx="230">
                        <c:v>263.46456899999998</c:v>
                      </c:pt>
                      <c:pt idx="231">
                        <c:v>260.79424999999998</c:v>
                      </c:pt>
                      <c:pt idx="232">
                        <c:v>261.618134</c:v>
                      </c:pt>
                      <c:pt idx="233">
                        <c:v>258.410706</c:v>
                      </c:pt>
                      <c:pt idx="234">
                        <c:v>257.48675500000002</c:v>
                      </c:pt>
                      <c:pt idx="235">
                        <c:v>256.86642499999999</c:v>
                      </c:pt>
                      <c:pt idx="236">
                        <c:v>256.25820900000002</c:v>
                      </c:pt>
                      <c:pt idx="237">
                        <c:v>255.61082500000001</c:v>
                      </c:pt>
                      <c:pt idx="238">
                        <c:v>256.96859699999999</c:v>
                      </c:pt>
                      <c:pt idx="239">
                        <c:v>259.186035</c:v>
                      </c:pt>
                      <c:pt idx="240">
                        <c:v>261.404877</c:v>
                      </c:pt>
                      <c:pt idx="241">
                        <c:v>263.00097699999998</c:v>
                      </c:pt>
                      <c:pt idx="242">
                        <c:v>264.121307</c:v>
                      </c:pt>
                      <c:pt idx="243">
                        <c:v>264.89782700000001</c:v>
                      </c:pt>
                      <c:pt idx="244">
                        <c:v>264.94396999999998</c:v>
                      </c:pt>
                      <c:pt idx="245">
                        <c:v>258.26882899999998</c:v>
                      </c:pt>
                      <c:pt idx="246">
                        <c:v>256.27401700000001</c:v>
                      </c:pt>
                      <c:pt idx="247">
                        <c:v>254.96412699999999</c:v>
                      </c:pt>
                      <c:pt idx="248">
                        <c:v>256.052277</c:v>
                      </c:pt>
                      <c:pt idx="249">
                        <c:v>257.026703</c:v>
                      </c:pt>
                      <c:pt idx="250">
                        <c:v>258.27127100000001</c:v>
                      </c:pt>
                      <c:pt idx="251">
                        <c:v>258.88534499999997</c:v>
                      </c:pt>
                      <c:pt idx="252">
                        <c:v>260.81118800000002</c:v>
                      </c:pt>
                      <c:pt idx="253">
                        <c:v>261.99490400000002</c:v>
                      </c:pt>
                      <c:pt idx="254">
                        <c:v>262.88635299999999</c:v>
                      </c:pt>
                      <c:pt idx="255">
                        <c:v>263.63378899999998</c:v>
                      </c:pt>
                      <c:pt idx="256">
                        <c:v>260.60864299999997</c:v>
                      </c:pt>
                      <c:pt idx="257">
                        <c:v>257.76559400000002</c:v>
                      </c:pt>
                      <c:pt idx="258">
                        <c:v>256.02990699999998</c:v>
                      </c:pt>
                      <c:pt idx="259">
                        <c:v>255.92317199999999</c:v>
                      </c:pt>
                      <c:pt idx="260">
                        <c:v>254.48036200000001</c:v>
                      </c:pt>
                      <c:pt idx="261">
                        <c:v>255.66213999999999</c:v>
                      </c:pt>
                      <c:pt idx="262">
                        <c:v>257.06976300000002</c:v>
                      </c:pt>
                      <c:pt idx="263">
                        <c:v>259.36868299999998</c:v>
                      </c:pt>
                      <c:pt idx="264">
                        <c:v>261.82482900000002</c:v>
                      </c:pt>
                      <c:pt idx="265">
                        <c:v>262.02404799999999</c:v>
                      </c:pt>
                      <c:pt idx="266">
                        <c:v>263.81839000000002</c:v>
                      </c:pt>
                      <c:pt idx="267">
                        <c:v>264.92288200000002</c:v>
                      </c:pt>
                      <c:pt idx="268">
                        <c:v>262.451233</c:v>
                      </c:pt>
                      <c:pt idx="269">
                        <c:v>259.98834199999999</c:v>
                      </c:pt>
                      <c:pt idx="270">
                        <c:v>259.09954800000003</c:v>
                      </c:pt>
                      <c:pt idx="271">
                        <c:v>258.38571200000001</c:v>
                      </c:pt>
                      <c:pt idx="272">
                        <c:v>257.687927</c:v>
                      </c:pt>
                      <c:pt idx="273">
                        <c:v>256.95886200000001</c:v>
                      </c:pt>
                      <c:pt idx="274">
                        <c:v>258.889679</c:v>
                      </c:pt>
                      <c:pt idx="275">
                        <c:v>261.24020400000001</c:v>
                      </c:pt>
                      <c:pt idx="276">
                        <c:v>262.76336700000002</c:v>
                      </c:pt>
                      <c:pt idx="277">
                        <c:v>261.408661</c:v>
                      </c:pt>
                      <c:pt idx="278">
                        <c:v>262.06625400000001</c:v>
                      </c:pt>
                      <c:pt idx="279">
                        <c:v>263.006348</c:v>
                      </c:pt>
                      <c:pt idx="280">
                        <c:v>261.403839</c:v>
                      </c:pt>
                      <c:pt idx="281">
                        <c:v>259.74337800000001</c:v>
                      </c:pt>
                      <c:pt idx="282">
                        <c:v>258.98684700000001</c:v>
                      </c:pt>
                      <c:pt idx="283">
                        <c:v>258.36767600000002</c:v>
                      </c:pt>
                      <c:pt idx="284">
                        <c:v>257.78445399999998</c:v>
                      </c:pt>
                      <c:pt idx="285">
                        <c:v>257.18817100000001</c:v>
                      </c:pt>
                      <c:pt idx="286">
                        <c:v>258.49743699999999</c:v>
                      </c:pt>
                      <c:pt idx="287">
                        <c:v>259.10528599999998</c:v>
                      </c:pt>
                      <c:pt idx="288">
                        <c:v>261.230682</c:v>
                      </c:pt>
                      <c:pt idx="289">
                        <c:v>263.091339</c:v>
                      </c:pt>
                      <c:pt idx="290">
                        <c:v>264.85906999999997</c:v>
                      </c:pt>
                      <c:pt idx="291">
                        <c:v>265.77749599999999</c:v>
                      </c:pt>
                      <c:pt idx="292">
                        <c:v>259.20107999999999</c:v>
                      </c:pt>
                      <c:pt idx="293">
                        <c:v>259.33303799999999</c:v>
                      </c:pt>
                      <c:pt idx="294">
                        <c:v>258.81308000000001</c:v>
                      </c:pt>
                      <c:pt idx="295">
                        <c:v>258.121307</c:v>
                      </c:pt>
                      <c:pt idx="296">
                        <c:v>257.426605</c:v>
                      </c:pt>
                      <c:pt idx="297">
                        <c:v>256.70977800000003</c:v>
                      </c:pt>
                      <c:pt idx="298">
                        <c:v>257.97872899999999</c:v>
                      </c:pt>
                      <c:pt idx="299">
                        <c:v>259.35189800000001</c:v>
                      </c:pt>
                      <c:pt idx="300">
                        <c:v>261.40679899999998</c:v>
                      </c:pt>
                      <c:pt idx="301">
                        <c:v>262.56228599999997</c:v>
                      </c:pt>
                      <c:pt idx="302">
                        <c:v>262.77133199999997</c:v>
                      </c:pt>
                      <c:pt idx="303">
                        <c:v>263.36621100000002</c:v>
                      </c:pt>
                      <c:pt idx="304">
                        <c:v>264.69042999999999</c:v>
                      </c:pt>
                      <c:pt idx="305">
                        <c:v>259.28942899999998</c:v>
                      </c:pt>
                      <c:pt idx="306">
                        <c:v>258.07617199999999</c:v>
                      </c:pt>
                      <c:pt idx="307">
                        <c:v>258.45526100000001</c:v>
                      </c:pt>
                      <c:pt idx="308">
                        <c:v>257.63287400000002</c:v>
                      </c:pt>
                      <c:pt idx="309">
                        <c:v>256.648438</c:v>
                      </c:pt>
                      <c:pt idx="310">
                        <c:v>257.97232100000002</c:v>
                      </c:pt>
                      <c:pt idx="311">
                        <c:v>259.873535</c:v>
                      </c:pt>
                      <c:pt idx="312">
                        <c:v>262.14575200000002</c:v>
                      </c:pt>
                      <c:pt idx="313">
                        <c:v>263.28628500000002</c:v>
                      </c:pt>
                      <c:pt idx="314">
                        <c:v>260.54452500000002</c:v>
                      </c:pt>
                      <c:pt idx="315">
                        <c:v>261.86270100000002</c:v>
                      </c:pt>
                      <c:pt idx="316">
                        <c:v>262.99148600000001</c:v>
                      </c:pt>
                      <c:pt idx="317">
                        <c:v>260.42321800000002</c:v>
                      </c:pt>
                      <c:pt idx="318">
                        <c:v>259.902649</c:v>
                      </c:pt>
                      <c:pt idx="319">
                        <c:v>259.589111</c:v>
                      </c:pt>
                      <c:pt idx="320">
                        <c:v>259.24923699999999</c:v>
                      </c:pt>
                      <c:pt idx="321">
                        <c:v>258.72271699999999</c:v>
                      </c:pt>
                      <c:pt idx="322">
                        <c:v>258.3526</c:v>
                      </c:pt>
                      <c:pt idx="323">
                        <c:v>259.181488</c:v>
                      </c:pt>
                      <c:pt idx="324">
                        <c:v>261.25064099999997</c:v>
                      </c:pt>
                      <c:pt idx="325">
                        <c:v>262.04714999999999</c:v>
                      </c:pt>
                      <c:pt idx="326">
                        <c:v>263.42486600000001</c:v>
                      </c:pt>
                      <c:pt idx="327">
                        <c:v>263.85708599999998</c:v>
                      </c:pt>
                      <c:pt idx="328">
                        <c:v>263.38537600000001</c:v>
                      </c:pt>
                      <c:pt idx="329">
                        <c:v>259.58654799999999</c:v>
                      </c:pt>
                      <c:pt idx="330">
                        <c:v>258.12881499999997</c:v>
                      </c:pt>
                      <c:pt idx="331">
                        <c:v>257.01870700000001</c:v>
                      </c:pt>
                      <c:pt idx="332">
                        <c:v>255.972656</c:v>
                      </c:pt>
                      <c:pt idx="333">
                        <c:v>257.56698599999999</c:v>
                      </c:pt>
                      <c:pt idx="334">
                        <c:v>258.73642000000001</c:v>
                      </c:pt>
                      <c:pt idx="335">
                        <c:v>260.89761399999998</c:v>
                      </c:pt>
                      <c:pt idx="336">
                        <c:v>262.84375</c:v>
                      </c:pt>
                      <c:pt idx="337">
                        <c:v>264.53094499999997</c:v>
                      </c:pt>
                      <c:pt idx="338">
                        <c:v>266.12582400000002</c:v>
                      </c:pt>
                      <c:pt idx="339">
                        <c:v>267.42233299999998</c:v>
                      </c:pt>
                      <c:pt idx="340">
                        <c:v>264.22439600000001</c:v>
                      </c:pt>
                      <c:pt idx="341">
                        <c:v>261.06814600000001</c:v>
                      </c:pt>
                      <c:pt idx="342">
                        <c:v>260.57766700000002</c:v>
                      </c:pt>
                      <c:pt idx="343">
                        <c:v>260.27298000000002</c:v>
                      </c:pt>
                      <c:pt idx="344">
                        <c:v>261.21035799999999</c:v>
                      </c:pt>
                      <c:pt idx="345">
                        <c:v>260.771027</c:v>
                      </c:pt>
                      <c:pt idx="346">
                        <c:v>260.35168499999997</c:v>
                      </c:pt>
                      <c:pt idx="347">
                        <c:v>259.93017600000002</c:v>
                      </c:pt>
                      <c:pt idx="348">
                        <c:v>261.68310500000001</c:v>
                      </c:pt>
                      <c:pt idx="349">
                        <c:v>263.53445399999998</c:v>
                      </c:pt>
                      <c:pt idx="350">
                        <c:v>262.26852400000001</c:v>
                      </c:pt>
                      <c:pt idx="351">
                        <c:v>263.00067100000001</c:v>
                      </c:pt>
                      <c:pt idx="352">
                        <c:v>261.36874399999999</c:v>
                      </c:pt>
                      <c:pt idx="353">
                        <c:v>259.735229</c:v>
                      </c:pt>
                      <c:pt idx="354">
                        <c:v>258.95721400000002</c:v>
                      </c:pt>
                      <c:pt idx="355">
                        <c:v>258.29589800000002</c:v>
                      </c:pt>
                      <c:pt idx="356">
                        <c:v>258.31961100000001</c:v>
                      </c:pt>
                      <c:pt idx="357">
                        <c:v>258.47186299999998</c:v>
                      </c:pt>
                      <c:pt idx="358">
                        <c:v>257.73056000000003</c:v>
                      </c:pt>
                      <c:pt idx="359">
                        <c:v>258.93008400000002</c:v>
                      </c:pt>
                      <c:pt idx="360">
                        <c:v>261.06124899999998</c:v>
                      </c:pt>
                      <c:pt idx="361">
                        <c:v>262.76135299999999</c:v>
                      </c:pt>
                      <c:pt idx="362">
                        <c:v>263.80850199999998</c:v>
                      </c:pt>
                      <c:pt idx="363">
                        <c:v>264.58459499999998</c:v>
                      </c:pt>
                      <c:pt idx="364">
                        <c:v>261.52294899999998</c:v>
                      </c:pt>
                      <c:pt idx="365">
                        <c:v>258.59893799999998</c:v>
                      </c:pt>
                      <c:pt idx="366">
                        <c:v>257.94070399999998</c:v>
                      </c:pt>
                      <c:pt idx="367">
                        <c:v>257.478363</c:v>
                      </c:pt>
                      <c:pt idx="368">
                        <c:v>256.967896</c:v>
                      </c:pt>
                      <c:pt idx="369">
                        <c:v>256.38937399999998</c:v>
                      </c:pt>
                      <c:pt idx="370">
                        <c:v>258.38284299999998</c:v>
                      </c:pt>
                      <c:pt idx="371">
                        <c:v>259.63180499999999</c:v>
                      </c:pt>
                      <c:pt idx="372">
                        <c:v>260.87118500000003</c:v>
                      </c:pt>
                      <c:pt idx="373">
                        <c:v>260.02157599999998</c:v>
                      </c:pt>
                      <c:pt idx="374">
                        <c:v>260.77142300000003</c:v>
                      </c:pt>
                      <c:pt idx="375">
                        <c:v>259.99011200000001</c:v>
                      </c:pt>
                      <c:pt idx="376">
                        <c:v>258.94296300000002</c:v>
                      </c:pt>
                      <c:pt idx="377">
                        <c:v>258.03198200000003</c:v>
                      </c:pt>
                      <c:pt idx="378">
                        <c:v>256.58142099999998</c:v>
                      </c:pt>
                      <c:pt idx="379">
                        <c:v>256.63723800000002</c:v>
                      </c:pt>
                      <c:pt idx="380">
                        <c:v>256.41748000000001</c:v>
                      </c:pt>
                      <c:pt idx="381">
                        <c:v>255.02851899999999</c:v>
                      </c:pt>
                      <c:pt idx="382">
                        <c:v>256.76828</c:v>
                      </c:pt>
                      <c:pt idx="383">
                        <c:v>258.34442100000001</c:v>
                      </c:pt>
                      <c:pt idx="384">
                        <c:v>260.36447099999998</c:v>
                      </c:pt>
                      <c:pt idx="385">
                        <c:v>262.431488</c:v>
                      </c:pt>
                      <c:pt idx="386">
                        <c:v>263.78402699999998</c:v>
                      </c:pt>
                      <c:pt idx="387">
                        <c:v>262.09350599999999</c:v>
                      </c:pt>
                      <c:pt idx="388">
                        <c:v>260.20639</c:v>
                      </c:pt>
                      <c:pt idx="389">
                        <c:v>258.59903000000003</c:v>
                      </c:pt>
                      <c:pt idx="390">
                        <c:v>258.528503</c:v>
                      </c:pt>
                      <c:pt idx="391">
                        <c:v>258.52404799999999</c:v>
                      </c:pt>
                      <c:pt idx="392">
                        <c:v>258.43737800000002</c:v>
                      </c:pt>
                      <c:pt idx="393">
                        <c:v>259.27142300000003</c:v>
                      </c:pt>
                      <c:pt idx="394">
                        <c:v>258.99514799999997</c:v>
                      </c:pt>
                      <c:pt idx="395">
                        <c:v>257.32720899999998</c:v>
                      </c:pt>
                      <c:pt idx="396">
                        <c:v>255.79354900000001</c:v>
                      </c:pt>
                      <c:pt idx="397">
                        <c:v>257.82650799999999</c:v>
                      </c:pt>
                      <c:pt idx="398">
                        <c:v>260.02014200000002</c:v>
                      </c:pt>
                      <c:pt idx="399">
                        <c:v>261.15704299999999</c:v>
                      </c:pt>
                      <c:pt idx="400">
                        <c:v>259.03112800000002</c:v>
                      </c:pt>
                      <c:pt idx="401">
                        <c:v>258.56921399999999</c:v>
                      </c:pt>
                      <c:pt idx="402">
                        <c:v>256.15115400000002</c:v>
                      </c:pt>
                      <c:pt idx="403">
                        <c:v>256.24301100000002</c:v>
                      </c:pt>
                      <c:pt idx="404">
                        <c:v>257.666718</c:v>
                      </c:pt>
                      <c:pt idx="405">
                        <c:v>258.57879600000001</c:v>
                      </c:pt>
                      <c:pt idx="406">
                        <c:v>260.06399499999998</c:v>
                      </c:pt>
                      <c:pt idx="407">
                        <c:v>258.55355800000001</c:v>
                      </c:pt>
                      <c:pt idx="408">
                        <c:v>260.19717400000002</c:v>
                      </c:pt>
                      <c:pt idx="409">
                        <c:v>258.34054600000002</c:v>
                      </c:pt>
                      <c:pt idx="410">
                        <c:v>259.93182400000001</c:v>
                      </c:pt>
                      <c:pt idx="411">
                        <c:v>261.18911700000001</c:v>
                      </c:pt>
                      <c:pt idx="412">
                        <c:v>258.89016700000002</c:v>
                      </c:pt>
                      <c:pt idx="413">
                        <c:v>259.01623499999999</c:v>
                      </c:pt>
                      <c:pt idx="414">
                        <c:v>257.65954599999998</c:v>
                      </c:pt>
                      <c:pt idx="415">
                        <c:v>256.27468900000002</c:v>
                      </c:pt>
                      <c:pt idx="416">
                        <c:v>255.05418399999999</c:v>
                      </c:pt>
                      <c:pt idx="417">
                        <c:v>256.11325099999999</c:v>
                      </c:pt>
                      <c:pt idx="418">
                        <c:v>257.41360500000002</c:v>
                      </c:pt>
                      <c:pt idx="419">
                        <c:v>259.460846</c:v>
                      </c:pt>
                      <c:pt idx="420">
                        <c:v>260.67791699999998</c:v>
                      </c:pt>
                      <c:pt idx="421">
                        <c:v>260.89031999999997</c:v>
                      </c:pt>
                      <c:pt idx="422">
                        <c:v>261.732056</c:v>
                      </c:pt>
                      <c:pt idx="423">
                        <c:v>263.35769699999997</c:v>
                      </c:pt>
                      <c:pt idx="424">
                        <c:v>261.07785000000001</c:v>
                      </c:pt>
                      <c:pt idx="425">
                        <c:v>258.63543700000002</c:v>
                      </c:pt>
                      <c:pt idx="426">
                        <c:v>256.71133400000002</c:v>
                      </c:pt>
                      <c:pt idx="427">
                        <c:v>256.73516799999999</c:v>
                      </c:pt>
                      <c:pt idx="428">
                        <c:v>257.80697600000002</c:v>
                      </c:pt>
                      <c:pt idx="429">
                        <c:v>256.00967400000002</c:v>
                      </c:pt>
                      <c:pt idx="430">
                        <c:v>258.53430200000003</c:v>
                      </c:pt>
                      <c:pt idx="431">
                        <c:v>261.11056500000001</c:v>
                      </c:pt>
                      <c:pt idx="432">
                        <c:v>262.71603399999998</c:v>
                      </c:pt>
                      <c:pt idx="433">
                        <c:v>263.656158</c:v>
                      </c:pt>
                      <c:pt idx="434">
                        <c:v>263.08801299999999</c:v>
                      </c:pt>
                      <c:pt idx="435">
                        <c:v>262.42474399999998</c:v>
                      </c:pt>
                      <c:pt idx="436">
                        <c:v>259.34121699999997</c:v>
                      </c:pt>
                      <c:pt idx="437">
                        <c:v>258.98074300000002</c:v>
                      </c:pt>
                      <c:pt idx="438">
                        <c:v>258.07464599999997</c:v>
                      </c:pt>
                      <c:pt idx="439">
                        <c:v>257.13247699999999</c:v>
                      </c:pt>
                      <c:pt idx="440">
                        <c:v>256.60726899999997</c:v>
                      </c:pt>
                      <c:pt idx="441">
                        <c:v>255.98022499999999</c:v>
                      </c:pt>
                      <c:pt idx="442">
                        <c:v>258.29562399999998</c:v>
                      </c:pt>
                      <c:pt idx="443">
                        <c:v>260.79702800000001</c:v>
                      </c:pt>
                      <c:pt idx="444">
                        <c:v>262.88021900000001</c:v>
                      </c:pt>
                      <c:pt idx="445">
                        <c:v>263.82614100000001</c:v>
                      </c:pt>
                      <c:pt idx="446">
                        <c:v>264.99960299999998</c:v>
                      </c:pt>
                      <c:pt idx="447">
                        <c:v>266.30651899999998</c:v>
                      </c:pt>
                      <c:pt idx="448">
                        <c:v>261.504211</c:v>
                      </c:pt>
                      <c:pt idx="449">
                        <c:v>260.304596</c:v>
                      </c:pt>
                      <c:pt idx="450">
                        <c:v>259.02749599999999</c:v>
                      </c:pt>
                      <c:pt idx="451">
                        <c:v>257.75882000000001</c:v>
                      </c:pt>
                      <c:pt idx="452">
                        <c:v>258.81295799999998</c:v>
                      </c:pt>
                      <c:pt idx="453">
                        <c:v>257.52600100000001</c:v>
                      </c:pt>
                      <c:pt idx="454">
                        <c:v>259.85122699999999</c:v>
                      </c:pt>
                      <c:pt idx="455">
                        <c:v>261.99612400000001</c:v>
                      </c:pt>
                      <c:pt idx="456">
                        <c:v>263.225616</c:v>
                      </c:pt>
                      <c:pt idx="457">
                        <c:v>263.95092799999998</c:v>
                      </c:pt>
                      <c:pt idx="458">
                        <c:v>265.34930400000002</c:v>
                      </c:pt>
                      <c:pt idx="459">
                        <c:v>265.963165</c:v>
                      </c:pt>
                      <c:pt idx="460">
                        <c:v>262.99963400000001</c:v>
                      </c:pt>
                      <c:pt idx="461">
                        <c:v>260.18627900000001</c:v>
                      </c:pt>
                      <c:pt idx="462">
                        <c:v>258.13369799999998</c:v>
                      </c:pt>
                      <c:pt idx="463">
                        <c:v>258.696686</c:v>
                      </c:pt>
                      <c:pt idx="464">
                        <c:v>256.97384599999998</c:v>
                      </c:pt>
                      <c:pt idx="465">
                        <c:v>257.96508799999998</c:v>
                      </c:pt>
                      <c:pt idx="466">
                        <c:v>258.98312399999998</c:v>
                      </c:pt>
                      <c:pt idx="467">
                        <c:v>260.17590300000001</c:v>
                      </c:pt>
                      <c:pt idx="468">
                        <c:v>262.47216800000001</c:v>
                      </c:pt>
                      <c:pt idx="469">
                        <c:v>264.36080900000002</c:v>
                      </c:pt>
                      <c:pt idx="470">
                        <c:v>265.40029900000002</c:v>
                      </c:pt>
                      <c:pt idx="471">
                        <c:v>266.02981599999998</c:v>
                      </c:pt>
                      <c:pt idx="472">
                        <c:v>262.91021699999999</c:v>
                      </c:pt>
                      <c:pt idx="473">
                        <c:v>259.95248400000003</c:v>
                      </c:pt>
                      <c:pt idx="474">
                        <c:v>259.41726699999998</c:v>
                      </c:pt>
                      <c:pt idx="475">
                        <c:v>259.06924400000003</c:v>
                      </c:pt>
                      <c:pt idx="476">
                        <c:v>258.65594499999997</c:v>
                      </c:pt>
                      <c:pt idx="477">
                        <c:v>258.17233299999998</c:v>
                      </c:pt>
                      <c:pt idx="478">
                        <c:v>259.46322600000002</c:v>
                      </c:pt>
                      <c:pt idx="479">
                        <c:v>259.76010100000002</c:v>
                      </c:pt>
                      <c:pt idx="480">
                        <c:v>261.401093</c:v>
                      </c:pt>
                      <c:pt idx="481">
                        <c:v>262.94220000000001</c:v>
                      </c:pt>
                      <c:pt idx="482">
                        <c:v>264.702179</c:v>
                      </c:pt>
                      <c:pt idx="483">
                        <c:v>263.201324</c:v>
                      </c:pt>
                      <c:pt idx="484">
                        <c:v>261.38067599999999</c:v>
                      </c:pt>
                      <c:pt idx="485">
                        <c:v>259.77795400000002</c:v>
                      </c:pt>
                      <c:pt idx="486">
                        <c:v>258.95117199999999</c:v>
                      </c:pt>
                      <c:pt idx="487">
                        <c:v>258.213684</c:v>
                      </c:pt>
                      <c:pt idx="488">
                        <c:v>257.50216699999999</c:v>
                      </c:pt>
                      <c:pt idx="489">
                        <c:v>256.76754799999998</c:v>
                      </c:pt>
                      <c:pt idx="490">
                        <c:v>259.08819599999998</c:v>
                      </c:pt>
                      <c:pt idx="491">
                        <c:v>261.58273300000002</c:v>
                      </c:pt>
                      <c:pt idx="492">
                        <c:v>262.88501000000002</c:v>
                      </c:pt>
                      <c:pt idx="493">
                        <c:v>263.41232300000001</c:v>
                      </c:pt>
                      <c:pt idx="494">
                        <c:v>263.89623999999998</c:v>
                      </c:pt>
                      <c:pt idx="495">
                        <c:v>264.26583900000003</c:v>
                      </c:pt>
                      <c:pt idx="496">
                        <c:v>264.25824</c:v>
                      </c:pt>
                      <c:pt idx="497">
                        <c:v>259.46517899999998</c:v>
                      </c:pt>
                      <c:pt idx="498">
                        <c:v>257.86456299999998</c:v>
                      </c:pt>
                      <c:pt idx="499">
                        <c:v>256.75393700000001</c:v>
                      </c:pt>
                      <c:pt idx="500">
                        <c:v>257.18502799999999</c:v>
                      </c:pt>
                      <c:pt idx="501">
                        <c:v>257.31002799999999</c:v>
                      </c:pt>
                      <c:pt idx="502">
                        <c:v>258.03717</c:v>
                      </c:pt>
                      <c:pt idx="503">
                        <c:v>260.381866</c:v>
                      </c:pt>
                      <c:pt idx="504">
                        <c:v>261.456818</c:v>
                      </c:pt>
                      <c:pt idx="505">
                        <c:v>262.182953</c:v>
                      </c:pt>
                      <c:pt idx="506">
                        <c:v>261.97955300000001</c:v>
                      </c:pt>
                      <c:pt idx="507">
                        <c:v>259.72256499999997</c:v>
                      </c:pt>
                      <c:pt idx="508">
                        <c:v>258.461792</c:v>
                      </c:pt>
                      <c:pt idx="509">
                        <c:v>258.59817500000003</c:v>
                      </c:pt>
                      <c:pt idx="510">
                        <c:v>257.22305299999999</c:v>
                      </c:pt>
                      <c:pt idx="511">
                        <c:v>255.82363900000001</c:v>
                      </c:pt>
                      <c:pt idx="512">
                        <c:v>254.59381099999999</c:v>
                      </c:pt>
                      <c:pt idx="513">
                        <c:v>255.70262099999999</c:v>
                      </c:pt>
                      <c:pt idx="514">
                        <c:v>257.56710800000002</c:v>
                      </c:pt>
                      <c:pt idx="515">
                        <c:v>258.94787600000001</c:v>
                      </c:pt>
                      <c:pt idx="516">
                        <c:v>260.95834400000001</c:v>
                      </c:pt>
                      <c:pt idx="517">
                        <c:v>262.80926499999998</c:v>
                      </c:pt>
                      <c:pt idx="518">
                        <c:v>264.48370399999999</c:v>
                      </c:pt>
                      <c:pt idx="519">
                        <c:v>262.86987299999998</c:v>
                      </c:pt>
                      <c:pt idx="520">
                        <c:v>260.96127300000001</c:v>
                      </c:pt>
                      <c:pt idx="521">
                        <c:v>259.293091</c:v>
                      </c:pt>
                      <c:pt idx="522">
                        <c:v>258.12558000000001</c:v>
                      </c:pt>
                      <c:pt idx="523">
                        <c:v>257.07427999999999</c:v>
                      </c:pt>
                      <c:pt idx="524">
                        <c:v>256.096924</c:v>
                      </c:pt>
                      <c:pt idx="525">
                        <c:v>256.509705</c:v>
                      </c:pt>
                      <c:pt idx="526">
                        <c:v>257.85131799999999</c:v>
                      </c:pt>
                      <c:pt idx="527">
                        <c:v>259.07656900000001</c:v>
                      </c:pt>
                      <c:pt idx="528">
                        <c:v>261.301605</c:v>
                      </c:pt>
                      <c:pt idx="529">
                        <c:v>260.42336999999998</c:v>
                      </c:pt>
                      <c:pt idx="530">
                        <c:v>262.10244799999998</c:v>
                      </c:pt>
                      <c:pt idx="531">
                        <c:v>262.777039</c:v>
                      </c:pt>
                      <c:pt idx="532">
                        <c:v>261.20929000000001</c:v>
                      </c:pt>
                      <c:pt idx="533">
                        <c:v>259.63031000000001</c:v>
                      </c:pt>
                      <c:pt idx="534">
                        <c:v>258.51190200000002</c:v>
                      </c:pt>
                      <c:pt idx="535">
                        <c:v>257.53143299999999</c:v>
                      </c:pt>
                      <c:pt idx="536">
                        <c:v>256.63726800000001</c:v>
                      </c:pt>
                      <c:pt idx="537">
                        <c:v>257.88836700000002</c:v>
                      </c:pt>
                      <c:pt idx="538">
                        <c:v>257.82006799999999</c:v>
                      </c:pt>
                      <c:pt idx="539">
                        <c:v>259.94714399999998</c:v>
                      </c:pt>
                      <c:pt idx="540">
                        <c:v>261.14221199999997</c:v>
                      </c:pt>
                      <c:pt idx="541">
                        <c:v>262.68786599999999</c:v>
                      </c:pt>
                      <c:pt idx="542">
                        <c:v>264.40280200000001</c:v>
                      </c:pt>
                      <c:pt idx="543">
                        <c:v>265.46508799999998</c:v>
                      </c:pt>
                      <c:pt idx="544">
                        <c:v>258.83654799999999</c:v>
                      </c:pt>
                      <c:pt idx="545">
                        <c:v>259.39111300000002</c:v>
                      </c:pt>
                      <c:pt idx="546">
                        <c:v>258.99447600000002</c:v>
                      </c:pt>
                      <c:pt idx="547">
                        <c:v>258.37460299999998</c:v>
                      </c:pt>
                      <c:pt idx="548">
                        <c:v>258.48001099999999</c:v>
                      </c:pt>
                      <c:pt idx="549">
                        <c:v>258.97958399999999</c:v>
                      </c:pt>
                      <c:pt idx="550">
                        <c:v>258.20400999999998</c:v>
                      </c:pt>
                      <c:pt idx="551">
                        <c:v>258.50396699999999</c:v>
                      </c:pt>
                      <c:pt idx="552">
                        <c:v>258.388397</c:v>
                      </c:pt>
                      <c:pt idx="553">
                        <c:v>260.22680700000001</c:v>
                      </c:pt>
                      <c:pt idx="554">
                        <c:v>261.75631700000002</c:v>
                      </c:pt>
                      <c:pt idx="555">
                        <c:v>262.75195300000001</c:v>
                      </c:pt>
                      <c:pt idx="556">
                        <c:v>257.05294800000001</c:v>
                      </c:pt>
                      <c:pt idx="557">
                        <c:v>257.75155599999999</c:v>
                      </c:pt>
                      <c:pt idx="558">
                        <c:v>258.11355600000002</c:v>
                      </c:pt>
                      <c:pt idx="559">
                        <c:v>258.83151199999998</c:v>
                      </c:pt>
                      <c:pt idx="560">
                        <c:v>260.85931399999998</c:v>
                      </c:pt>
                      <c:pt idx="561">
                        <c:v>256.27737400000001</c:v>
                      </c:pt>
                      <c:pt idx="562">
                        <c:v>257.16622899999999</c:v>
                      </c:pt>
                      <c:pt idx="563">
                        <c:v>258.57605000000001</c:v>
                      </c:pt>
                      <c:pt idx="564">
                        <c:v>260.73880000000003</c:v>
                      </c:pt>
                      <c:pt idx="565">
                        <c:v>261.425049</c:v>
                      </c:pt>
                      <c:pt idx="566">
                        <c:v>262.78887900000001</c:v>
                      </c:pt>
                      <c:pt idx="567">
                        <c:v>260.33367900000002</c:v>
                      </c:pt>
                      <c:pt idx="568">
                        <c:v>261.74343900000002</c:v>
                      </c:pt>
                      <c:pt idx="569">
                        <c:v>259.59787</c:v>
                      </c:pt>
                      <c:pt idx="570">
                        <c:v>258.56191999999999</c:v>
                      </c:pt>
                      <c:pt idx="571">
                        <c:v>259.93954500000001</c:v>
                      </c:pt>
                      <c:pt idx="572">
                        <c:v>258.80117799999999</c:v>
                      </c:pt>
                      <c:pt idx="573">
                        <c:v>257.72195399999998</c:v>
                      </c:pt>
                      <c:pt idx="574">
                        <c:v>257.843842</c:v>
                      </c:pt>
                      <c:pt idx="575">
                        <c:v>259.98223899999999</c:v>
                      </c:pt>
                      <c:pt idx="576">
                        <c:v>262.31427000000002</c:v>
                      </c:pt>
                      <c:pt idx="577">
                        <c:v>264.18429600000002</c:v>
                      </c:pt>
                      <c:pt idx="578">
                        <c:v>265.96636999999998</c:v>
                      </c:pt>
                      <c:pt idx="579">
                        <c:v>267.16778599999998</c:v>
                      </c:pt>
                      <c:pt idx="580">
                        <c:v>263.93142699999999</c:v>
                      </c:pt>
                      <c:pt idx="581">
                        <c:v>260.75802599999997</c:v>
                      </c:pt>
                      <c:pt idx="582">
                        <c:v>259.16339099999999</c:v>
                      </c:pt>
                      <c:pt idx="583">
                        <c:v>257.81286599999999</c:v>
                      </c:pt>
                      <c:pt idx="584">
                        <c:v>259.28924599999999</c:v>
                      </c:pt>
                      <c:pt idx="585">
                        <c:v>258.42559799999998</c:v>
                      </c:pt>
                      <c:pt idx="586">
                        <c:v>260.06664999999998</c:v>
                      </c:pt>
                      <c:pt idx="587">
                        <c:v>261.87988300000001</c:v>
                      </c:pt>
                      <c:pt idx="588">
                        <c:v>263.89755200000002</c:v>
                      </c:pt>
                      <c:pt idx="589">
                        <c:v>265.48925800000001</c:v>
                      </c:pt>
                      <c:pt idx="590">
                        <c:v>266.97714200000001</c:v>
                      </c:pt>
                      <c:pt idx="591">
                        <c:v>267.62786899999998</c:v>
                      </c:pt>
                      <c:pt idx="592">
                        <c:v>265.08377100000001</c:v>
                      </c:pt>
                      <c:pt idx="593">
                        <c:v>260.89904799999999</c:v>
                      </c:pt>
                      <c:pt idx="594">
                        <c:v>260.89987200000002</c:v>
                      </c:pt>
                      <c:pt idx="595">
                        <c:v>261.16781600000002</c:v>
                      </c:pt>
                      <c:pt idx="596">
                        <c:v>256.69189499999999</c:v>
                      </c:pt>
                      <c:pt idx="597">
                        <c:v>257.91757200000001</c:v>
                      </c:pt>
                      <c:pt idx="598">
                        <c:v>259.520691</c:v>
                      </c:pt>
                      <c:pt idx="599">
                        <c:v>260.92584199999999</c:v>
                      </c:pt>
                    </c:numCache>
                  </c:numRef>
                </c:yVal>
                <c:smooth val="0"/>
                <c:extLst xmlns:c15="http://schemas.microsoft.com/office/drawing/2012/chart">
                  <c:ext xmlns:c16="http://schemas.microsoft.com/office/drawing/2014/chart" uri="{C3380CC4-5D6E-409C-BE32-E72D297353CC}">
                    <c16:uniqueId val="{00000006-3068-4DFF-B99A-CF71539F1AF0}"/>
                  </c:ext>
                </c:extLst>
              </c15:ser>
            </c15:filteredScatterSeries>
            <c15:filteredScatterSeries>
              <c15:ser>
                <c:idx val="3"/>
                <c:order val="4"/>
                <c:tx>
                  <c:strRef>
                    <c:extLst xmlns:c15="http://schemas.microsoft.com/office/drawing/2012/chart">
                      <c:ext xmlns:c15="http://schemas.microsoft.com/office/drawing/2012/chart" uri="{02D57815-91ED-43cb-92C2-25804820EDAC}">
                        <c15:formulaRef>
                          <c15:sqref>'02N20W10J01'!$H$3</c15:sqref>
                        </c15:formulaRef>
                      </c:ext>
                    </c:extLst>
                    <c:strCache>
                      <c:ptCount val="1"/>
                      <c:pt idx="0">
                        <c:v>Reduced pumping without projects</c:v>
                      </c:pt>
                    </c:strCache>
                  </c:strRef>
                </c:tx>
                <c:spPr>
                  <a:ln w="19050" cap="rnd">
                    <a:solidFill>
                      <a:srgbClr val="7030A0"/>
                    </a:solidFill>
                    <a:round/>
                  </a:ln>
                  <a:effectLst/>
                </c:spPr>
                <c:marker>
                  <c:symbol val="none"/>
                </c:marker>
                <c:xVal>
                  <c:numRef>
                    <c:extLst xmlns:c15="http://schemas.microsoft.com/office/drawing/2012/chart">
                      <c:ext xmlns:c15="http://schemas.microsoft.com/office/drawing/2012/chart" uri="{02D57815-91ED-43cb-92C2-25804820EDAC}">
                        <c15:formulaRef>
                          <c15:sqref>'02N20W10J01'!$A$4:$A$603</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'02N20W10J01'!$H$4:$H$603</c15:sqref>
                        </c15:formulaRef>
                      </c:ext>
                    </c:extLst>
                    <c:numCache>
                      <c:formatCode>General</c:formatCode>
                      <c:ptCount val="600"/>
                      <c:pt idx="0">
                        <c:v>263.91232300000001</c:v>
                      </c:pt>
                      <c:pt idx="1">
                        <c:v>265.22668499999997</c:v>
                      </c:pt>
                      <c:pt idx="2">
                        <c:v>267.01284800000002</c:v>
                      </c:pt>
                      <c:pt idx="3">
                        <c:v>265.65252700000002</c:v>
                      </c:pt>
                      <c:pt idx="4">
                        <c:v>266.33419800000001</c:v>
                      </c:pt>
                      <c:pt idx="5">
                        <c:v>262.09613000000002</c:v>
                      </c:pt>
                      <c:pt idx="6">
                        <c:v>262.22631799999999</c:v>
                      </c:pt>
                      <c:pt idx="7">
                        <c:v>262.588165</c:v>
                      </c:pt>
                      <c:pt idx="8">
                        <c:v>262.742279</c:v>
                      </c:pt>
                      <c:pt idx="9">
                        <c:v>258.12359600000002</c:v>
                      </c:pt>
                      <c:pt idx="10">
                        <c:v>259.396545</c:v>
                      </c:pt>
                      <c:pt idx="11">
                        <c:v>260.22247299999998</c:v>
                      </c:pt>
                      <c:pt idx="12">
                        <c:v>262.500854</c:v>
                      </c:pt>
                      <c:pt idx="13">
                        <c:v>264.55978399999998</c:v>
                      </c:pt>
                      <c:pt idx="14">
                        <c:v>261.79092400000002</c:v>
                      </c:pt>
                      <c:pt idx="15">
                        <c:v>263.08795199999997</c:v>
                      </c:pt>
                      <c:pt idx="16">
                        <c:v>264.10037199999999</c:v>
                      </c:pt>
                      <c:pt idx="17">
                        <c:v>260.78308099999998</c:v>
                      </c:pt>
                      <c:pt idx="18">
                        <c:v>260.33419800000001</c:v>
                      </c:pt>
                      <c:pt idx="19">
                        <c:v>260.94961499999999</c:v>
                      </c:pt>
                      <c:pt idx="20">
                        <c:v>260.59011800000002</c:v>
                      </c:pt>
                      <c:pt idx="21">
                        <c:v>254.54693599999999</c:v>
                      </c:pt>
                      <c:pt idx="22">
                        <c:v>255.759491</c:v>
                      </c:pt>
                      <c:pt idx="23">
                        <c:v>258.79556300000002</c:v>
                      </c:pt>
                      <c:pt idx="24">
                        <c:v>261.10443099999998</c:v>
                      </c:pt>
                      <c:pt idx="25">
                        <c:v>263.26403800000003</c:v>
                      </c:pt>
                      <c:pt idx="26">
                        <c:v>263.11706500000003</c:v>
                      </c:pt>
                      <c:pt idx="27">
                        <c:v>263.23107900000002</c:v>
                      </c:pt>
                      <c:pt idx="28">
                        <c:v>259.19833399999999</c:v>
                      </c:pt>
                      <c:pt idx="29">
                        <c:v>257.211884</c:v>
                      </c:pt>
                      <c:pt idx="30">
                        <c:v>255.50116</c:v>
                      </c:pt>
                      <c:pt idx="31">
                        <c:v>253.852203</c:v>
                      </c:pt>
                      <c:pt idx="32">
                        <c:v>253.69915800000001</c:v>
                      </c:pt>
                      <c:pt idx="33">
                        <c:v>253.669128</c:v>
                      </c:pt>
                      <c:pt idx="34">
                        <c:v>252.11769100000001</c:v>
                      </c:pt>
                      <c:pt idx="35">
                        <c:v>253.148224</c:v>
                      </c:pt>
                      <c:pt idx="36">
                        <c:v>256.276611</c:v>
                      </c:pt>
                      <c:pt idx="37">
                        <c:v>255.53935200000001</c:v>
                      </c:pt>
                      <c:pt idx="38">
                        <c:v>255.66831999999999</c:v>
                      </c:pt>
                      <c:pt idx="39">
                        <c:v>255.64619400000001</c:v>
                      </c:pt>
                      <c:pt idx="40">
                        <c:v>252.20541399999999</c:v>
                      </c:pt>
                      <c:pt idx="41">
                        <c:v>251.94752500000001</c:v>
                      </c:pt>
                      <c:pt idx="42">
                        <c:v>249.95195000000001</c:v>
                      </c:pt>
                      <c:pt idx="43">
                        <c:v>249.58798200000001</c:v>
                      </c:pt>
                      <c:pt idx="44">
                        <c:v>247.74543800000001</c:v>
                      </c:pt>
                      <c:pt idx="45">
                        <c:v>245.89418000000001</c:v>
                      </c:pt>
                      <c:pt idx="46">
                        <c:v>246.12979100000001</c:v>
                      </c:pt>
                      <c:pt idx="47">
                        <c:v>248.07716400000001</c:v>
                      </c:pt>
                      <c:pt idx="48">
                        <c:v>251.36331200000001</c:v>
                      </c:pt>
                      <c:pt idx="49">
                        <c:v>253.644958</c:v>
                      </c:pt>
                      <c:pt idx="50">
                        <c:v>251.794556</c:v>
                      </c:pt>
                      <c:pt idx="51">
                        <c:v>249.82020600000001</c:v>
                      </c:pt>
                      <c:pt idx="52">
                        <c:v>247.69868500000001</c:v>
                      </c:pt>
                      <c:pt idx="53">
                        <c:v>247.85882599999999</c:v>
                      </c:pt>
                      <c:pt idx="54">
                        <c:v>244.91909799999999</c:v>
                      </c:pt>
                      <c:pt idx="55">
                        <c:v>241.935486</c:v>
                      </c:pt>
                      <c:pt idx="56">
                        <c:v>240.962311</c:v>
                      </c:pt>
                      <c:pt idx="57">
                        <c:v>242.30841100000001</c:v>
                      </c:pt>
                      <c:pt idx="58">
                        <c:v>244.157059</c:v>
                      </c:pt>
                      <c:pt idx="59">
                        <c:v>246.631561</c:v>
                      </c:pt>
                      <c:pt idx="60">
                        <c:v>249.57167100000001</c:v>
                      </c:pt>
                      <c:pt idx="61">
                        <c:v>251.09347500000001</c:v>
                      </c:pt>
                      <c:pt idx="62">
                        <c:v>252.80830399999999</c:v>
                      </c:pt>
                      <c:pt idx="63">
                        <c:v>254.24456799999999</c:v>
                      </c:pt>
                      <c:pt idx="64">
                        <c:v>249.56040999999999</c:v>
                      </c:pt>
                      <c:pt idx="65">
                        <c:v>247.13948099999999</c:v>
                      </c:pt>
                      <c:pt idx="66">
                        <c:v>244.494553</c:v>
                      </c:pt>
                      <c:pt idx="67">
                        <c:v>244.153595</c:v>
                      </c:pt>
                      <c:pt idx="68">
                        <c:v>241.702484</c:v>
                      </c:pt>
                      <c:pt idx="69">
                        <c:v>241.02919</c:v>
                      </c:pt>
                      <c:pt idx="70">
                        <c:v>241.95422400000001</c:v>
                      </c:pt>
                      <c:pt idx="71">
                        <c:v>243.10607899999999</c:v>
                      </c:pt>
                      <c:pt idx="72">
                        <c:v>243.52572599999999</c:v>
                      </c:pt>
                      <c:pt idx="73">
                        <c:v>246.527985</c:v>
                      </c:pt>
                      <c:pt idx="74">
                        <c:v>248.21070900000001</c:v>
                      </c:pt>
                      <c:pt idx="75">
                        <c:v>249.21452300000001</c:v>
                      </c:pt>
                      <c:pt idx="76">
                        <c:v>246.28770399999999</c:v>
                      </c:pt>
                      <c:pt idx="77">
                        <c:v>242.91592399999999</c:v>
                      </c:pt>
                      <c:pt idx="78">
                        <c:v>242.138214</c:v>
                      </c:pt>
                      <c:pt idx="79">
                        <c:v>236.59973099999999</c:v>
                      </c:pt>
                      <c:pt idx="80">
                        <c:v>236.08836400000001</c:v>
                      </c:pt>
                      <c:pt idx="81">
                        <c:v>238.08729600000001</c:v>
                      </c:pt>
                      <c:pt idx="82">
                        <c:v>239.43400600000001</c:v>
                      </c:pt>
                      <c:pt idx="83">
                        <c:v>242.46307400000001</c:v>
                      </c:pt>
                      <c:pt idx="84">
                        <c:v>245.65162699999999</c:v>
                      </c:pt>
                      <c:pt idx="85">
                        <c:v>248.69897499999999</c:v>
                      </c:pt>
                      <c:pt idx="86">
                        <c:v>251.49006700000001</c:v>
                      </c:pt>
                      <c:pt idx="87">
                        <c:v>250.80604600000001</c:v>
                      </c:pt>
                      <c:pt idx="88">
                        <c:v>247.700729</c:v>
                      </c:pt>
                      <c:pt idx="89">
                        <c:v>244.89475999999999</c:v>
                      </c:pt>
                      <c:pt idx="90">
                        <c:v>244.574219</c:v>
                      </c:pt>
                      <c:pt idx="91">
                        <c:v>244.31257600000001</c:v>
                      </c:pt>
                      <c:pt idx="92">
                        <c:v>243.931702</c:v>
                      </c:pt>
                      <c:pt idx="93">
                        <c:v>239.14267000000001</c:v>
                      </c:pt>
                      <c:pt idx="94">
                        <c:v>237.57768200000001</c:v>
                      </c:pt>
                      <c:pt idx="95">
                        <c:v>239.751892</c:v>
                      </c:pt>
                      <c:pt idx="96">
                        <c:v>241.34123199999999</c:v>
                      </c:pt>
                      <c:pt idx="97">
                        <c:v>244.283005</c:v>
                      </c:pt>
                      <c:pt idx="98">
                        <c:v>248.13052400000001</c:v>
                      </c:pt>
                      <c:pt idx="99">
                        <c:v>249.497162</c:v>
                      </c:pt>
                      <c:pt idx="100">
                        <c:v>248.415176</c:v>
                      </c:pt>
                      <c:pt idx="101">
                        <c:v>242.90917999999999</c:v>
                      </c:pt>
                      <c:pt idx="102">
                        <c:v>241.33471700000001</c:v>
                      </c:pt>
                      <c:pt idx="103">
                        <c:v>240.16819799999999</c:v>
                      </c:pt>
                      <c:pt idx="104">
                        <c:v>240.165482</c:v>
                      </c:pt>
                      <c:pt idx="105">
                        <c:v>238.70413199999999</c:v>
                      </c:pt>
                      <c:pt idx="106">
                        <c:v>236.611816</c:v>
                      </c:pt>
                      <c:pt idx="107">
                        <c:v>239.951111</c:v>
                      </c:pt>
                      <c:pt idx="108">
                        <c:v>243.13162199999999</c:v>
                      </c:pt>
                      <c:pt idx="109">
                        <c:v>244.80024700000001</c:v>
                      </c:pt>
                      <c:pt idx="110">
                        <c:v>246.04490699999999</c:v>
                      </c:pt>
                      <c:pt idx="111">
                        <c:v>246.438446</c:v>
                      </c:pt>
                      <c:pt idx="112">
                        <c:v>242.30470299999999</c:v>
                      </c:pt>
                      <c:pt idx="113">
                        <c:v>239.261246</c:v>
                      </c:pt>
                      <c:pt idx="114">
                        <c:v>236.92240899999999</c:v>
                      </c:pt>
                      <c:pt idx="115">
                        <c:v>234.76057399999999</c:v>
                      </c:pt>
                      <c:pt idx="116">
                        <c:v>238.02475000000001</c:v>
                      </c:pt>
                      <c:pt idx="117">
                        <c:v>238.73478700000001</c:v>
                      </c:pt>
                      <c:pt idx="118">
                        <c:v>238.91404700000001</c:v>
                      </c:pt>
                      <c:pt idx="119">
                        <c:v>239.80671699999999</c:v>
                      </c:pt>
                      <c:pt idx="120">
                        <c:v>242.75611900000001</c:v>
                      </c:pt>
                      <c:pt idx="121">
                        <c:v>245.83760100000001</c:v>
                      </c:pt>
                      <c:pt idx="122">
                        <c:v>247.212784</c:v>
                      </c:pt>
                      <c:pt idx="123">
                        <c:v>248.475403</c:v>
                      </c:pt>
                      <c:pt idx="124">
                        <c:v>245.477768</c:v>
                      </c:pt>
                      <c:pt idx="125">
                        <c:v>241.95898399999999</c:v>
                      </c:pt>
                      <c:pt idx="126">
                        <c:v>240.02769499999999</c:v>
                      </c:pt>
                      <c:pt idx="127">
                        <c:v>238.28980999999999</c:v>
                      </c:pt>
                      <c:pt idx="128">
                        <c:v>236.63975500000001</c:v>
                      </c:pt>
                      <c:pt idx="129">
                        <c:v>237.71867399999999</c:v>
                      </c:pt>
                      <c:pt idx="130">
                        <c:v>237.55535900000001</c:v>
                      </c:pt>
                      <c:pt idx="131">
                        <c:v>241.116196</c:v>
                      </c:pt>
                      <c:pt idx="132">
                        <c:v>244.73486299999999</c:v>
                      </c:pt>
                      <c:pt idx="133">
                        <c:v>248.02787799999999</c:v>
                      </c:pt>
                      <c:pt idx="134">
                        <c:v>251.1754</c:v>
                      </c:pt>
                      <c:pt idx="135">
                        <c:v>253.27525299999999</c:v>
                      </c:pt>
                      <c:pt idx="136">
                        <c:v>253.87676999999999</c:v>
                      </c:pt>
                      <c:pt idx="137">
                        <c:v>247.331436</c:v>
                      </c:pt>
                      <c:pt idx="138">
                        <c:v>245.24539200000001</c:v>
                      </c:pt>
                      <c:pt idx="139">
                        <c:v>243.59285</c:v>
                      </c:pt>
                      <c:pt idx="140">
                        <c:v>241.96473700000001</c:v>
                      </c:pt>
                      <c:pt idx="141">
                        <c:v>242.953979</c:v>
                      </c:pt>
                      <c:pt idx="142">
                        <c:v>242.33880600000001</c:v>
                      </c:pt>
                      <c:pt idx="143">
                        <c:v>244.90617399999999</c:v>
                      </c:pt>
                      <c:pt idx="144">
                        <c:v>246.28564499999999</c:v>
                      </c:pt>
                      <c:pt idx="145">
                        <c:v>246.939514</c:v>
                      </c:pt>
                      <c:pt idx="146">
                        <c:v>247.71284499999999</c:v>
                      </c:pt>
                      <c:pt idx="147">
                        <c:v>248.885651</c:v>
                      </c:pt>
                      <c:pt idx="148">
                        <c:v>246.051987</c:v>
                      </c:pt>
                      <c:pt idx="149">
                        <c:v>242.721069</c:v>
                      </c:pt>
                      <c:pt idx="150">
                        <c:v>240.14846800000001</c:v>
                      </c:pt>
                      <c:pt idx="151">
                        <c:v>239.73438999999999</c:v>
                      </c:pt>
                      <c:pt idx="152">
                        <c:v>237.47644</c:v>
                      </c:pt>
                      <c:pt idx="153">
                        <c:v>238.18519599999999</c:v>
                      </c:pt>
                      <c:pt idx="154">
                        <c:v>238.17584199999999</c:v>
                      </c:pt>
                      <c:pt idx="155">
                        <c:v>239.17137099999999</c:v>
                      </c:pt>
                      <c:pt idx="156">
                        <c:v>243.06947299999999</c:v>
                      </c:pt>
                      <c:pt idx="157">
                        <c:v>245.93017599999999</c:v>
                      </c:pt>
                      <c:pt idx="158">
                        <c:v>248.75306699999999</c:v>
                      </c:pt>
                      <c:pt idx="159">
                        <c:v>249.87382500000001</c:v>
                      </c:pt>
                      <c:pt idx="160">
                        <c:v>246.83036799999999</c:v>
                      </c:pt>
                      <c:pt idx="161">
                        <c:v>243.281158</c:v>
                      </c:pt>
                      <c:pt idx="162">
                        <c:v>241.43495200000001</c:v>
                      </c:pt>
                      <c:pt idx="163">
                        <c:v>239.78646900000001</c:v>
                      </c:pt>
                      <c:pt idx="164">
                        <c:v>238.21151699999999</c:v>
                      </c:pt>
                      <c:pt idx="165">
                        <c:v>237.78140300000001</c:v>
                      </c:pt>
                      <c:pt idx="166">
                        <c:v>237.354309</c:v>
                      </c:pt>
                      <c:pt idx="167">
                        <c:v>240.50108299999999</c:v>
                      </c:pt>
                      <c:pt idx="168">
                        <c:v>242.57093800000001</c:v>
                      </c:pt>
                      <c:pt idx="169">
                        <c:v>245.96910099999999</c:v>
                      </c:pt>
                      <c:pt idx="170">
                        <c:v>248.536407</c:v>
                      </c:pt>
                      <c:pt idx="171">
                        <c:v>249.41137699999999</c:v>
                      </c:pt>
                      <c:pt idx="172">
                        <c:v>246.00704999999999</c:v>
                      </c:pt>
                      <c:pt idx="173">
                        <c:v>242.49551400000001</c:v>
                      </c:pt>
                      <c:pt idx="174">
                        <c:v>240.81706199999999</c:v>
                      </c:pt>
                      <c:pt idx="175">
                        <c:v>239.34574900000001</c:v>
                      </c:pt>
                      <c:pt idx="176">
                        <c:v>237.93928500000001</c:v>
                      </c:pt>
                      <c:pt idx="177">
                        <c:v>236.51147499999999</c:v>
                      </c:pt>
                      <c:pt idx="178">
                        <c:v>238.93910199999999</c:v>
                      </c:pt>
                      <c:pt idx="179">
                        <c:v>240.639038</c:v>
                      </c:pt>
                      <c:pt idx="180">
                        <c:v>240.25900300000001</c:v>
                      </c:pt>
                      <c:pt idx="181">
                        <c:v>241.783737</c:v>
                      </c:pt>
                      <c:pt idx="182">
                        <c:v>244.26290900000001</c:v>
                      </c:pt>
                      <c:pt idx="183">
                        <c:v>242.61840799999999</c:v>
                      </c:pt>
                      <c:pt idx="184">
                        <c:v>241.43441799999999</c:v>
                      </c:pt>
                      <c:pt idx="185">
                        <c:v>240.211105</c:v>
                      </c:pt>
                      <c:pt idx="186">
                        <c:v>240.031723</c:v>
                      </c:pt>
                      <c:pt idx="187">
                        <c:v>233.582199</c:v>
                      </c:pt>
                      <c:pt idx="188">
                        <c:v>233.61492899999999</c:v>
                      </c:pt>
                      <c:pt idx="189">
                        <c:v>234.71875</c:v>
                      </c:pt>
                      <c:pt idx="190">
                        <c:v>235.565506</c:v>
                      </c:pt>
                      <c:pt idx="191">
                        <c:v>238.449432</c:v>
                      </c:pt>
                      <c:pt idx="192">
                        <c:v>239.48683199999999</c:v>
                      </c:pt>
                      <c:pt idx="193">
                        <c:v>240.352036</c:v>
                      </c:pt>
                      <c:pt idx="194">
                        <c:v>242.074951</c:v>
                      </c:pt>
                      <c:pt idx="195">
                        <c:v>242.74896200000001</c:v>
                      </c:pt>
                      <c:pt idx="196">
                        <c:v>239.87025499999999</c:v>
                      </c:pt>
                      <c:pt idx="197">
                        <c:v>236.94499200000001</c:v>
                      </c:pt>
                      <c:pt idx="198">
                        <c:v>234.95538300000001</c:v>
                      </c:pt>
                      <c:pt idx="199">
                        <c:v>233.16267400000001</c:v>
                      </c:pt>
                      <c:pt idx="200">
                        <c:v>231.50178500000001</c:v>
                      </c:pt>
                      <c:pt idx="201">
                        <c:v>231.555893</c:v>
                      </c:pt>
                      <c:pt idx="202">
                        <c:v>235.172134</c:v>
                      </c:pt>
                      <c:pt idx="203">
                        <c:v>238.412689</c:v>
                      </c:pt>
                      <c:pt idx="204">
                        <c:v>239.945053</c:v>
                      </c:pt>
                      <c:pt idx="205">
                        <c:v>240.067352</c:v>
                      </c:pt>
                      <c:pt idx="206">
                        <c:v>240.674271</c:v>
                      </c:pt>
                      <c:pt idx="207">
                        <c:v>237.88447600000001</c:v>
                      </c:pt>
                      <c:pt idx="208">
                        <c:v>236.22886700000001</c:v>
                      </c:pt>
                      <c:pt idx="209">
                        <c:v>235.12905900000001</c:v>
                      </c:pt>
                      <c:pt idx="210">
                        <c:v>233.65081799999999</c:v>
                      </c:pt>
                      <c:pt idx="211">
                        <c:v>233.191788</c:v>
                      </c:pt>
                      <c:pt idx="212">
                        <c:v>231.816666</c:v>
                      </c:pt>
                      <c:pt idx="213">
                        <c:v>231.17004399999999</c:v>
                      </c:pt>
                      <c:pt idx="214">
                        <c:v>229.850021</c:v>
                      </c:pt>
                      <c:pt idx="215">
                        <c:v>230.75441000000001</c:v>
                      </c:pt>
                      <c:pt idx="216">
                        <c:v>229.10235599999999</c:v>
                      </c:pt>
                      <c:pt idx="217">
                        <c:v>229.889084</c:v>
                      </c:pt>
                      <c:pt idx="218">
                        <c:v>231.839294</c:v>
                      </c:pt>
                      <c:pt idx="219">
                        <c:v>233.02615399999999</c:v>
                      </c:pt>
                      <c:pt idx="220">
                        <c:v>231.160156</c:v>
                      </c:pt>
                      <c:pt idx="221">
                        <c:v>230.175568</c:v>
                      </c:pt>
                      <c:pt idx="222">
                        <c:v>229.21719400000001</c:v>
                      </c:pt>
                      <c:pt idx="223">
                        <c:v>228.25958299999999</c:v>
                      </c:pt>
                      <c:pt idx="224">
                        <c:v>227.355896</c:v>
                      </c:pt>
                      <c:pt idx="225">
                        <c:v>225.973434</c:v>
                      </c:pt>
                      <c:pt idx="226">
                        <c:v>225.17129499999999</c:v>
                      </c:pt>
                      <c:pt idx="227">
                        <c:v>226.93536399999999</c:v>
                      </c:pt>
                      <c:pt idx="228">
                        <c:v>229.126633</c:v>
                      </c:pt>
                      <c:pt idx="229">
                        <c:v>230.47332800000001</c:v>
                      </c:pt>
                      <c:pt idx="230">
                        <c:v>231.67067</c:v>
                      </c:pt>
                      <c:pt idx="231">
                        <c:v>229.49584999999999</c:v>
                      </c:pt>
                      <c:pt idx="232">
                        <c:v>229.652512</c:v>
                      </c:pt>
                      <c:pt idx="233">
                        <c:v>226.47834800000001</c:v>
                      </c:pt>
                      <c:pt idx="234">
                        <c:v>225.10008199999999</c:v>
                      </c:pt>
                      <c:pt idx="235">
                        <c:v>223.97453300000001</c:v>
                      </c:pt>
                      <c:pt idx="236">
                        <c:v>222.90566999999999</c:v>
                      </c:pt>
                      <c:pt idx="237">
                        <c:v>221.81512499999999</c:v>
                      </c:pt>
                      <c:pt idx="238">
                        <c:v>222.61831699999999</c:v>
                      </c:pt>
                      <c:pt idx="239">
                        <c:v>224.687027</c:v>
                      </c:pt>
                      <c:pt idx="240">
                        <c:v>227.241882</c:v>
                      </c:pt>
                      <c:pt idx="241">
                        <c:v>229.176804</c:v>
                      </c:pt>
                      <c:pt idx="242">
                        <c:v>230.50178500000001</c:v>
                      </c:pt>
                      <c:pt idx="243">
                        <c:v>231.28509500000001</c:v>
                      </c:pt>
                      <c:pt idx="244">
                        <c:v>231.16525300000001</c:v>
                      </c:pt>
                      <c:pt idx="245">
                        <c:v>225.318726</c:v>
                      </c:pt>
                      <c:pt idx="246">
                        <c:v>223.10202000000001</c:v>
                      </c:pt>
                      <c:pt idx="247">
                        <c:v>221.40891999999999</c:v>
                      </c:pt>
                      <c:pt idx="248">
                        <c:v>221.66954000000001</c:v>
                      </c:pt>
                      <c:pt idx="249">
                        <c:v>221.97174100000001</c:v>
                      </c:pt>
                      <c:pt idx="250">
                        <c:v>222.766739</c:v>
                      </c:pt>
                      <c:pt idx="251">
                        <c:v>223.10604900000001</c:v>
                      </c:pt>
                      <c:pt idx="252">
                        <c:v>225.07556199999999</c:v>
                      </c:pt>
                      <c:pt idx="253">
                        <c:v>226.28036499999999</c:v>
                      </c:pt>
                      <c:pt idx="254">
                        <c:v>227.18679800000001</c:v>
                      </c:pt>
                      <c:pt idx="255">
                        <c:v>227.922989</c:v>
                      </c:pt>
                      <c:pt idx="256">
                        <c:v>225.27529899999999</c:v>
                      </c:pt>
                      <c:pt idx="257">
                        <c:v>222.47143600000001</c:v>
                      </c:pt>
                      <c:pt idx="258">
                        <c:v>220.45953399999999</c:v>
                      </c:pt>
                      <c:pt idx="259">
                        <c:v>219.73963900000001</c:v>
                      </c:pt>
                      <c:pt idx="260">
                        <c:v>218.001846</c:v>
                      </c:pt>
                      <c:pt idx="261">
                        <c:v>218.352463</c:v>
                      </c:pt>
                      <c:pt idx="262">
                        <c:v>219.165863</c:v>
                      </c:pt>
                      <c:pt idx="263">
                        <c:v>222.09631300000001</c:v>
                      </c:pt>
                      <c:pt idx="264">
                        <c:v>227.17334</c:v>
                      </c:pt>
                      <c:pt idx="265">
                        <c:v>228.84873999999999</c:v>
                      </c:pt>
                      <c:pt idx="266">
                        <c:v>232.845688</c:v>
                      </c:pt>
                      <c:pt idx="267">
                        <c:v>234.94670099999999</c:v>
                      </c:pt>
                      <c:pt idx="268">
                        <c:v>233.03982500000001</c:v>
                      </c:pt>
                      <c:pt idx="269">
                        <c:v>230.470337</c:v>
                      </c:pt>
                      <c:pt idx="270">
                        <c:v>228.93336500000001</c:v>
                      </c:pt>
                      <c:pt idx="271">
                        <c:v>227.52771000000001</c:v>
                      </c:pt>
                      <c:pt idx="272">
                        <c:v>226.19813500000001</c:v>
                      </c:pt>
                      <c:pt idx="273">
                        <c:v>224.87413000000001</c:v>
                      </c:pt>
                      <c:pt idx="274">
                        <c:v>226.480942</c:v>
                      </c:pt>
                      <c:pt idx="275">
                        <c:v>229.255844</c:v>
                      </c:pt>
                      <c:pt idx="276">
                        <c:v>231.06871000000001</c:v>
                      </c:pt>
                      <c:pt idx="277">
                        <c:v>230.072464</c:v>
                      </c:pt>
                      <c:pt idx="278">
                        <c:v>230.11705000000001</c:v>
                      </c:pt>
                      <c:pt idx="279">
                        <c:v>230.67211900000001</c:v>
                      </c:pt>
                      <c:pt idx="280">
                        <c:v>229.00273100000001</c:v>
                      </c:pt>
                      <c:pt idx="281">
                        <c:v>227.04200700000001</c:v>
                      </c:pt>
                      <c:pt idx="282">
                        <c:v>225.743179</c:v>
                      </c:pt>
                      <c:pt idx="283">
                        <c:v>224.56942699999999</c:v>
                      </c:pt>
                      <c:pt idx="284">
                        <c:v>223.48024000000001</c:v>
                      </c:pt>
                      <c:pt idx="285">
                        <c:v>222.396896</c:v>
                      </c:pt>
                      <c:pt idx="286">
                        <c:v>223.18113700000001</c:v>
                      </c:pt>
                      <c:pt idx="287">
                        <c:v>223.424149</c:v>
                      </c:pt>
                      <c:pt idx="288">
                        <c:v>226.555801</c:v>
                      </c:pt>
                      <c:pt idx="289">
                        <c:v>229.18026699999999</c:v>
                      </c:pt>
                      <c:pt idx="290">
                        <c:v>231.82360800000001</c:v>
                      </c:pt>
                      <c:pt idx="291">
                        <c:v>232.98129299999999</c:v>
                      </c:pt>
                      <c:pt idx="292">
                        <c:v>227.364822</c:v>
                      </c:pt>
                      <c:pt idx="293">
                        <c:v>226.891144</c:v>
                      </c:pt>
                      <c:pt idx="294">
                        <c:v>225.79901100000001</c:v>
                      </c:pt>
                      <c:pt idx="295">
                        <c:v>224.58493000000001</c:v>
                      </c:pt>
                      <c:pt idx="296">
                        <c:v>223.41973899999999</c:v>
                      </c:pt>
                      <c:pt idx="297">
                        <c:v>222.25494399999999</c:v>
                      </c:pt>
                      <c:pt idx="298">
                        <c:v>222.96615600000001</c:v>
                      </c:pt>
                      <c:pt idx="299">
                        <c:v>224.08355700000001</c:v>
                      </c:pt>
                      <c:pt idx="300">
                        <c:v>227.15602100000001</c:v>
                      </c:pt>
                      <c:pt idx="301">
                        <c:v>228.829971</c:v>
                      </c:pt>
                      <c:pt idx="302">
                        <c:v>229.228882</c:v>
                      </c:pt>
                      <c:pt idx="303">
                        <c:v>229.74920700000001</c:v>
                      </c:pt>
                      <c:pt idx="304">
                        <c:v>231.13859600000001</c:v>
                      </c:pt>
                      <c:pt idx="305">
                        <c:v>226.64631700000001</c:v>
                      </c:pt>
                      <c:pt idx="306">
                        <c:v>225.086792</c:v>
                      </c:pt>
                      <c:pt idx="307">
                        <c:v>224.70225500000001</c:v>
                      </c:pt>
                      <c:pt idx="308">
                        <c:v>223.392685</c:v>
                      </c:pt>
                      <c:pt idx="309">
                        <c:v>221.97984299999999</c:v>
                      </c:pt>
                      <c:pt idx="310">
                        <c:v>222.731369</c:v>
                      </c:pt>
                      <c:pt idx="311">
                        <c:v>224.51602199999999</c:v>
                      </c:pt>
                      <c:pt idx="312">
                        <c:v>228.56079099999999</c:v>
                      </c:pt>
                      <c:pt idx="313">
                        <c:v>230.61552399999999</c:v>
                      </c:pt>
                      <c:pt idx="314">
                        <c:v>228.65683000000001</c:v>
                      </c:pt>
                      <c:pt idx="315">
                        <c:v>230.03398100000001</c:v>
                      </c:pt>
                      <c:pt idx="316">
                        <c:v>230.96281400000001</c:v>
                      </c:pt>
                      <c:pt idx="317">
                        <c:v>228.56558200000001</c:v>
                      </c:pt>
                      <c:pt idx="318">
                        <c:v>227.494553</c:v>
                      </c:pt>
                      <c:pt idx="319">
                        <c:v>226.53796399999999</c:v>
                      </c:pt>
                      <c:pt idx="320">
                        <c:v>225.60607899999999</c:v>
                      </c:pt>
                      <c:pt idx="321">
                        <c:v>224.54611199999999</c:v>
                      </c:pt>
                      <c:pt idx="322">
                        <c:v>223.66682399999999</c:v>
                      </c:pt>
                      <c:pt idx="323">
                        <c:v>223.76617400000001</c:v>
                      </c:pt>
                      <c:pt idx="324">
                        <c:v>226.889816</c:v>
                      </c:pt>
                      <c:pt idx="325">
                        <c:v>228.325119</c:v>
                      </c:pt>
                      <c:pt idx="326">
                        <c:v>230.12464900000001</c:v>
                      </c:pt>
                      <c:pt idx="327">
                        <c:v>230.78089900000001</c:v>
                      </c:pt>
                      <c:pt idx="328">
                        <c:v>230.39033499999999</c:v>
                      </c:pt>
                      <c:pt idx="329">
                        <c:v>227.005844</c:v>
                      </c:pt>
                      <c:pt idx="330">
                        <c:v>225.191757</c:v>
                      </c:pt>
                      <c:pt idx="331">
                        <c:v>223.606247</c:v>
                      </c:pt>
                      <c:pt idx="332">
                        <c:v>222.11799600000001</c:v>
                      </c:pt>
                      <c:pt idx="333">
                        <c:v>223.14846800000001</c:v>
                      </c:pt>
                      <c:pt idx="334">
                        <c:v>223.82641599999999</c:v>
                      </c:pt>
                      <c:pt idx="335">
                        <c:v>226.56985499999999</c:v>
                      </c:pt>
                      <c:pt idx="336">
                        <c:v>228.99591100000001</c:v>
                      </c:pt>
                      <c:pt idx="337">
                        <c:v>232.34437600000001</c:v>
                      </c:pt>
                      <c:pt idx="338">
                        <c:v>236.09123199999999</c:v>
                      </c:pt>
                      <c:pt idx="339">
                        <c:v>239.10617099999999</c:v>
                      </c:pt>
                      <c:pt idx="340">
                        <c:v>237.01255800000001</c:v>
                      </c:pt>
                      <c:pt idx="341">
                        <c:v>233.95755</c:v>
                      </c:pt>
                      <c:pt idx="342">
                        <c:v>232.740005</c:v>
                      </c:pt>
                      <c:pt idx="343">
                        <c:v>231.624573</c:v>
                      </c:pt>
                      <c:pt idx="344">
                        <c:v>231.57946799999999</c:v>
                      </c:pt>
                      <c:pt idx="345">
                        <c:v>230.44982899999999</c:v>
                      </c:pt>
                      <c:pt idx="346">
                        <c:v>229.41978499999999</c:v>
                      </c:pt>
                      <c:pt idx="347">
                        <c:v>228.414795</c:v>
                      </c:pt>
                      <c:pt idx="348">
                        <c:v>229.97753900000001</c:v>
                      </c:pt>
                      <c:pt idx="349">
                        <c:v>232.22073399999999</c:v>
                      </c:pt>
                      <c:pt idx="350">
                        <c:v>231.37240600000001</c:v>
                      </c:pt>
                      <c:pt idx="351">
                        <c:v>231.54949999999999</c:v>
                      </c:pt>
                      <c:pt idx="352">
                        <c:v>229.618225</c:v>
                      </c:pt>
                      <c:pt idx="353">
                        <c:v>227.68218999999999</c:v>
                      </c:pt>
                      <c:pt idx="354">
                        <c:v>226.416595</c:v>
                      </c:pt>
                      <c:pt idx="355">
                        <c:v>225.258881</c:v>
                      </c:pt>
                      <c:pt idx="356">
                        <c:v>224.69444300000001</c:v>
                      </c:pt>
                      <c:pt idx="357">
                        <c:v>224.24191300000001</c:v>
                      </c:pt>
                      <c:pt idx="358">
                        <c:v>223.12451200000001</c:v>
                      </c:pt>
                      <c:pt idx="359">
                        <c:v>223.95579499999999</c:v>
                      </c:pt>
                      <c:pt idx="360">
                        <c:v>226.28379799999999</c:v>
                      </c:pt>
                      <c:pt idx="361">
                        <c:v>228.22148100000001</c:v>
                      </c:pt>
                      <c:pt idx="362">
                        <c:v>229.416473</c:v>
                      </c:pt>
                      <c:pt idx="363">
                        <c:v>230.262878</c:v>
                      </c:pt>
                      <c:pt idx="364">
                        <c:v>227.571564</c:v>
                      </c:pt>
                      <c:pt idx="365">
                        <c:v>224.678101</c:v>
                      </c:pt>
                      <c:pt idx="366">
                        <c:v>223.50502</c:v>
                      </c:pt>
                      <c:pt idx="367">
                        <c:v>222.490891</c:v>
                      </c:pt>
                      <c:pt idx="368">
                        <c:v>221.48904400000001</c:v>
                      </c:pt>
                      <c:pt idx="369">
                        <c:v>220.44551100000001</c:v>
                      </c:pt>
                      <c:pt idx="370">
                        <c:v>222.195953</c:v>
                      </c:pt>
                      <c:pt idx="371">
                        <c:v>223.18095400000001</c:v>
                      </c:pt>
                      <c:pt idx="372">
                        <c:v>224.39387500000001</c:v>
                      </c:pt>
                      <c:pt idx="373">
                        <c:v>223.64352400000001</c:v>
                      </c:pt>
                      <c:pt idx="374">
                        <c:v>223.77562</c:v>
                      </c:pt>
                      <c:pt idx="375">
                        <c:v>222.74217200000001</c:v>
                      </c:pt>
                      <c:pt idx="376">
                        <c:v>221.37361100000001</c:v>
                      </c:pt>
                      <c:pt idx="377">
                        <c:v>220.111389</c:v>
                      </c:pt>
                      <c:pt idx="378">
                        <c:v>218.41154499999999</c:v>
                      </c:pt>
                      <c:pt idx="379">
                        <c:v>217.91662600000001</c:v>
                      </c:pt>
                      <c:pt idx="380">
                        <c:v>217.23829699999999</c:v>
                      </c:pt>
                      <c:pt idx="381">
                        <c:v>215.643845</c:v>
                      </c:pt>
                      <c:pt idx="382">
                        <c:v>217.26834099999999</c:v>
                      </c:pt>
                      <c:pt idx="383">
                        <c:v>218.836578</c:v>
                      </c:pt>
                      <c:pt idx="384">
                        <c:v>220.98172</c:v>
                      </c:pt>
                      <c:pt idx="385">
                        <c:v>225.328857</c:v>
                      </c:pt>
                      <c:pt idx="386">
                        <c:v>228.19181800000001</c:v>
                      </c:pt>
                      <c:pt idx="387">
                        <c:v>227.26190199999999</c:v>
                      </c:pt>
                      <c:pt idx="388">
                        <c:v>225.371994</c:v>
                      </c:pt>
                      <c:pt idx="389">
                        <c:v>223.46829199999999</c:v>
                      </c:pt>
                      <c:pt idx="390">
                        <c:v>222.724335</c:v>
                      </c:pt>
                      <c:pt idx="391">
                        <c:v>222.049744</c:v>
                      </c:pt>
                      <c:pt idx="392">
                        <c:v>221.36535599999999</c:v>
                      </c:pt>
                      <c:pt idx="393">
                        <c:v>221.43440200000001</c:v>
                      </c:pt>
                      <c:pt idx="394">
                        <c:v>220.679001</c:v>
                      </c:pt>
                      <c:pt idx="395">
                        <c:v>218.83938599999999</c:v>
                      </c:pt>
                      <c:pt idx="396">
                        <c:v>217.127533</c:v>
                      </c:pt>
                      <c:pt idx="397">
                        <c:v>219.434067</c:v>
                      </c:pt>
                      <c:pt idx="398">
                        <c:v>221.845428</c:v>
                      </c:pt>
                      <c:pt idx="399">
                        <c:v>223.13305700000001</c:v>
                      </c:pt>
                      <c:pt idx="400">
                        <c:v>221.33592200000001</c:v>
                      </c:pt>
                      <c:pt idx="401">
                        <c:v>220.510986</c:v>
                      </c:pt>
                      <c:pt idx="402">
                        <c:v>218.028503</c:v>
                      </c:pt>
                      <c:pt idx="403">
                        <c:v>217.52503999999999</c:v>
                      </c:pt>
                      <c:pt idx="404">
                        <c:v>218.42063899999999</c:v>
                      </c:pt>
                      <c:pt idx="405">
                        <c:v>218.87608299999999</c:v>
                      </c:pt>
                      <c:pt idx="406">
                        <c:v>220.35945100000001</c:v>
                      </c:pt>
                      <c:pt idx="407">
                        <c:v>219.20297199999999</c:v>
                      </c:pt>
                      <c:pt idx="408">
                        <c:v>220.93537900000001</c:v>
                      </c:pt>
                      <c:pt idx="409">
                        <c:v>219.492661</c:v>
                      </c:pt>
                      <c:pt idx="410">
                        <c:v>221.162384</c:v>
                      </c:pt>
                      <c:pt idx="411">
                        <c:v>222.34178199999999</c:v>
                      </c:pt>
                      <c:pt idx="412">
                        <c:v>220.291763</c:v>
                      </c:pt>
                      <c:pt idx="413">
                        <c:v>219.90235899999999</c:v>
                      </c:pt>
                      <c:pt idx="414">
                        <c:v>218.25744599999999</c:v>
                      </c:pt>
                      <c:pt idx="415">
                        <c:v>216.589203</c:v>
                      </c:pt>
                      <c:pt idx="416">
                        <c:v>215.087784</c:v>
                      </c:pt>
                      <c:pt idx="417">
                        <c:v>215.38404800000001</c:v>
                      </c:pt>
                      <c:pt idx="418">
                        <c:v>216.11811800000001</c:v>
                      </c:pt>
                      <c:pt idx="419">
                        <c:v>218.06840500000001</c:v>
                      </c:pt>
                      <c:pt idx="420">
                        <c:v>219.20135500000001</c:v>
                      </c:pt>
                      <c:pt idx="421">
                        <c:v>219.39596599999999</c:v>
                      </c:pt>
                      <c:pt idx="422">
                        <c:v>220.22769199999999</c:v>
                      </c:pt>
                      <c:pt idx="423">
                        <c:v>222.95297199999999</c:v>
                      </c:pt>
                      <c:pt idx="424">
                        <c:v>221.61998</c:v>
                      </c:pt>
                      <c:pt idx="425">
                        <c:v>219.37297100000001</c:v>
                      </c:pt>
                      <c:pt idx="426">
                        <c:v>217.302246</c:v>
                      </c:pt>
                      <c:pt idx="427">
                        <c:v>216.72073399999999</c:v>
                      </c:pt>
                      <c:pt idx="428">
                        <c:v>217.08952300000001</c:v>
                      </c:pt>
                      <c:pt idx="429">
                        <c:v>215.118393</c:v>
                      </c:pt>
                      <c:pt idx="430">
                        <c:v>219.739059</c:v>
                      </c:pt>
                      <c:pt idx="431">
                        <c:v>224.63659699999999</c:v>
                      </c:pt>
                      <c:pt idx="432">
                        <c:v>227.33004800000001</c:v>
                      </c:pt>
                      <c:pt idx="433">
                        <c:v>228.58772300000001</c:v>
                      </c:pt>
                      <c:pt idx="434">
                        <c:v>228.11334199999999</c:v>
                      </c:pt>
                      <c:pt idx="435">
                        <c:v>227.030396</c:v>
                      </c:pt>
                      <c:pt idx="436">
                        <c:v>223.843964</c:v>
                      </c:pt>
                      <c:pt idx="437">
                        <c:v>222.847488</c:v>
                      </c:pt>
                      <c:pt idx="438">
                        <c:v>221.40983600000001</c:v>
                      </c:pt>
                      <c:pt idx="439">
                        <c:v>219.97808800000001</c:v>
                      </c:pt>
                      <c:pt idx="440">
                        <c:v>218.93049600000001</c:v>
                      </c:pt>
                      <c:pt idx="441">
                        <c:v>217.81448399999999</c:v>
                      </c:pt>
                      <c:pt idx="442">
                        <c:v>220.38690199999999</c:v>
                      </c:pt>
                      <c:pt idx="443">
                        <c:v>224.074692</c:v>
                      </c:pt>
                      <c:pt idx="444">
                        <c:v>227.64328</c:v>
                      </c:pt>
                      <c:pt idx="445">
                        <c:v>229.08204699999999</c:v>
                      </c:pt>
                      <c:pt idx="446">
                        <c:v>230.55926500000001</c:v>
                      </c:pt>
                      <c:pt idx="447">
                        <c:v>232.55403100000001</c:v>
                      </c:pt>
                      <c:pt idx="448">
                        <c:v>228.80654899999999</c:v>
                      </c:pt>
                      <c:pt idx="449">
                        <c:v>227.33459500000001</c:v>
                      </c:pt>
                      <c:pt idx="450">
                        <c:v>225.58178699999999</c:v>
                      </c:pt>
                      <c:pt idx="451">
                        <c:v>223.81306499999999</c:v>
                      </c:pt>
                      <c:pt idx="452">
                        <c:v>223.959091</c:v>
                      </c:pt>
                      <c:pt idx="453">
                        <c:v>222.252365</c:v>
                      </c:pt>
                      <c:pt idx="454">
                        <c:v>226.08213799999999</c:v>
                      </c:pt>
                      <c:pt idx="455">
                        <c:v>229.20223999999999</c:v>
                      </c:pt>
                      <c:pt idx="456">
                        <c:v>230.78015099999999</c:v>
                      </c:pt>
                      <c:pt idx="457">
                        <c:v>231.54984999999999</c:v>
                      </c:pt>
                      <c:pt idx="458">
                        <c:v>233.278885</c:v>
                      </c:pt>
                      <c:pt idx="459">
                        <c:v>233.86842300000001</c:v>
                      </c:pt>
                      <c:pt idx="460">
                        <c:v>230.957886</c:v>
                      </c:pt>
                      <c:pt idx="461">
                        <c:v>228.005753</c:v>
                      </c:pt>
                      <c:pt idx="462">
                        <c:v>225.61372399999999</c:v>
                      </c:pt>
                      <c:pt idx="463">
                        <c:v>225.334305</c:v>
                      </c:pt>
                      <c:pt idx="464">
                        <c:v>223.27572599999999</c:v>
                      </c:pt>
                      <c:pt idx="465">
                        <c:v>223.413284</c:v>
                      </c:pt>
                      <c:pt idx="466">
                        <c:v>223.74125699999999</c:v>
                      </c:pt>
                      <c:pt idx="467">
                        <c:v>224.66394</c:v>
                      </c:pt>
                      <c:pt idx="468">
                        <c:v>229.24177599999999</c:v>
                      </c:pt>
                      <c:pt idx="469">
                        <c:v>233.606323</c:v>
                      </c:pt>
                      <c:pt idx="470">
                        <c:v>235.83500699999999</c:v>
                      </c:pt>
                      <c:pt idx="471">
                        <c:v>236.649902</c:v>
                      </c:pt>
                      <c:pt idx="472">
                        <c:v>233.836838</c:v>
                      </c:pt>
                      <c:pt idx="473">
                        <c:v>230.732697</c:v>
                      </c:pt>
                      <c:pt idx="474">
                        <c:v>229.43598900000001</c:v>
                      </c:pt>
                      <c:pt idx="475">
                        <c:v>228.301773</c:v>
                      </c:pt>
                      <c:pt idx="476">
                        <c:v>227.19146699999999</c:v>
                      </c:pt>
                      <c:pt idx="477">
                        <c:v>226.05345199999999</c:v>
                      </c:pt>
                      <c:pt idx="478">
                        <c:v>226.72615099999999</c:v>
                      </c:pt>
                      <c:pt idx="479">
                        <c:v>226.62829600000001</c:v>
                      </c:pt>
                      <c:pt idx="480">
                        <c:v>228.15536499999999</c:v>
                      </c:pt>
                      <c:pt idx="481">
                        <c:v>229.77731299999999</c:v>
                      </c:pt>
                      <c:pt idx="482">
                        <c:v>232.59274300000001</c:v>
                      </c:pt>
                      <c:pt idx="483">
                        <c:v>231.760178</c:v>
                      </c:pt>
                      <c:pt idx="484">
                        <c:v>229.89047199999999</c:v>
                      </c:pt>
                      <c:pt idx="485">
                        <c:v>227.95751999999999</c:v>
                      </c:pt>
                      <c:pt idx="486">
                        <c:v>226.57946799999999</c:v>
                      </c:pt>
                      <c:pt idx="487">
                        <c:v>225.28576699999999</c:v>
                      </c:pt>
                      <c:pt idx="488">
                        <c:v>224.064178</c:v>
                      </c:pt>
                      <c:pt idx="489">
                        <c:v>222.84175099999999</c:v>
                      </c:pt>
                      <c:pt idx="490">
                        <c:v>225.70115699999999</c:v>
                      </c:pt>
                      <c:pt idx="491">
                        <c:v>229.70652799999999</c:v>
                      </c:pt>
                      <c:pt idx="492">
                        <c:v>231.69851700000001</c:v>
                      </c:pt>
                      <c:pt idx="493">
                        <c:v>232.38395700000001</c:v>
                      </c:pt>
                      <c:pt idx="494">
                        <c:v>232.73651100000001</c:v>
                      </c:pt>
                      <c:pt idx="495">
                        <c:v>232.82240300000001</c:v>
                      </c:pt>
                      <c:pt idx="496">
                        <c:v>232.408646</c:v>
                      </c:pt>
                      <c:pt idx="497">
                        <c:v>227.86578399999999</c:v>
                      </c:pt>
                      <c:pt idx="498">
                        <c:v>225.817474</c:v>
                      </c:pt>
                      <c:pt idx="499">
                        <c:v>224.166382</c:v>
                      </c:pt>
                      <c:pt idx="500">
                        <c:v>223.81140099999999</c:v>
                      </c:pt>
                      <c:pt idx="501">
                        <c:v>223.23709099999999</c:v>
                      </c:pt>
                      <c:pt idx="502">
                        <c:v>223.21495100000001</c:v>
                      </c:pt>
                      <c:pt idx="503">
                        <c:v>226.77217099999999</c:v>
                      </c:pt>
                      <c:pt idx="504">
                        <c:v>228.40550200000001</c:v>
                      </c:pt>
                      <c:pt idx="505">
                        <c:v>228.85865799999999</c:v>
                      </c:pt>
                      <c:pt idx="506">
                        <c:v>228.20060699999999</c:v>
                      </c:pt>
                      <c:pt idx="507">
                        <c:v>225.822418</c:v>
                      </c:pt>
                      <c:pt idx="508">
                        <c:v>224.208359</c:v>
                      </c:pt>
                      <c:pt idx="509">
                        <c:v>223.72796600000001</c:v>
                      </c:pt>
                      <c:pt idx="510">
                        <c:v>222.03323399999999</c:v>
                      </c:pt>
                      <c:pt idx="511">
                        <c:v>220.341904</c:v>
                      </c:pt>
                      <c:pt idx="512">
                        <c:v>218.813828</c:v>
                      </c:pt>
                      <c:pt idx="513">
                        <c:v>219.14370700000001</c:v>
                      </c:pt>
                      <c:pt idx="514">
                        <c:v>220.82843</c:v>
                      </c:pt>
                      <c:pt idx="515">
                        <c:v>222.11471599999999</c:v>
                      </c:pt>
                      <c:pt idx="516">
                        <c:v>224.984848</c:v>
                      </c:pt>
                      <c:pt idx="517">
                        <c:v>228.58904999999999</c:v>
                      </c:pt>
                      <c:pt idx="518">
                        <c:v>231.53448499999999</c:v>
                      </c:pt>
                      <c:pt idx="519">
                        <c:v>230.624481</c:v>
                      </c:pt>
                      <c:pt idx="520">
                        <c:v>228.701447</c:v>
                      </c:pt>
                      <c:pt idx="521">
                        <c:v>226.74031099999999</c:v>
                      </c:pt>
                      <c:pt idx="522">
                        <c:v>225.10098300000001</c:v>
                      </c:pt>
                      <c:pt idx="523">
                        <c:v>223.56350699999999</c:v>
                      </c:pt>
                      <c:pt idx="524">
                        <c:v>222.13754299999999</c:v>
                      </c:pt>
                      <c:pt idx="525">
                        <c:v>221.836761</c:v>
                      </c:pt>
                      <c:pt idx="526">
                        <c:v>222.57449299999999</c:v>
                      </c:pt>
                      <c:pt idx="527">
                        <c:v>223.41339099999999</c:v>
                      </c:pt>
                      <c:pt idx="528">
                        <c:v>227.49537699999999</c:v>
                      </c:pt>
                      <c:pt idx="529">
                        <c:v>227.84457399999999</c:v>
                      </c:pt>
                      <c:pt idx="530">
                        <c:v>229.94665499999999</c:v>
                      </c:pt>
                      <c:pt idx="531">
                        <c:v>230.522583</c:v>
                      </c:pt>
                      <c:pt idx="532">
                        <c:v>228.753815</c:v>
                      </c:pt>
                      <c:pt idx="533">
                        <c:v>226.85618600000001</c:v>
                      </c:pt>
                      <c:pt idx="534">
                        <c:v>225.28454600000001</c:v>
                      </c:pt>
                      <c:pt idx="535">
                        <c:v>223.835678</c:v>
                      </c:pt>
                      <c:pt idx="536">
                        <c:v>222.50389100000001</c:v>
                      </c:pt>
                      <c:pt idx="537">
                        <c:v>223.024124</c:v>
                      </c:pt>
                      <c:pt idx="538">
                        <c:v>222.56575000000001</c:v>
                      </c:pt>
                      <c:pt idx="539">
                        <c:v>224.81321700000001</c:v>
                      </c:pt>
                      <c:pt idx="540">
                        <c:v>225.8965</c:v>
                      </c:pt>
                      <c:pt idx="541">
                        <c:v>227.54104599999999</c:v>
                      </c:pt>
                      <c:pt idx="542">
                        <c:v>230.038681</c:v>
                      </c:pt>
                      <c:pt idx="543">
                        <c:v>231.463943</c:v>
                      </c:pt>
                      <c:pt idx="544">
                        <c:v>226.09172100000001</c:v>
                      </c:pt>
                      <c:pt idx="545">
                        <c:v>226.00962799999999</c:v>
                      </c:pt>
                      <c:pt idx="546">
                        <c:v>225.00920099999999</c:v>
                      </c:pt>
                      <c:pt idx="547">
                        <c:v>223.84285</c:v>
                      </c:pt>
                      <c:pt idx="548">
                        <c:v>223.30931100000001</c:v>
                      </c:pt>
                      <c:pt idx="549">
                        <c:v>223.109543</c:v>
                      </c:pt>
                      <c:pt idx="550">
                        <c:v>221.94404599999999</c:v>
                      </c:pt>
                      <c:pt idx="551">
                        <c:v>221.652084</c:v>
                      </c:pt>
                      <c:pt idx="552">
                        <c:v>221.049316</c:v>
                      </c:pt>
                      <c:pt idx="553">
                        <c:v>222.784775</c:v>
                      </c:pt>
                      <c:pt idx="554">
                        <c:v>224.291077</c:v>
                      </c:pt>
                      <c:pt idx="555">
                        <c:v>225.11663799999999</c:v>
                      </c:pt>
                      <c:pt idx="556">
                        <c:v>220.27475000000001</c:v>
                      </c:pt>
                      <c:pt idx="557">
                        <c:v>220.31587200000001</c:v>
                      </c:pt>
                      <c:pt idx="558">
                        <c:v>220.01776100000001</c:v>
                      </c:pt>
                      <c:pt idx="559">
                        <c:v>220.026093</c:v>
                      </c:pt>
                      <c:pt idx="560">
                        <c:v>222.75541699999999</c:v>
                      </c:pt>
                      <c:pt idx="561">
                        <c:v>219.41781599999999</c:v>
                      </c:pt>
                      <c:pt idx="562">
                        <c:v>219.78907799999999</c:v>
                      </c:pt>
                      <c:pt idx="563">
                        <c:v>220.39842200000001</c:v>
                      </c:pt>
                      <c:pt idx="564">
                        <c:v>223.26383999999999</c:v>
                      </c:pt>
                      <c:pt idx="565">
                        <c:v>224.23066700000001</c:v>
                      </c:pt>
                      <c:pt idx="566">
                        <c:v>225.82865899999999</c:v>
                      </c:pt>
                      <c:pt idx="567">
                        <c:v>223.851089</c:v>
                      </c:pt>
                      <c:pt idx="568">
                        <c:v>225.32328799999999</c:v>
                      </c:pt>
                      <c:pt idx="569">
                        <c:v>223.463348</c:v>
                      </c:pt>
                      <c:pt idx="570">
                        <c:v>222.11137400000001</c:v>
                      </c:pt>
                      <c:pt idx="571">
                        <c:v>223.033478</c:v>
                      </c:pt>
                      <c:pt idx="572">
                        <c:v>221.79444899999999</c:v>
                      </c:pt>
                      <c:pt idx="573">
                        <c:v>220.38291899999999</c:v>
                      </c:pt>
                      <c:pt idx="574">
                        <c:v>219.92042499999999</c:v>
                      </c:pt>
                      <c:pt idx="575">
                        <c:v>221.90394599999999</c:v>
                      </c:pt>
                      <c:pt idx="576">
                        <c:v>226.21919299999999</c:v>
                      </c:pt>
                      <c:pt idx="577">
                        <c:v>230.685699</c:v>
                      </c:pt>
                      <c:pt idx="578">
                        <c:v>235.343277</c:v>
                      </c:pt>
                      <c:pt idx="579">
                        <c:v>237.944626</c:v>
                      </c:pt>
                      <c:pt idx="580">
                        <c:v>235.556442</c:v>
                      </c:pt>
                      <c:pt idx="581">
                        <c:v>232.390625</c:v>
                      </c:pt>
                      <c:pt idx="582">
                        <c:v>230.230164</c:v>
                      </c:pt>
                      <c:pt idx="583">
                        <c:v>228.23895300000001</c:v>
                      </c:pt>
                      <c:pt idx="584">
                        <c:v>229.03161600000001</c:v>
                      </c:pt>
                      <c:pt idx="585">
                        <c:v>227.82270800000001</c:v>
                      </c:pt>
                      <c:pt idx="586">
                        <c:v>229.20465100000001</c:v>
                      </c:pt>
                      <c:pt idx="587">
                        <c:v>230.982178</c:v>
                      </c:pt>
                      <c:pt idx="588">
                        <c:v>234.63767999999999</c:v>
                      </c:pt>
                      <c:pt idx="589">
                        <c:v>237.972916</c:v>
                      </c:pt>
                      <c:pt idx="590">
                        <c:v>241.26646400000001</c:v>
                      </c:pt>
                      <c:pt idx="591">
                        <c:v>242.38374300000001</c:v>
                      </c:pt>
                      <c:pt idx="592">
                        <c:v>239.75878900000001</c:v>
                      </c:pt>
                      <c:pt idx="593">
                        <c:v>235.509094</c:v>
                      </c:pt>
                      <c:pt idx="594">
                        <c:v>234.57006799999999</c:v>
                      </c:pt>
                      <c:pt idx="595">
                        <c:v>233.87222299999999</c:v>
                      </c:pt>
                      <c:pt idx="596">
                        <c:v>229.42385899999999</c:v>
                      </c:pt>
                      <c:pt idx="597">
                        <c:v>229.59948700000001</c:v>
                      </c:pt>
                      <c:pt idx="598">
                        <c:v>230.39027400000001</c:v>
                      </c:pt>
                      <c:pt idx="599">
                        <c:v>231.39370700000001</c:v>
                      </c:pt>
                    </c:numCache>
                  </c:numRef>
                </c:yVal>
                <c:smooth val="0"/>
                <c:extLst xmlns:c15="http://schemas.microsoft.com/office/drawing/2012/chart">
                  <c:ext xmlns:c16="http://schemas.microsoft.com/office/drawing/2014/chart" uri="{C3380CC4-5D6E-409C-BE32-E72D297353CC}">
                    <c16:uniqueId val="{00000007-3068-4DFF-B99A-CF71539F1AF0}"/>
                  </c:ext>
                </c:extLst>
              </c15:ser>
            </c15:filteredScatterSeries>
            <c15:filteredScatterSeries>
              <c15:ser>
                <c:idx val="4"/>
                <c:order val="6"/>
                <c:tx>
                  <c:strRef>
                    <c:extLst xmlns:c15="http://schemas.microsoft.com/office/drawing/2012/chart">
                      <c:ext xmlns:c15="http://schemas.microsoft.com/office/drawing/2012/chart" uri="{02D57815-91ED-43cb-92C2-25804820EDAC}">
                        <c15:formulaRef>
                          <c15:sqref>'02N20W10J01'!$I$3</c15:sqref>
                        </c15:formulaRef>
                      </c:ext>
                    </c:extLst>
                    <c:strCache>
                      <c:ptCount val="1"/>
                      <c:pt idx="0">
                        <c:v>Reduced pumping without projects 2</c:v>
                      </c:pt>
                    </c:strCache>
                  </c:strRef>
                </c:tx>
                <c:spPr>
                  <a:ln w="19050" cap="rnd">
                    <a:solidFill>
                      <a:schemeClr val="accent6"/>
                    </a:solidFill>
                    <a:round/>
                  </a:ln>
                  <a:effectLst/>
                </c:spPr>
                <c:marker>
                  <c:symbol val="none"/>
                </c:marker>
                <c:xVal>
                  <c:numRef>
                    <c:extLst xmlns:c15="http://schemas.microsoft.com/office/drawing/2012/chart">
                      <c:ext xmlns:c15="http://schemas.microsoft.com/office/drawing/2012/chart" uri="{02D57815-91ED-43cb-92C2-25804820EDAC}">
                        <c15:formulaRef>
                          <c15:sqref>'02N20W10J01'!$A$4:$A$603</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'02N20W10J01'!$I$4:$I$603</c15:sqref>
                        </c15:formulaRef>
                      </c:ext>
                    </c:extLst>
                    <c:numCache>
                      <c:formatCode>General</c:formatCode>
                      <c:ptCount val="600"/>
                      <c:pt idx="0">
                        <c:v>263.911407</c:v>
                      </c:pt>
                      <c:pt idx="1">
                        <c:v>265.22287</c:v>
                      </c:pt>
                      <c:pt idx="2">
                        <c:v>267.00799599999999</c:v>
                      </c:pt>
                      <c:pt idx="3">
                        <c:v>265.63436899999999</c:v>
                      </c:pt>
                      <c:pt idx="4">
                        <c:v>266.31448399999999</c:v>
                      </c:pt>
                      <c:pt idx="5">
                        <c:v>262.05105600000002</c:v>
                      </c:pt>
                      <c:pt idx="6">
                        <c:v>262.17913800000002</c:v>
                      </c:pt>
                      <c:pt idx="7">
                        <c:v>262.54068000000001</c:v>
                      </c:pt>
                      <c:pt idx="8">
                        <c:v>262.69348100000002</c:v>
                      </c:pt>
                      <c:pt idx="9">
                        <c:v>258.04934700000001</c:v>
                      </c:pt>
                      <c:pt idx="10">
                        <c:v>259.32565299999999</c:v>
                      </c:pt>
                      <c:pt idx="11">
                        <c:v>260.15200800000002</c:v>
                      </c:pt>
                      <c:pt idx="12">
                        <c:v>262.43441799999999</c:v>
                      </c:pt>
                      <c:pt idx="13">
                        <c:v>264.49691799999999</c:v>
                      </c:pt>
                      <c:pt idx="14">
                        <c:v>261.687408</c:v>
                      </c:pt>
                      <c:pt idx="15">
                        <c:v>262.986603</c:v>
                      </c:pt>
                      <c:pt idx="16">
                        <c:v>264.00067100000001</c:v>
                      </c:pt>
                      <c:pt idx="17">
                        <c:v>260.645355</c:v>
                      </c:pt>
                      <c:pt idx="18">
                        <c:v>260.18969700000002</c:v>
                      </c:pt>
                      <c:pt idx="19">
                        <c:v>260.809326</c:v>
                      </c:pt>
                      <c:pt idx="20">
                        <c:v>260.44451900000001</c:v>
                      </c:pt>
                      <c:pt idx="21">
                        <c:v>254.33813499999999</c:v>
                      </c:pt>
                      <c:pt idx="22">
                        <c:v>255.55682400000001</c:v>
                      </c:pt>
                      <c:pt idx="23">
                        <c:v>258.60986300000002</c:v>
                      </c:pt>
                      <c:pt idx="24">
                        <c:v>260.92800899999997</c:v>
                      </c:pt>
                      <c:pt idx="25">
                        <c:v>263.09759500000001</c:v>
                      </c:pt>
                      <c:pt idx="26">
                        <c:v>262.93185399999999</c:v>
                      </c:pt>
                      <c:pt idx="27">
                        <c:v>263.04031400000002</c:v>
                      </c:pt>
                      <c:pt idx="28">
                        <c:v>258.94281000000001</c:v>
                      </c:pt>
                      <c:pt idx="29">
                        <c:v>256.92602499999998</c:v>
                      </c:pt>
                      <c:pt idx="30">
                        <c:v>255.190765</c:v>
                      </c:pt>
                      <c:pt idx="31">
                        <c:v>253.516907</c:v>
                      </c:pt>
                      <c:pt idx="32">
                        <c:v>253.36144999999999</c:v>
                      </c:pt>
                      <c:pt idx="33">
                        <c:v>253.328766</c:v>
                      </c:pt>
                      <c:pt idx="34">
                        <c:v>251.75027499999999</c:v>
                      </c:pt>
                      <c:pt idx="35">
                        <c:v>252.78701799999999</c:v>
                      </c:pt>
                      <c:pt idx="36">
                        <c:v>255.93791200000001</c:v>
                      </c:pt>
                      <c:pt idx="37">
                        <c:v>255.15780599999999</c:v>
                      </c:pt>
                      <c:pt idx="38">
                        <c:v>255.276535</c:v>
                      </c:pt>
                      <c:pt idx="39">
                        <c:v>255.24928299999999</c:v>
                      </c:pt>
                      <c:pt idx="40">
                        <c:v>251.735916</c:v>
                      </c:pt>
                      <c:pt idx="41">
                        <c:v>251.47392300000001</c:v>
                      </c:pt>
                      <c:pt idx="42">
                        <c:v>249.44052099999999</c:v>
                      </c:pt>
                      <c:pt idx="43">
                        <c:v>249.071808</c:v>
                      </c:pt>
                      <c:pt idx="44">
                        <c:v>247.19302400000001</c:v>
                      </c:pt>
                      <c:pt idx="45">
                        <c:v>245.300613</c:v>
                      </c:pt>
                      <c:pt idx="46">
                        <c:v>245.53701799999999</c:v>
                      </c:pt>
                      <c:pt idx="47">
                        <c:v>247.49580399999999</c:v>
                      </c:pt>
                      <c:pt idx="48">
                        <c:v>250.80697599999999</c:v>
                      </c:pt>
                      <c:pt idx="49">
                        <c:v>253.09996000000001</c:v>
                      </c:pt>
                      <c:pt idx="50">
                        <c:v>251.16975400000001</c:v>
                      </c:pt>
                      <c:pt idx="51">
                        <c:v>249.13574199999999</c:v>
                      </c:pt>
                      <c:pt idx="52">
                        <c:v>246.964157</c:v>
                      </c:pt>
                      <c:pt idx="53">
                        <c:v>247.13389599999999</c:v>
                      </c:pt>
                      <c:pt idx="54">
                        <c:v>244.127014</c:v>
                      </c:pt>
                      <c:pt idx="55">
                        <c:v>241.07186899999999</c:v>
                      </c:pt>
                      <c:pt idx="56">
                        <c:v>240.07753</c:v>
                      </c:pt>
                      <c:pt idx="57">
                        <c:v>241.438568</c:v>
                      </c:pt>
                      <c:pt idx="58">
                        <c:v>243.301514</c:v>
                      </c:pt>
                      <c:pt idx="59">
                        <c:v>245.78942900000001</c:v>
                      </c:pt>
                      <c:pt idx="60">
                        <c:v>248.74739099999999</c:v>
                      </c:pt>
                      <c:pt idx="61">
                        <c:v>250.26960800000001</c:v>
                      </c:pt>
                      <c:pt idx="62">
                        <c:v>251.99002100000001</c:v>
                      </c:pt>
                      <c:pt idx="63">
                        <c:v>253.42993200000001</c:v>
                      </c:pt>
                      <c:pt idx="64">
                        <c:v>248.57638499999999</c:v>
                      </c:pt>
                      <c:pt idx="65">
                        <c:v>246.079712</c:v>
                      </c:pt>
                      <c:pt idx="66">
                        <c:v>243.36750799999999</c:v>
                      </c:pt>
                      <c:pt idx="67">
                        <c:v>243.03106700000001</c:v>
                      </c:pt>
                      <c:pt idx="68">
                        <c:v>240.514206</c:v>
                      </c:pt>
                      <c:pt idx="69">
                        <c:v>239.82409699999999</c:v>
                      </c:pt>
                      <c:pt idx="70">
                        <c:v>240.76158100000001</c:v>
                      </c:pt>
                      <c:pt idx="71">
                        <c:v>241.92335499999999</c:v>
                      </c:pt>
                      <c:pt idx="72">
                        <c:v>242.329117</c:v>
                      </c:pt>
                      <c:pt idx="73">
                        <c:v>245.36836199999999</c:v>
                      </c:pt>
                      <c:pt idx="74">
                        <c:v>247.05723599999999</c:v>
                      </c:pt>
                      <c:pt idx="75">
                        <c:v>248.06518600000001</c:v>
                      </c:pt>
                      <c:pt idx="76">
                        <c:v>245.01054400000001</c:v>
                      </c:pt>
                      <c:pt idx="77">
                        <c:v>241.52673300000001</c:v>
                      </c:pt>
                      <c:pt idx="78">
                        <c:v>240.73460399999999</c:v>
                      </c:pt>
                      <c:pt idx="79">
                        <c:v>235.00762900000001</c:v>
                      </c:pt>
                      <c:pt idx="80">
                        <c:v>234.48164399999999</c:v>
                      </c:pt>
                      <c:pt idx="81">
                        <c:v>236.52534499999999</c:v>
                      </c:pt>
                      <c:pt idx="82">
                        <c:v>237.888229</c:v>
                      </c:pt>
                      <c:pt idx="83">
                        <c:v>240.932312</c:v>
                      </c:pt>
                      <c:pt idx="84">
                        <c:v>244.14910900000001</c:v>
                      </c:pt>
                      <c:pt idx="85">
                        <c:v>247.26087999999999</c:v>
                      </c:pt>
                      <c:pt idx="86">
                        <c:v>250.094955</c:v>
                      </c:pt>
                      <c:pt idx="87">
                        <c:v>249.33938599999999</c:v>
                      </c:pt>
                      <c:pt idx="88">
                        <c:v>246.09577899999999</c:v>
                      </c:pt>
                      <c:pt idx="89">
                        <c:v>243.191879</c:v>
                      </c:pt>
                      <c:pt idx="90">
                        <c:v>242.882767</c:v>
                      </c:pt>
                      <c:pt idx="91">
                        <c:v>242.62643399999999</c:v>
                      </c:pt>
                      <c:pt idx="92">
                        <c:v>242.23971599999999</c:v>
                      </c:pt>
                      <c:pt idx="93">
                        <c:v>237.25988799999999</c:v>
                      </c:pt>
                      <c:pt idx="94">
                        <c:v>235.62866199999999</c:v>
                      </c:pt>
                      <c:pt idx="95">
                        <c:v>237.831177</c:v>
                      </c:pt>
                      <c:pt idx="96">
                        <c:v>239.43258700000001</c:v>
                      </c:pt>
                      <c:pt idx="97">
                        <c:v>242.41334499999999</c:v>
                      </c:pt>
                      <c:pt idx="98">
                        <c:v>246.36488299999999</c:v>
                      </c:pt>
                      <c:pt idx="99">
                        <c:v>247.74485799999999</c:v>
                      </c:pt>
                      <c:pt idx="100">
                        <c:v>246.59612999999999</c:v>
                      </c:pt>
                      <c:pt idx="101">
                        <c:v>240.84440599999999</c:v>
                      </c:pt>
                      <c:pt idx="102">
                        <c:v>239.21456900000001</c:v>
                      </c:pt>
                      <c:pt idx="103">
                        <c:v>238.00787399999999</c:v>
                      </c:pt>
                      <c:pt idx="104">
                        <c:v>238.01586900000001</c:v>
                      </c:pt>
                      <c:pt idx="105">
                        <c:v>236.485016</c:v>
                      </c:pt>
                      <c:pt idx="106">
                        <c:v>234.29101600000001</c:v>
                      </c:pt>
                      <c:pt idx="107">
                        <c:v>237.67311100000001</c:v>
                      </c:pt>
                      <c:pt idx="108">
                        <c:v>240.89605700000001</c:v>
                      </c:pt>
                      <c:pt idx="109">
                        <c:v>242.58033800000001</c:v>
                      </c:pt>
                      <c:pt idx="110">
                        <c:v>243.83377100000001</c:v>
                      </c:pt>
                      <c:pt idx="111">
                        <c:v>244.21343999999999</c:v>
                      </c:pt>
                      <c:pt idx="112">
                        <c:v>239.85850500000001</c:v>
                      </c:pt>
                      <c:pt idx="113">
                        <c:v>236.674316</c:v>
                      </c:pt>
                      <c:pt idx="114">
                        <c:v>234.22219799999999</c:v>
                      </c:pt>
                      <c:pt idx="115">
                        <c:v>231.95832799999999</c:v>
                      </c:pt>
                      <c:pt idx="116">
                        <c:v>235.271469</c:v>
                      </c:pt>
                      <c:pt idx="117">
                        <c:v>235.93689000000001</c:v>
                      </c:pt>
                      <c:pt idx="118">
                        <c:v>236.112381</c:v>
                      </c:pt>
                      <c:pt idx="119">
                        <c:v>237.01786799999999</c:v>
                      </c:pt>
                      <c:pt idx="120">
                        <c:v>240.01054400000001</c:v>
                      </c:pt>
                      <c:pt idx="121">
                        <c:v>243.16085799999999</c:v>
                      </c:pt>
                      <c:pt idx="122">
                        <c:v>244.540863</c:v>
                      </c:pt>
                      <c:pt idx="123">
                        <c:v>245.81982400000001</c:v>
                      </c:pt>
                      <c:pt idx="124">
                        <c:v>242.604141</c:v>
                      </c:pt>
                      <c:pt idx="125">
                        <c:v>238.89108300000001</c:v>
                      </c:pt>
                      <c:pt idx="126">
                        <c:v>236.886414</c:v>
                      </c:pt>
                      <c:pt idx="127">
                        <c:v>235.067215</c:v>
                      </c:pt>
                      <c:pt idx="128">
                        <c:v>233.33100899999999</c:v>
                      </c:pt>
                      <c:pt idx="129">
                        <c:v>234.44554099999999</c:v>
                      </c:pt>
                      <c:pt idx="130">
                        <c:v>234.237854</c:v>
                      </c:pt>
                      <c:pt idx="131">
                        <c:v>237.87333699999999</c:v>
                      </c:pt>
                      <c:pt idx="132">
                        <c:v>241.59028599999999</c:v>
                      </c:pt>
                      <c:pt idx="133">
                        <c:v>245.038712</c:v>
                      </c:pt>
                      <c:pt idx="134">
                        <c:v>248.35817</c:v>
                      </c:pt>
                      <c:pt idx="135">
                        <c:v>250.53656000000001</c:v>
                      </c:pt>
                      <c:pt idx="136">
                        <c:v>251.114914</c:v>
                      </c:pt>
                      <c:pt idx="137">
                        <c:v>244.10354599999999</c:v>
                      </c:pt>
                      <c:pt idx="138">
                        <c:v>241.89398199999999</c:v>
                      </c:pt>
                      <c:pt idx="139">
                        <c:v>240.161911</c:v>
                      </c:pt>
                      <c:pt idx="140">
                        <c:v>238.45735199999999</c:v>
                      </c:pt>
                      <c:pt idx="141">
                        <c:v>239.47337300000001</c:v>
                      </c:pt>
                      <c:pt idx="142">
                        <c:v>238.77864099999999</c:v>
                      </c:pt>
                      <c:pt idx="143">
                        <c:v>241.38685599999999</c:v>
                      </c:pt>
                      <c:pt idx="144">
                        <c:v>242.75561500000001</c:v>
                      </c:pt>
                      <c:pt idx="145">
                        <c:v>243.39262400000001</c:v>
                      </c:pt>
                      <c:pt idx="146">
                        <c:v>244.16352800000001</c:v>
                      </c:pt>
                      <c:pt idx="147">
                        <c:v>245.345901</c:v>
                      </c:pt>
                      <c:pt idx="148">
                        <c:v>242.260178</c:v>
                      </c:pt>
                      <c:pt idx="149">
                        <c:v>238.70838900000001</c:v>
                      </c:pt>
                      <c:pt idx="150">
                        <c:v>235.988022</c:v>
                      </c:pt>
                      <c:pt idx="151">
                        <c:v>235.567993</c:v>
                      </c:pt>
                      <c:pt idx="152">
                        <c:v>233.16120900000001</c:v>
                      </c:pt>
                      <c:pt idx="153">
                        <c:v>233.88975500000001</c:v>
                      </c:pt>
                      <c:pt idx="154">
                        <c:v>233.840744</c:v>
                      </c:pt>
                      <c:pt idx="155">
                        <c:v>234.853195</c:v>
                      </c:pt>
                      <c:pt idx="156">
                        <c:v>238.919342</c:v>
                      </c:pt>
                      <c:pt idx="157">
                        <c:v>241.89392100000001</c:v>
                      </c:pt>
                      <c:pt idx="158">
                        <c:v>244.80346700000001</c:v>
                      </c:pt>
                      <c:pt idx="159">
                        <c:v>245.91722100000001</c:v>
                      </c:pt>
                      <c:pt idx="160">
                        <c:v>242.57762099999999</c:v>
                      </c:pt>
                      <c:pt idx="161">
                        <c:v>238.77908300000001</c:v>
                      </c:pt>
                      <c:pt idx="162">
                        <c:v>236.84187299999999</c:v>
                      </c:pt>
                      <c:pt idx="163">
                        <c:v>235.09719799999999</c:v>
                      </c:pt>
                      <c:pt idx="164">
                        <c:v>233.41906700000001</c:v>
                      </c:pt>
                      <c:pt idx="165">
                        <c:v>232.97406000000001</c:v>
                      </c:pt>
                      <c:pt idx="166">
                        <c:v>232.523178</c:v>
                      </c:pt>
                      <c:pt idx="167">
                        <c:v>235.716263</c:v>
                      </c:pt>
                      <c:pt idx="168">
                        <c:v>237.798035</c:v>
                      </c:pt>
                      <c:pt idx="169">
                        <c:v>241.401657</c:v>
                      </c:pt>
                      <c:pt idx="170">
                        <c:v>244.08871500000001</c:v>
                      </c:pt>
                      <c:pt idx="171">
                        <c:v>244.97004699999999</c:v>
                      </c:pt>
                      <c:pt idx="172">
                        <c:v>241.27049299999999</c:v>
                      </c:pt>
                      <c:pt idx="173">
                        <c:v>237.489304</c:v>
                      </c:pt>
                      <c:pt idx="174">
                        <c:v>235.71366900000001</c:v>
                      </c:pt>
                      <c:pt idx="175">
                        <c:v>234.14730800000001</c:v>
                      </c:pt>
                      <c:pt idx="176">
                        <c:v>232.63874799999999</c:v>
                      </c:pt>
                      <c:pt idx="177">
                        <c:v>231.10466</c:v>
                      </c:pt>
                      <c:pt idx="178">
                        <c:v>233.57708700000001</c:v>
                      </c:pt>
                      <c:pt idx="179">
                        <c:v>235.29298399999999</c:v>
                      </c:pt>
                      <c:pt idx="180">
                        <c:v>234.801804</c:v>
                      </c:pt>
                      <c:pt idx="181">
                        <c:v>236.33183299999999</c:v>
                      </c:pt>
                      <c:pt idx="182">
                        <c:v>238.84368900000001</c:v>
                      </c:pt>
                      <c:pt idx="183">
                        <c:v>236.94894400000001</c:v>
                      </c:pt>
                      <c:pt idx="184">
                        <c:v>235.68277</c:v>
                      </c:pt>
                      <c:pt idx="185">
                        <c:v>234.377182</c:v>
                      </c:pt>
                      <c:pt idx="186">
                        <c:v>234.21052599999999</c:v>
                      </c:pt>
                      <c:pt idx="187">
                        <c:v>227.20735199999999</c:v>
                      </c:pt>
                      <c:pt idx="188">
                        <c:v>227.26561000000001</c:v>
                      </c:pt>
                      <c:pt idx="189">
                        <c:v>228.41883899999999</c:v>
                      </c:pt>
                      <c:pt idx="190">
                        <c:v>229.28317300000001</c:v>
                      </c:pt>
                      <c:pt idx="191">
                        <c:v>232.222229</c:v>
                      </c:pt>
                      <c:pt idx="192">
                        <c:v>233.20869400000001</c:v>
                      </c:pt>
                      <c:pt idx="193">
                        <c:v>234.07304400000001</c:v>
                      </c:pt>
                      <c:pt idx="194">
                        <c:v>235.80043000000001</c:v>
                      </c:pt>
                      <c:pt idx="195">
                        <c:v>236.46417199999999</c:v>
                      </c:pt>
                      <c:pt idx="196">
                        <c:v>233.32931500000001</c:v>
                      </c:pt>
                      <c:pt idx="197">
                        <c:v>230.12965399999999</c:v>
                      </c:pt>
                      <c:pt idx="198">
                        <c:v>227.98172</c:v>
                      </c:pt>
                      <c:pt idx="199">
                        <c:v>226.04789700000001</c:v>
                      </c:pt>
                      <c:pt idx="200">
                        <c:v>224.25117499999999</c:v>
                      </c:pt>
                      <c:pt idx="201">
                        <c:v>224.326706</c:v>
                      </c:pt>
                      <c:pt idx="202">
                        <c:v>228.075073</c:v>
                      </c:pt>
                      <c:pt idx="203">
                        <c:v>231.38559000000001</c:v>
                      </c:pt>
                      <c:pt idx="204">
                        <c:v>232.936646</c:v>
                      </c:pt>
                      <c:pt idx="205">
                        <c:v>233.061722</c:v>
                      </c:pt>
                      <c:pt idx="206">
                        <c:v>233.67929100000001</c:v>
                      </c:pt>
                      <c:pt idx="207">
                        <c:v>230.54234299999999</c:v>
                      </c:pt>
                      <c:pt idx="208">
                        <c:v>228.71060199999999</c:v>
                      </c:pt>
                      <c:pt idx="209">
                        <c:v>227.52938800000001</c:v>
                      </c:pt>
                      <c:pt idx="210">
                        <c:v>225.932526</c:v>
                      </c:pt>
                      <c:pt idx="211">
                        <c:v>225.45683299999999</c:v>
                      </c:pt>
                      <c:pt idx="212">
                        <c:v>223.966339</c:v>
                      </c:pt>
                      <c:pt idx="213">
                        <c:v>223.27294900000001</c:v>
                      </c:pt>
                      <c:pt idx="214">
                        <c:v>221.83012400000001</c:v>
                      </c:pt>
                      <c:pt idx="215">
                        <c:v>222.73408499999999</c:v>
                      </c:pt>
                      <c:pt idx="216">
                        <c:v>220.797653</c:v>
                      </c:pt>
                      <c:pt idx="217">
                        <c:v>221.57908599999999</c:v>
                      </c:pt>
                      <c:pt idx="218">
                        <c:v>223.57766699999999</c:v>
                      </c:pt>
                      <c:pt idx="219">
                        <c:v>224.75322</c:v>
                      </c:pt>
                      <c:pt idx="220">
                        <c:v>222.58839399999999</c:v>
                      </c:pt>
                      <c:pt idx="221">
                        <c:v>221.502838</c:v>
                      </c:pt>
                      <c:pt idx="222">
                        <c:v>220.47988900000001</c:v>
                      </c:pt>
                      <c:pt idx="223">
                        <c:v>219.45422400000001</c:v>
                      </c:pt>
                      <c:pt idx="224">
                        <c:v>218.47323600000001</c:v>
                      </c:pt>
                      <c:pt idx="225">
                        <c:v>216.95115699999999</c:v>
                      </c:pt>
                      <c:pt idx="226">
                        <c:v>216.06358299999999</c:v>
                      </c:pt>
                      <c:pt idx="227">
                        <c:v>217.85690299999999</c:v>
                      </c:pt>
                      <c:pt idx="228">
                        <c:v>220.09352100000001</c:v>
                      </c:pt>
                      <c:pt idx="229">
                        <c:v>221.44267300000001</c:v>
                      </c:pt>
                      <c:pt idx="230">
                        <c:v>222.63414</c:v>
                      </c:pt>
                      <c:pt idx="231">
                        <c:v>220.107269</c:v>
                      </c:pt>
                      <c:pt idx="232">
                        <c:v>220.29216</c:v>
                      </c:pt>
                      <c:pt idx="233">
                        <c:v>216.79367099999999</c:v>
                      </c:pt>
                      <c:pt idx="234">
                        <c:v>215.295029</c:v>
                      </c:pt>
                      <c:pt idx="235">
                        <c:v>214.061813</c:v>
                      </c:pt>
                      <c:pt idx="236">
                        <c:v>212.881485</c:v>
                      </c:pt>
                      <c:pt idx="237">
                        <c:v>211.666763</c:v>
                      </c:pt>
                      <c:pt idx="238">
                        <c:v>212.47595200000001</c:v>
                      </c:pt>
                      <c:pt idx="239">
                        <c:v>214.57067900000001</c:v>
                      </c:pt>
                      <c:pt idx="240">
                        <c:v>217.16091900000001</c:v>
                      </c:pt>
                      <c:pt idx="241">
                        <c:v>219.13095100000001</c:v>
                      </c:pt>
                      <c:pt idx="242">
                        <c:v>220.45117200000001</c:v>
                      </c:pt>
                      <c:pt idx="243">
                        <c:v>221.21481299999999</c:v>
                      </c:pt>
                      <c:pt idx="244">
                        <c:v>221.007721</c:v>
                      </c:pt>
                      <c:pt idx="245">
                        <c:v>214.544601</c:v>
                      </c:pt>
                      <c:pt idx="246">
                        <c:v>212.14836099999999</c:v>
                      </c:pt>
                      <c:pt idx="247">
                        <c:v>210.30259699999999</c:v>
                      </c:pt>
                      <c:pt idx="248">
                        <c:v>210.605209</c:v>
                      </c:pt>
                      <c:pt idx="249">
                        <c:v>210.88917499999999</c:v>
                      </c:pt>
                      <c:pt idx="250">
                        <c:v>211.67314099999999</c:v>
                      </c:pt>
                      <c:pt idx="251">
                        <c:v>211.93957499999999</c:v>
                      </c:pt>
                      <c:pt idx="252">
                        <c:v>213.92041</c:v>
                      </c:pt>
                      <c:pt idx="253">
                        <c:v>215.11007699999999</c:v>
                      </c:pt>
                      <c:pt idx="254">
                        <c:v>216.00053399999999</c:v>
                      </c:pt>
                      <c:pt idx="255">
                        <c:v>216.72387699999999</c:v>
                      </c:pt>
                      <c:pt idx="256">
                        <c:v>213.72988900000001</c:v>
                      </c:pt>
                      <c:pt idx="257">
                        <c:v>210.659302</c:v>
                      </c:pt>
                      <c:pt idx="258">
                        <c:v>208.457581</c:v>
                      </c:pt>
                      <c:pt idx="259">
                        <c:v>207.67152400000001</c:v>
                      </c:pt>
                      <c:pt idx="260">
                        <c:v>205.75470000000001</c:v>
                      </c:pt>
                      <c:pt idx="261">
                        <c:v>206.151917</c:v>
                      </c:pt>
                      <c:pt idx="262">
                        <c:v>206.970078</c:v>
                      </c:pt>
                      <c:pt idx="263">
                        <c:v>209.92828399999999</c:v>
                      </c:pt>
                      <c:pt idx="264">
                        <c:v>215.37493900000001</c:v>
                      </c:pt>
                      <c:pt idx="265">
                        <c:v>217.14724699999999</c:v>
                      </c:pt>
                      <c:pt idx="266">
                        <c:v>221.44252</c:v>
                      </c:pt>
                      <c:pt idx="267">
                        <c:v>223.67083700000001</c:v>
                      </c:pt>
                      <c:pt idx="268">
                        <c:v>221.526184</c:v>
                      </c:pt>
                      <c:pt idx="269">
                        <c:v>218.70115699999999</c:v>
                      </c:pt>
                      <c:pt idx="270">
                        <c:v>217.072678</c:v>
                      </c:pt>
                      <c:pt idx="271">
                        <c:v>215.584946</c:v>
                      </c:pt>
                      <c:pt idx="272">
                        <c:v>214.164917</c:v>
                      </c:pt>
                      <c:pt idx="273">
                        <c:v>212.73689300000001</c:v>
                      </c:pt>
                      <c:pt idx="274">
                        <c:v>214.38093599999999</c:v>
                      </c:pt>
                      <c:pt idx="275">
                        <c:v>217.20434599999999</c:v>
                      </c:pt>
                      <c:pt idx="276">
                        <c:v>219.02839700000001</c:v>
                      </c:pt>
                      <c:pt idx="277">
                        <c:v>217.78448499999999</c:v>
                      </c:pt>
                      <c:pt idx="278">
                        <c:v>217.811646</c:v>
                      </c:pt>
                      <c:pt idx="279">
                        <c:v>218.35472100000001</c:v>
                      </c:pt>
                      <c:pt idx="280">
                        <c:v>216.44046</c:v>
                      </c:pt>
                      <c:pt idx="281">
                        <c:v>214.31428500000001</c:v>
                      </c:pt>
                      <c:pt idx="282">
                        <c:v>212.929779</c:v>
                      </c:pt>
                      <c:pt idx="283">
                        <c:v>211.66925000000001</c:v>
                      </c:pt>
                      <c:pt idx="284">
                        <c:v>210.483215</c:v>
                      </c:pt>
                      <c:pt idx="285">
                        <c:v>209.28692599999999</c:v>
                      </c:pt>
                      <c:pt idx="286">
                        <c:v>210.06875600000001</c:v>
                      </c:pt>
                      <c:pt idx="287">
                        <c:v>210.223465</c:v>
                      </c:pt>
                      <c:pt idx="288">
                        <c:v>213.427536</c:v>
                      </c:pt>
                      <c:pt idx="289">
                        <c:v>216.08169599999999</c:v>
                      </c:pt>
                      <c:pt idx="290">
                        <c:v>218.75074799999999</c:v>
                      </c:pt>
                      <c:pt idx="291">
                        <c:v>219.921402</c:v>
                      </c:pt>
                      <c:pt idx="292">
                        <c:v>213.67138700000001</c:v>
                      </c:pt>
                      <c:pt idx="293">
                        <c:v>213.21788000000001</c:v>
                      </c:pt>
                      <c:pt idx="294">
                        <c:v>212.074997</c:v>
                      </c:pt>
                      <c:pt idx="295">
                        <c:v>210.78183000000001</c:v>
                      </c:pt>
                      <c:pt idx="296">
                        <c:v>209.525925</c:v>
                      </c:pt>
                      <c:pt idx="297">
                        <c:v>208.247986</c:v>
                      </c:pt>
                      <c:pt idx="298">
                        <c:v>208.95178200000001</c:v>
                      </c:pt>
                      <c:pt idx="299">
                        <c:v>210.05204800000001</c:v>
                      </c:pt>
                      <c:pt idx="300">
                        <c:v>213.191833</c:v>
                      </c:pt>
                      <c:pt idx="301">
                        <c:v>214.854996</c:v>
                      </c:pt>
                      <c:pt idx="302">
                        <c:v>215.139771</c:v>
                      </c:pt>
                      <c:pt idx="303">
                        <c:v>215.618515</c:v>
                      </c:pt>
                      <c:pt idx="304">
                        <c:v>217.053146</c:v>
                      </c:pt>
                      <c:pt idx="305">
                        <c:v>211.98483300000001</c:v>
                      </c:pt>
                      <c:pt idx="306">
                        <c:v>210.31558200000001</c:v>
                      </c:pt>
                      <c:pt idx="307">
                        <c:v>209.951538</c:v>
                      </c:pt>
                      <c:pt idx="308">
                        <c:v>208.54783599999999</c:v>
                      </c:pt>
                      <c:pt idx="309">
                        <c:v>207.010254</c:v>
                      </c:pt>
                      <c:pt idx="310">
                        <c:v>207.75727800000001</c:v>
                      </c:pt>
                      <c:pt idx="311">
                        <c:v>209.57141100000001</c:v>
                      </c:pt>
                      <c:pt idx="312">
                        <c:v>213.80336</c:v>
                      </c:pt>
                      <c:pt idx="313">
                        <c:v>215.92237900000001</c:v>
                      </c:pt>
                      <c:pt idx="314">
                        <c:v>213.65115399999999</c:v>
                      </c:pt>
                      <c:pt idx="315">
                        <c:v>215.101257</c:v>
                      </c:pt>
                      <c:pt idx="316">
                        <c:v>216.02943400000001</c:v>
                      </c:pt>
                      <c:pt idx="317">
                        <c:v>213.31402600000001</c:v>
                      </c:pt>
                      <c:pt idx="318">
                        <c:v>212.19850199999999</c:v>
                      </c:pt>
                      <c:pt idx="319">
                        <c:v>211.213684</c:v>
                      </c:pt>
                      <c:pt idx="320">
                        <c:v>210.241669</c:v>
                      </c:pt>
                      <c:pt idx="321">
                        <c:v>209.10772700000001</c:v>
                      </c:pt>
                      <c:pt idx="322">
                        <c:v>208.15661600000001</c:v>
                      </c:pt>
                      <c:pt idx="323">
                        <c:v>208.27758800000001</c:v>
                      </c:pt>
                      <c:pt idx="324">
                        <c:v>211.489563</c:v>
                      </c:pt>
                      <c:pt idx="325">
                        <c:v>212.879547</c:v>
                      </c:pt>
                      <c:pt idx="326">
                        <c:v>214.68704199999999</c:v>
                      </c:pt>
                      <c:pt idx="327">
                        <c:v>215.27310199999999</c:v>
                      </c:pt>
                      <c:pt idx="328">
                        <c:v>214.72409099999999</c:v>
                      </c:pt>
                      <c:pt idx="329">
                        <c:v>210.93959000000001</c:v>
                      </c:pt>
                      <c:pt idx="330">
                        <c:v>209.00843800000001</c:v>
                      </c:pt>
                      <c:pt idx="331">
                        <c:v>207.32316599999999</c:v>
                      </c:pt>
                      <c:pt idx="332">
                        <c:v>205.72302199999999</c:v>
                      </c:pt>
                      <c:pt idx="333">
                        <c:v>206.76248200000001</c:v>
                      </c:pt>
                      <c:pt idx="334">
                        <c:v>207.38923600000001</c:v>
                      </c:pt>
                      <c:pt idx="335">
                        <c:v>210.170334</c:v>
                      </c:pt>
                      <c:pt idx="336">
                        <c:v>212.625168</c:v>
                      </c:pt>
                      <c:pt idx="337">
                        <c:v>216.13824500000001</c:v>
                      </c:pt>
                      <c:pt idx="338">
                        <c:v>220.14944499999999</c:v>
                      </c:pt>
                      <c:pt idx="339">
                        <c:v>223.35462999999999</c:v>
                      </c:pt>
                      <c:pt idx="340">
                        <c:v>221.026962</c:v>
                      </c:pt>
                      <c:pt idx="341">
                        <c:v>217.760818</c:v>
                      </c:pt>
                      <c:pt idx="342">
                        <c:v>216.52134699999999</c:v>
                      </c:pt>
                      <c:pt idx="343">
                        <c:v>215.38827499999999</c:v>
                      </c:pt>
                      <c:pt idx="344">
                        <c:v>215.41308599999999</c:v>
                      </c:pt>
                      <c:pt idx="345">
                        <c:v>214.22511299999999</c:v>
                      </c:pt>
                      <c:pt idx="346">
                        <c:v>213.136978</c:v>
                      </c:pt>
                      <c:pt idx="347">
                        <c:v>212.06295800000001</c:v>
                      </c:pt>
                      <c:pt idx="348">
                        <c:v>213.645737</c:v>
                      </c:pt>
                      <c:pt idx="349">
                        <c:v>215.91038499999999</c:v>
                      </c:pt>
                      <c:pt idx="350">
                        <c:v>214.79061899999999</c:v>
                      </c:pt>
                      <c:pt idx="351">
                        <c:v>214.96040300000001</c:v>
                      </c:pt>
                      <c:pt idx="352">
                        <c:v>212.88378900000001</c:v>
                      </c:pt>
                      <c:pt idx="353">
                        <c:v>210.80851699999999</c:v>
                      </c:pt>
                      <c:pt idx="354">
                        <c:v>209.45675700000001</c:v>
                      </c:pt>
                      <c:pt idx="355">
                        <c:v>208.20384200000001</c:v>
                      </c:pt>
                      <c:pt idx="356">
                        <c:v>207.595001</c:v>
                      </c:pt>
                      <c:pt idx="357">
                        <c:v>207.10484299999999</c:v>
                      </c:pt>
                      <c:pt idx="358">
                        <c:v>205.873245</c:v>
                      </c:pt>
                      <c:pt idx="359">
                        <c:v>206.65966800000001</c:v>
                      </c:pt>
                      <c:pt idx="360">
                        <c:v>208.96534700000001</c:v>
                      </c:pt>
                      <c:pt idx="361">
                        <c:v>210.91160600000001</c:v>
                      </c:pt>
                      <c:pt idx="362">
                        <c:v>212.05761699999999</c:v>
                      </c:pt>
                      <c:pt idx="363">
                        <c:v>212.86373900000001</c:v>
                      </c:pt>
                      <c:pt idx="364">
                        <c:v>209.830185</c:v>
                      </c:pt>
                      <c:pt idx="365">
                        <c:v>206.70327800000001</c:v>
                      </c:pt>
                      <c:pt idx="366">
                        <c:v>205.471756</c:v>
                      </c:pt>
                      <c:pt idx="367">
                        <c:v>204.38914500000001</c:v>
                      </c:pt>
                      <c:pt idx="368">
                        <c:v>203.304169</c:v>
                      </c:pt>
                      <c:pt idx="369">
                        <c:v>202.16017199999999</c:v>
                      </c:pt>
                      <c:pt idx="370">
                        <c:v>203.93306000000001</c:v>
                      </c:pt>
                      <c:pt idx="371">
                        <c:v>204.85617099999999</c:v>
                      </c:pt>
                      <c:pt idx="372">
                        <c:v>206.02626000000001</c:v>
                      </c:pt>
                      <c:pt idx="373">
                        <c:v>205.08580000000001</c:v>
                      </c:pt>
                      <c:pt idx="374">
                        <c:v>205.248932</c:v>
                      </c:pt>
                      <c:pt idx="375">
                        <c:v>204.070145</c:v>
                      </c:pt>
                      <c:pt idx="376">
                        <c:v>202.57664500000001</c:v>
                      </c:pt>
                      <c:pt idx="377">
                        <c:v>201.20961</c:v>
                      </c:pt>
                      <c:pt idx="378">
                        <c:v>199.35488900000001</c:v>
                      </c:pt>
                      <c:pt idx="379">
                        <c:v>198.81591800000001</c:v>
                      </c:pt>
                      <c:pt idx="380">
                        <c:v>198.064514</c:v>
                      </c:pt>
                      <c:pt idx="381">
                        <c:v>196.310226</c:v>
                      </c:pt>
                      <c:pt idx="382">
                        <c:v>197.96121199999999</c:v>
                      </c:pt>
                      <c:pt idx="383">
                        <c:v>199.509094</c:v>
                      </c:pt>
                      <c:pt idx="384">
                        <c:v>201.634827</c:v>
                      </c:pt>
                      <c:pt idx="385">
                        <c:v>206.47219799999999</c:v>
                      </c:pt>
                      <c:pt idx="386">
                        <c:v>209.616547</c:v>
                      </c:pt>
                      <c:pt idx="387">
                        <c:v>208.53414900000001</c:v>
                      </c:pt>
                      <c:pt idx="388">
                        <c:v>206.50389100000001</c:v>
                      </c:pt>
                      <c:pt idx="389">
                        <c:v>204.51109299999999</c:v>
                      </c:pt>
                      <c:pt idx="390">
                        <c:v>203.77522300000001</c:v>
                      </c:pt>
                      <c:pt idx="391">
                        <c:v>203.08047500000001</c:v>
                      </c:pt>
                      <c:pt idx="392">
                        <c:v>202.354095</c:v>
                      </c:pt>
                      <c:pt idx="393">
                        <c:v>202.442825</c:v>
                      </c:pt>
                      <c:pt idx="394">
                        <c:v>201.616074</c:v>
                      </c:pt>
                      <c:pt idx="395">
                        <c:v>199.587006</c:v>
                      </c:pt>
                      <c:pt idx="396">
                        <c:v>197.69497699999999</c:v>
                      </c:pt>
                      <c:pt idx="397">
                        <c:v>199.95335399999999</c:v>
                      </c:pt>
                      <c:pt idx="398">
                        <c:v>202.34300200000001</c:v>
                      </c:pt>
                      <c:pt idx="399">
                        <c:v>203.577011</c:v>
                      </c:pt>
                      <c:pt idx="400">
                        <c:v>201.50869800000001</c:v>
                      </c:pt>
                      <c:pt idx="401">
                        <c:v>200.63445999999999</c:v>
                      </c:pt>
                      <c:pt idx="402">
                        <c:v>197.94072</c:v>
                      </c:pt>
                      <c:pt idx="403">
                        <c:v>197.41059899999999</c:v>
                      </c:pt>
                      <c:pt idx="404">
                        <c:v>198.28707900000001</c:v>
                      </c:pt>
                      <c:pt idx="405">
                        <c:v>198.64851400000001</c:v>
                      </c:pt>
                      <c:pt idx="406">
                        <c:v>200.129456</c:v>
                      </c:pt>
                      <c:pt idx="407">
                        <c:v>198.721497</c:v>
                      </c:pt>
                      <c:pt idx="408">
                        <c:v>200.462189</c:v>
                      </c:pt>
                      <c:pt idx="409">
                        <c:v>198.76040599999999</c:v>
                      </c:pt>
                      <c:pt idx="410">
                        <c:v>200.47958399999999</c:v>
                      </c:pt>
                      <c:pt idx="411">
                        <c:v>201.662308</c:v>
                      </c:pt>
                      <c:pt idx="412">
                        <c:v>199.36184700000001</c:v>
                      </c:pt>
                      <c:pt idx="413">
                        <c:v>198.97709699999999</c:v>
                      </c:pt>
                      <c:pt idx="414">
                        <c:v>197.212479</c:v>
                      </c:pt>
                      <c:pt idx="415">
                        <c:v>195.426254</c:v>
                      </c:pt>
                      <c:pt idx="416">
                        <c:v>193.804337</c:v>
                      </c:pt>
                      <c:pt idx="417">
                        <c:v>194.132431</c:v>
                      </c:pt>
                      <c:pt idx="418">
                        <c:v>194.82197600000001</c:v>
                      </c:pt>
                      <c:pt idx="419">
                        <c:v>196.756607</c:v>
                      </c:pt>
                      <c:pt idx="420">
                        <c:v>197.840439</c:v>
                      </c:pt>
                      <c:pt idx="421">
                        <c:v>197.93331900000001</c:v>
                      </c:pt>
                      <c:pt idx="422">
                        <c:v>198.714966</c:v>
                      </c:pt>
                      <c:pt idx="423">
                        <c:v>201.47605899999999</c:v>
                      </c:pt>
                      <c:pt idx="424">
                        <c:v>199.85708600000001</c:v>
                      </c:pt>
                      <c:pt idx="425">
                        <c:v>197.47448700000001</c:v>
                      </c:pt>
                      <c:pt idx="426">
                        <c:v>195.29924</c:v>
                      </c:pt>
                      <c:pt idx="427">
                        <c:v>194.72058100000001</c:v>
                      </c:pt>
                      <c:pt idx="428">
                        <c:v>195.088943</c:v>
                      </c:pt>
                      <c:pt idx="429">
                        <c:v>192.94001800000001</c:v>
                      </c:pt>
                      <c:pt idx="430">
                        <c:v>198.03767400000001</c:v>
                      </c:pt>
                      <c:pt idx="431">
                        <c:v>203.278503</c:v>
                      </c:pt>
                      <c:pt idx="432">
                        <c:v>206.152939</c:v>
                      </c:pt>
                      <c:pt idx="433">
                        <c:v>207.459641</c:v>
                      </c:pt>
                      <c:pt idx="434">
                        <c:v>206.844055</c:v>
                      </c:pt>
                      <c:pt idx="435">
                        <c:v>205.72404499999999</c:v>
                      </c:pt>
                      <c:pt idx="436">
                        <c:v>202.35749799999999</c:v>
                      </c:pt>
                      <c:pt idx="437">
                        <c:v>201.36731</c:v>
                      </c:pt>
                      <c:pt idx="438">
                        <c:v>199.85543799999999</c:v>
                      </c:pt>
                      <c:pt idx="439">
                        <c:v>198.327438</c:v>
                      </c:pt>
                      <c:pt idx="440">
                        <c:v>197.20919799999999</c:v>
                      </c:pt>
                      <c:pt idx="441">
                        <c:v>196.003311</c:v>
                      </c:pt>
                      <c:pt idx="442">
                        <c:v>198.53628499999999</c:v>
                      </c:pt>
                      <c:pt idx="443">
                        <c:v>202.29530299999999</c:v>
                      </c:pt>
                      <c:pt idx="444">
                        <c:v>205.944748</c:v>
                      </c:pt>
                      <c:pt idx="445">
                        <c:v>207.34545900000001</c:v>
                      </c:pt>
                      <c:pt idx="446">
                        <c:v>208.87347399999999</c:v>
                      </c:pt>
                      <c:pt idx="447">
                        <c:v>210.92896999999999</c:v>
                      </c:pt>
                      <c:pt idx="448">
                        <c:v>206.727127</c:v>
                      </c:pt>
                      <c:pt idx="449">
                        <c:v>205.178528</c:v>
                      </c:pt>
                      <c:pt idx="450">
                        <c:v>203.36703499999999</c:v>
                      </c:pt>
                      <c:pt idx="451">
                        <c:v>201.536652</c:v>
                      </c:pt>
                      <c:pt idx="452">
                        <c:v>201.76234400000001</c:v>
                      </c:pt>
                      <c:pt idx="453">
                        <c:v>199.93364</c:v>
                      </c:pt>
                      <c:pt idx="454">
                        <c:v>204.005798</c:v>
                      </c:pt>
                      <c:pt idx="455">
                        <c:v>207.24903900000001</c:v>
                      </c:pt>
                      <c:pt idx="456">
                        <c:v>208.84939600000001</c:v>
                      </c:pt>
                      <c:pt idx="457">
                        <c:v>209.585297</c:v>
                      </c:pt>
                      <c:pt idx="458">
                        <c:v>211.343491</c:v>
                      </c:pt>
                      <c:pt idx="459">
                        <c:v>211.883713</c:v>
                      </c:pt>
                      <c:pt idx="460">
                        <c:v>208.715225</c:v>
                      </c:pt>
                      <c:pt idx="461">
                        <c:v>205.594864</c:v>
                      </c:pt>
                      <c:pt idx="462">
                        <c:v>203.07710299999999</c:v>
                      </c:pt>
                      <c:pt idx="463">
                        <c:v>202.83725000000001</c:v>
                      </c:pt>
                      <c:pt idx="464">
                        <c:v>200.63204999999999</c:v>
                      </c:pt>
                      <c:pt idx="465">
                        <c:v>200.805466</c:v>
                      </c:pt>
                      <c:pt idx="466">
                        <c:v>201.09465</c:v>
                      </c:pt>
                      <c:pt idx="467">
                        <c:v>201.930283</c:v>
                      </c:pt>
                      <c:pt idx="468">
                        <c:v>207.143021</c:v>
                      </c:pt>
                      <c:pt idx="469">
                        <c:v>212.09251399999999</c:v>
                      </c:pt>
                      <c:pt idx="470">
                        <c:v>214.57630900000001</c:v>
                      </c:pt>
                      <c:pt idx="471">
                        <c:v>215.46632399999999</c:v>
                      </c:pt>
                      <c:pt idx="472">
                        <c:v>212.30149800000001</c:v>
                      </c:pt>
                      <c:pt idx="473">
                        <c:v>208.94998200000001</c:v>
                      </c:pt>
                      <c:pt idx="474">
                        <c:v>207.626938</c:v>
                      </c:pt>
                      <c:pt idx="475">
                        <c:v>206.45901499999999</c:v>
                      </c:pt>
                      <c:pt idx="476">
                        <c:v>205.29011499999999</c:v>
                      </c:pt>
                      <c:pt idx="477">
                        <c:v>204.07772800000001</c:v>
                      </c:pt>
                      <c:pt idx="478">
                        <c:v>204.67596399999999</c:v>
                      </c:pt>
                      <c:pt idx="479">
                        <c:v>204.39773600000001</c:v>
                      </c:pt>
                      <c:pt idx="480">
                        <c:v>205.90464800000001</c:v>
                      </c:pt>
                      <c:pt idx="481">
                        <c:v>207.55694600000001</c:v>
                      </c:pt>
                      <c:pt idx="482">
                        <c:v>210.422516</c:v>
                      </c:pt>
                      <c:pt idx="483">
                        <c:v>209.329407</c:v>
                      </c:pt>
                      <c:pt idx="484">
                        <c:v>207.27853400000001</c:v>
                      </c:pt>
                      <c:pt idx="485">
                        <c:v>205.24980199999999</c:v>
                      </c:pt>
                      <c:pt idx="486">
                        <c:v>203.82577499999999</c:v>
                      </c:pt>
                      <c:pt idx="487">
                        <c:v>202.47074900000001</c:v>
                      </c:pt>
                      <c:pt idx="488">
                        <c:v>201.17100500000001</c:v>
                      </c:pt>
                      <c:pt idx="489">
                        <c:v>199.847183</c:v>
                      </c:pt>
                      <c:pt idx="490">
                        <c:v>202.70993000000001</c:v>
                      </c:pt>
                      <c:pt idx="491">
                        <c:v>206.82888800000001</c:v>
                      </c:pt>
                      <c:pt idx="492">
                        <c:v>208.80100999999999</c:v>
                      </c:pt>
                      <c:pt idx="493">
                        <c:v>209.41081199999999</c:v>
                      </c:pt>
                      <c:pt idx="494">
                        <c:v>209.671448</c:v>
                      </c:pt>
                      <c:pt idx="495">
                        <c:v>209.66450499999999</c:v>
                      </c:pt>
                      <c:pt idx="496">
                        <c:v>209.146027</c:v>
                      </c:pt>
                      <c:pt idx="497">
                        <c:v>204.272324</c:v>
                      </c:pt>
                      <c:pt idx="498">
                        <c:v>202.153763</c:v>
                      </c:pt>
                      <c:pt idx="499">
                        <c:v>200.429123</c:v>
                      </c:pt>
                      <c:pt idx="500">
                        <c:v>200.08296200000001</c:v>
                      </c:pt>
                      <c:pt idx="501">
                        <c:v>199.47340399999999</c:v>
                      </c:pt>
                      <c:pt idx="502">
                        <c:v>199.455566</c:v>
                      </c:pt>
                      <c:pt idx="503">
                        <c:v>203.099075</c:v>
                      </c:pt>
                      <c:pt idx="504">
                        <c:v>204.66223099999999</c:v>
                      </c:pt>
                      <c:pt idx="505">
                        <c:v>205.10902400000001</c:v>
                      </c:pt>
                      <c:pt idx="506">
                        <c:v>204.45962499999999</c:v>
                      </c:pt>
                      <c:pt idx="507">
                        <c:v>201.94593800000001</c:v>
                      </c:pt>
                      <c:pt idx="508">
                        <c:v>200.24601699999999</c:v>
                      </c:pt>
                      <c:pt idx="509">
                        <c:v>199.75649999999999</c:v>
                      </c:pt>
                      <c:pt idx="510">
                        <c:v>197.92349200000001</c:v>
                      </c:pt>
                      <c:pt idx="511">
                        <c:v>196.09082000000001</c:v>
                      </c:pt>
                      <c:pt idx="512">
                        <c:v>194.43272400000001</c:v>
                      </c:pt>
                      <c:pt idx="513">
                        <c:v>194.77908300000001</c:v>
                      </c:pt>
                      <c:pt idx="514">
                        <c:v>196.46774300000001</c:v>
                      </c:pt>
                      <c:pt idx="515">
                        <c:v>197.66734299999999</c:v>
                      </c:pt>
                      <c:pt idx="516">
                        <c:v>200.486481</c:v>
                      </c:pt>
                      <c:pt idx="517">
                        <c:v>204.25325000000001</c:v>
                      </c:pt>
                      <c:pt idx="518">
                        <c:v>207.302536</c:v>
                      </c:pt>
                      <c:pt idx="519">
                        <c:v>206.20413199999999</c:v>
                      </c:pt>
                      <c:pt idx="520">
                        <c:v>204.16970800000001</c:v>
                      </c:pt>
                      <c:pt idx="521">
                        <c:v>202.16412399999999</c:v>
                      </c:pt>
                      <c:pt idx="522">
                        <c:v>200.49775700000001</c:v>
                      </c:pt>
                      <c:pt idx="523">
                        <c:v>198.89970400000001</c:v>
                      </c:pt>
                      <c:pt idx="524">
                        <c:v>197.388443</c:v>
                      </c:pt>
                      <c:pt idx="525">
                        <c:v>197.08596800000001</c:v>
                      </c:pt>
                      <c:pt idx="526">
                        <c:v>197.76525899999999</c:v>
                      </c:pt>
                      <c:pt idx="527">
                        <c:v>198.49591100000001</c:v>
                      </c:pt>
                      <c:pt idx="528">
                        <c:v>202.81805399999999</c:v>
                      </c:pt>
                      <c:pt idx="529">
                        <c:v>203.088257</c:v>
                      </c:pt>
                      <c:pt idx="530">
                        <c:v>205.26329000000001</c:v>
                      </c:pt>
                      <c:pt idx="531">
                        <c:v>205.77087399999999</c:v>
                      </c:pt>
                      <c:pt idx="532">
                        <c:v>203.90927099999999</c:v>
                      </c:pt>
                      <c:pt idx="533">
                        <c:v>201.95881700000001</c:v>
                      </c:pt>
                      <c:pt idx="534">
                        <c:v>200.347397</c:v>
                      </c:pt>
                      <c:pt idx="535">
                        <c:v>198.83552599999999</c:v>
                      </c:pt>
                      <c:pt idx="536">
                        <c:v>197.42314099999999</c:v>
                      </c:pt>
                      <c:pt idx="537">
                        <c:v>197.92510999999999</c:v>
                      </c:pt>
                      <c:pt idx="538">
                        <c:v>197.31445299999999</c:v>
                      </c:pt>
                      <c:pt idx="539">
                        <c:v>199.507813</c:v>
                      </c:pt>
                      <c:pt idx="540">
                        <c:v>200.46852100000001</c:v>
                      </c:pt>
                      <c:pt idx="541">
                        <c:v>202.11541700000001</c:v>
                      </c:pt>
                      <c:pt idx="542">
                        <c:v>204.66386399999999</c:v>
                      </c:pt>
                      <c:pt idx="543">
                        <c:v>206.08102400000001</c:v>
                      </c:pt>
                      <c:pt idx="544">
                        <c:v>200.13504</c:v>
                      </c:pt>
                      <c:pt idx="545">
                        <c:v>200.13179</c:v>
                      </c:pt>
                      <c:pt idx="546">
                        <c:v>199.136124</c:v>
                      </c:pt>
                      <c:pt idx="547">
                        <c:v>197.941711</c:v>
                      </c:pt>
                      <c:pt idx="548">
                        <c:v>197.41274999999999</c:v>
                      </c:pt>
                      <c:pt idx="549">
                        <c:v>197.226563</c:v>
                      </c:pt>
                      <c:pt idx="550">
                        <c:v>195.97882100000001</c:v>
                      </c:pt>
                      <c:pt idx="551">
                        <c:v>195.67222599999999</c:v>
                      </c:pt>
                      <c:pt idx="552">
                        <c:v>195.01675399999999</c:v>
                      </c:pt>
                      <c:pt idx="553">
                        <c:v>196.71847500000001</c:v>
                      </c:pt>
                      <c:pt idx="554">
                        <c:v>198.15329</c:v>
                      </c:pt>
                      <c:pt idx="555">
                        <c:v>198.87489299999999</c:v>
                      </c:pt>
                      <c:pt idx="556">
                        <c:v>193.547089</c:v>
                      </c:pt>
                      <c:pt idx="557">
                        <c:v>193.61325099999999</c:v>
                      </c:pt>
                      <c:pt idx="558">
                        <c:v>193.30699200000001</c:v>
                      </c:pt>
                      <c:pt idx="559">
                        <c:v>193.33732599999999</c:v>
                      </c:pt>
                      <c:pt idx="560">
                        <c:v>196.05581699999999</c:v>
                      </c:pt>
                      <c:pt idx="561">
                        <c:v>192.24809300000001</c:v>
                      </c:pt>
                      <c:pt idx="562">
                        <c:v>192.67558299999999</c:v>
                      </c:pt>
                      <c:pt idx="563">
                        <c:v>193.343536</c:v>
                      </c:pt>
                      <c:pt idx="564">
                        <c:v>196.19993600000001</c:v>
                      </c:pt>
                      <c:pt idx="565">
                        <c:v>197.044724</c:v>
                      </c:pt>
                      <c:pt idx="566">
                        <c:v>198.687241</c:v>
                      </c:pt>
                      <c:pt idx="567">
                        <c:v>196.46092200000001</c:v>
                      </c:pt>
                      <c:pt idx="568">
                        <c:v>197.997299</c:v>
                      </c:pt>
                      <c:pt idx="569">
                        <c:v>195.92451500000001</c:v>
                      </c:pt>
                      <c:pt idx="570">
                        <c:v>194.536911</c:v>
                      </c:pt>
                      <c:pt idx="571">
                        <c:v>195.426941</c:v>
                      </c:pt>
                      <c:pt idx="572">
                        <c:v>193.986099</c:v>
                      </c:pt>
                      <c:pt idx="573">
                        <c:v>192.48024000000001</c:v>
                      </c:pt>
                      <c:pt idx="574">
                        <c:v>192.01542699999999</c:v>
                      </c:pt>
                      <c:pt idx="575">
                        <c:v>193.998062</c:v>
                      </c:pt>
                      <c:pt idx="576">
                        <c:v>198.60334800000001</c:v>
                      </c:pt>
                      <c:pt idx="577">
                        <c:v>203.78248600000001</c:v>
                      </c:pt>
                      <c:pt idx="578">
                        <c:v>209.60902400000001</c:v>
                      </c:pt>
                      <c:pt idx="579">
                        <c:v>212.807007</c:v>
                      </c:pt>
                      <c:pt idx="580">
                        <c:v>210.34175099999999</c:v>
                      </c:pt>
                      <c:pt idx="581">
                        <c:v>206.99231</c:v>
                      </c:pt>
                      <c:pt idx="582">
                        <c:v>204.77110300000001</c:v>
                      </c:pt>
                      <c:pt idx="583">
                        <c:v>202.69729599999999</c:v>
                      </c:pt>
                      <c:pt idx="584">
                        <c:v>203.44830300000001</c:v>
                      </c:pt>
                      <c:pt idx="585">
                        <c:v>201.986603</c:v>
                      </c:pt>
                      <c:pt idx="586">
                        <c:v>203.37855500000001</c:v>
                      </c:pt>
                      <c:pt idx="587">
                        <c:v>205.20219399999999</c:v>
                      </c:pt>
                      <c:pt idx="588">
                        <c:v>209.150497</c:v>
                      </c:pt>
                      <c:pt idx="589">
                        <c:v>212.77612300000001</c:v>
                      </c:pt>
                      <c:pt idx="590">
                        <c:v>216.473221</c:v>
                      </c:pt>
                      <c:pt idx="591">
                        <c:v>217.718445</c:v>
                      </c:pt>
                      <c:pt idx="592">
                        <c:v>214.98814400000001</c:v>
                      </c:pt>
                      <c:pt idx="593">
                        <c:v>210.472961</c:v>
                      </c:pt>
                      <c:pt idx="594">
                        <c:v>209.575806</c:v>
                      </c:pt>
                      <c:pt idx="595">
                        <c:v>208.89331100000001</c:v>
                      </c:pt>
                      <c:pt idx="596">
                        <c:v>204.08753999999999</c:v>
                      </c:pt>
                      <c:pt idx="597">
                        <c:v>204.31359900000001</c:v>
                      </c:pt>
                      <c:pt idx="598">
                        <c:v>205.02787799999999</c:v>
                      </c:pt>
                      <c:pt idx="599">
                        <c:v>205.90860000000001</c:v>
                      </c:pt>
                    </c:numCache>
                  </c:numRef>
                </c:yVal>
                <c:smooth val="0"/>
                <c:extLst xmlns:c15="http://schemas.microsoft.com/office/drawing/2012/chart">
                  <c:ext xmlns:c16="http://schemas.microsoft.com/office/drawing/2014/chart" uri="{C3380CC4-5D6E-409C-BE32-E72D297353CC}">
                    <c16:uniqueId val="{00000008-3068-4DFF-B99A-CF71539F1AF0}"/>
                  </c:ext>
                </c:extLst>
              </c15:ser>
            </c15:filteredScatterSeries>
            <c15:filteredScatterSeries>
              <c15:ser>
                <c:idx val="9"/>
                <c:order val="9"/>
                <c:tx>
                  <c:strRef>
                    <c:extLst xmlns:c15="http://schemas.microsoft.com/office/drawing/2012/chart">
                      <c:ext xmlns:c15="http://schemas.microsoft.com/office/drawing/2012/chart" uri="{02D57815-91ED-43cb-92C2-25804820EDAC}">
                        <c15:formulaRef>
                          <c15:sqref>'02N20W10J01'!$Q$2</c15:sqref>
                        </c15:formulaRef>
                      </c:ext>
                    </c:extLst>
                    <c:strCache>
                      <c:ptCount val="1"/>
                      <c:pt idx="0">
                        <c:v>Baseline (2030 CF)</c:v>
                      </c:pt>
                    </c:strCache>
                  </c:strRef>
                </c:tx>
                <c:spPr>
                  <a:ln w="19050" cap="rnd">
                    <a:solidFill>
                      <a:schemeClr val="accent4">
                        <a:lumMod val="6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'02N20W10J01'!$O$3:$O$566</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'02N20W10J01'!$Q$3:$Q$566</c15:sqref>
                        </c15:formulaRef>
                      </c:ext>
                    </c:extLst>
                    <c:numCache>
                      <c:formatCode>General</c:formatCode>
                      <c:ptCount val="564"/>
                      <c:pt idx="0">
                        <c:v>263.03353881835938</c:v>
                      </c:pt>
                      <c:pt idx="1">
                        <c:v>263.76629638671881</c:v>
                      </c:pt>
                      <c:pt idx="2">
                        <c:v>265.21487426757813</c:v>
                      </c:pt>
                      <c:pt idx="3">
                        <c:v>266.52777099609381</c:v>
                      </c:pt>
                      <c:pt idx="4">
                        <c:v>267.1710205078125</c:v>
                      </c:pt>
                      <c:pt idx="5">
                        <c:v>267.8026123046875</c:v>
                      </c:pt>
                      <c:pt idx="6">
                        <c:v>267.5804443359375</c:v>
                      </c:pt>
                      <c:pt idx="7">
                        <c:v>266.74169921875</c:v>
                      </c:pt>
                      <c:pt idx="8">
                        <c:v>265.98934936523438</c:v>
                      </c:pt>
                      <c:pt idx="9">
                        <c:v>264.95086669921881</c:v>
                      </c:pt>
                      <c:pt idx="10">
                        <c:v>264.27493286132813</c:v>
                      </c:pt>
                      <c:pt idx="11">
                        <c:v>263.65921020507813</c:v>
                      </c:pt>
                      <c:pt idx="12">
                        <c:v>263.64089965820313</c:v>
                      </c:pt>
                      <c:pt idx="13">
                        <c:v>264.519287109375</c:v>
                      </c:pt>
                      <c:pt idx="14">
                        <c:v>265.69427490234381</c:v>
                      </c:pt>
                      <c:pt idx="15">
                        <c:v>266.86099243164063</c:v>
                      </c:pt>
                      <c:pt idx="16">
                        <c:v>267.092529296875</c:v>
                      </c:pt>
                      <c:pt idx="17">
                        <c:v>267.05859375</c:v>
                      </c:pt>
                      <c:pt idx="18">
                        <c:v>266.46160888671881</c:v>
                      </c:pt>
                      <c:pt idx="19">
                        <c:v>265.43038940429688</c:v>
                      </c:pt>
                      <c:pt idx="20">
                        <c:v>264.62271118164063</c:v>
                      </c:pt>
                      <c:pt idx="21">
                        <c:v>263.59426879882813</c:v>
                      </c:pt>
                      <c:pt idx="22">
                        <c:v>262.98455810546881</c:v>
                      </c:pt>
                      <c:pt idx="23">
                        <c:v>263.00027465820313</c:v>
                      </c:pt>
                      <c:pt idx="24">
                        <c:v>263.43698120117188</c:v>
                      </c:pt>
                      <c:pt idx="25">
                        <c:v>264.491455078125</c:v>
                      </c:pt>
                      <c:pt idx="26">
                        <c:v>265.71975708007813</c:v>
                      </c:pt>
                      <c:pt idx="27">
                        <c:v>266.70013427734381</c:v>
                      </c:pt>
                      <c:pt idx="28">
                        <c:v>266.75521850585938</c:v>
                      </c:pt>
                      <c:pt idx="29">
                        <c:v>266.81597900390619</c:v>
                      </c:pt>
                      <c:pt idx="30">
                        <c:v>266.41610717773438</c:v>
                      </c:pt>
                      <c:pt idx="31">
                        <c:v>265.54275512695313</c:v>
                      </c:pt>
                      <c:pt idx="32">
                        <c:v>264.79571533203119</c:v>
                      </c:pt>
                      <c:pt idx="33">
                        <c:v>263.77035522460938</c:v>
                      </c:pt>
                      <c:pt idx="34">
                        <c:v>262.89739990234381</c:v>
                      </c:pt>
                      <c:pt idx="35">
                        <c:v>262.06924438476563</c:v>
                      </c:pt>
                      <c:pt idx="36">
                        <c:v>262.59979248046881</c:v>
                      </c:pt>
                      <c:pt idx="37">
                        <c:v>263.31997680664063</c:v>
                      </c:pt>
                      <c:pt idx="38">
                        <c:v>264.18246459960938</c:v>
                      </c:pt>
                      <c:pt idx="39">
                        <c:v>264.71359252929688</c:v>
                      </c:pt>
                      <c:pt idx="40">
                        <c:v>265.26675415039063</c:v>
                      </c:pt>
                      <c:pt idx="41">
                        <c:v>265.45687866210938</c:v>
                      </c:pt>
                      <c:pt idx="42">
                        <c:v>265.0516357421875</c:v>
                      </c:pt>
                      <c:pt idx="43">
                        <c:v>264.19622802734381</c:v>
                      </c:pt>
                      <c:pt idx="44">
                        <c:v>263.467529296875</c:v>
                      </c:pt>
                      <c:pt idx="45">
                        <c:v>262.46939086914063</c:v>
                      </c:pt>
                      <c:pt idx="46">
                        <c:v>261.62606811523438</c:v>
                      </c:pt>
                      <c:pt idx="47">
                        <c:v>261.15109252929688</c:v>
                      </c:pt>
                      <c:pt idx="48">
                        <c:v>261.74090576171881</c:v>
                      </c:pt>
                      <c:pt idx="49">
                        <c:v>262.717529296875</c:v>
                      </c:pt>
                      <c:pt idx="50">
                        <c:v>264.13006591796881</c:v>
                      </c:pt>
                      <c:pt idx="51">
                        <c:v>265.18081665039063</c:v>
                      </c:pt>
                      <c:pt idx="52">
                        <c:v>265.68194580078119</c:v>
                      </c:pt>
                      <c:pt idx="53">
                        <c:v>266.0374755859375</c:v>
                      </c:pt>
                      <c:pt idx="54">
                        <c:v>265.608642578125</c:v>
                      </c:pt>
                      <c:pt idx="55">
                        <c:v>264.5926513671875</c:v>
                      </c:pt>
                      <c:pt idx="56">
                        <c:v>263.739013671875</c:v>
                      </c:pt>
                      <c:pt idx="57">
                        <c:v>262.64321899414063</c:v>
                      </c:pt>
                      <c:pt idx="58">
                        <c:v>261.9964599609375</c:v>
                      </c:pt>
                      <c:pt idx="59">
                        <c:v>261.66885375976563</c:v>
                      </c:pt>
                      <c:pt idx="60">
                        <c:v>261.96044921875</c:v>
                      </c:pt>
                      <c:pt idx="61">
                        <c:v>262.43508911132813</c:v>
                      </c:pt>
                      <c:pt idx="62">
                        <c:v>263.7159423828125</c:v>
                      </c:pt>
                      <c:pt idx="63">
                        <c:v>264.70339965820313</c:v>
                      </c:pt>
                      <c:pt idx="64">
                        <c:v>265.194091796875</c:v>
                      </c:pt>
                      <c:pt idx="65">
                        <c:v>265.80642700195313</c:v>
                      </c:pt>
                      <c:pt idx="66">
                        <c:v>265.48345947265619</c:v>
                      </c:pt>
                      <c:pt idx="67">
                        <c:v>264.50100708007813</c:v>
                      </c:pt>
                      <c:pt idx="68">
                        <c:v>263.65097045898438</c:v>
                      </c:pt>
                      <c:pt idx="69">
                        <c:v>262.54229736328119</c:v>
                      </c:pt>
                      <c:pt idx="70">
                        <c:v>261.61581420898438</c:v>
                      </c:pt>
                      <c:pt idx="71">
                        <c:v>260.73910522460938</c:v>
                      </c:pt>
                      <c:pt idx="72">
                        <c:v>260.35647583007813</c:v>
                      </c:pt>
                      <c:pt idx="73">
                        <c:v>261.39328002929688</c:v>
                      </c:pt>
                      <c:pt idx="74">
                        <c:v>262.998046875</c:v>
                      </c:pt>
                      <c:pt idx="75">
                        <c:v>264.01974487304688</c:v>
                      </c:pt>
                      <c:pt idx="76">
                        <c:v>264.11627197265619</c:v>
                      </c:pt>
                      <c:pt idx="77">
                        <c:v>264.05233764648438</c:v>
                      </c:pt>
                      <c:pt idx="78">
                        <c:v>263.51611328125</c:v>
                      </c:pt>
                      <c:pt idx="79">
                        <c:v>262.498291015625</c:v>
                      </c:pt>
                      <c:pt idx="80">
                        <c:v>261.67697143554688</c:v>
                      </c:pt>
                      <c:pt idx="81">
                        <c:v>260.89859008789063</c:v>
                      </c:pt>
                      <c:pt idx="82">
                        <c:v>260.160400390625</c:v>
                      </c:pt>
                      <c:pt idx="83">
                        <c:v>260.25341796875</c:v>
                      </c:pt>
                      <c:pt idx="84">
                        <c:v>260.82440185546881</c:v>
                      </c:pt>
                      <c:pt idx="85">
                        <c:v>261.938232421875</c:v>
                      </c:pt>
                      <c:pt idx="86">
                        <c:v>263.2608642578125</c:v>
                      </c:pt>
                      <c:pt idx="87">
                        <c:v>264.34609985351563</c:v>
                      </c:pt>
                      <c:pt idx="88">
                        <c:v>264.7850341796875</c:v>
                      </c:pt>
                      <c:pt idx="89">
                        <c:v>264.77658081054688</c:v>
                      </c:pt>
                      <c:pt idx="90">
                        <c:v>264.26290893554688</c:v>
                      </c:pt>
                      <c:pt idx="91">
                        <c:v>263.29953002929688</c:v>
                      </c:pt>
                      <c:pt idx="92">
                        <c:v>262.46600341796881</c:v>
                      </c:pt>
                      <c:pt idx="93">
                        <c:v>261.36526489257813</c:v>
                      </c:pt>
                      <c:pt idx="94">
                        <c:v>260.43612670898438</c:v>
                      </c:pt>
                      <c:pt idx="95">
                        <c:v>259.95208740234381</c:v>
                      </c:pt>
                      <c:pt idx="96">
                        <c:v>259.8746337890625</c:v>
                      </c:pt>
                      <c:pt idx="97">
                        <c:v>260.9185791015625</c:v>
                      </c:pt>
                      <c:pt idx="98">
                        <c:v>262.58905029296881</c:v>
                      </c:pt>
                      <c:pt idx="99">
                        <c:v>263.78103637695313</c:v>
                      </c:pt>
                      <c:pt idx="100">
                        <c:v>264.37506103515619</c:v>
                      </c:pt>
                      <c:pt idx="101">
                        <c:v>264.93881225585938</c:v>
                      </c:pt>
                      <c:pt idx="102">
                        <c:v>264.783203125</c:v>
                      </c:pt>
                      <c:pt idx="103">
                        <c:v>263.93069458007813</c:v>
                      </c:pt>
                      <c:pt idx="104">
                        <c:v>263.182373046875</c:v>
                      </c:pt>
                      <c:pt idx="105">
                        <c:v>262.09622192382813</c:v>
                      </c:pt>
                      <c:pt idx="106">
                        <c:v>261.13876342773438</c:v>
                      </c:pt>
                      <c:pt idx="107">
                        <c:v>261.0037841796875</c:v>
                      </c:pt>
                      <c:pt idx="108">
                        <c:v>261.39187622070313</c:v>
                      </c:pt>
                      <c:pt idx="109">
                        <c:v>261.91329956054688</c:v>
                      </c:pt>
                      <c:pt idx="110">
                        <c:v>263.0960693359375</c:v>
                      </c:pt>
                      <c:pt idx="111">
                        <c:v>263.69412231445313</c:v>
                      </c:pt>
                      <c:pt idx="112">
                        <c:v>263.5830078125</c:v>
                      </c:pt>
                      <c:pt idx="113">
                        <c:v>263.41656494140619</c:v>
                      </c:pt>
                      <c:pt idx="114">
                        <c:v>262.94821166992188</c:v>
                      </c:pt>
                      <c:pt idx="115">
                        <c:v>262.04800415039063</c:v>
                      </c:pt>
                      <c:pt idx="116">
                        <c:v>261.62203979492188</c:v>
                      </c:pt>
                      <c:pt idx="117">
                        <c:v>260.7493896484375</c:v>
                      </c:pt>
                      <c:pt idx="118">
                        <c:v>259.91546630859381</c:v>
                      </c:pt>
                      <c:pt idx="119">
                        <c:v>259.07061767578119</c:v>
                      </c:pt>
                      <c:pt idx="120">
                        <c:v>259.49710083007813</c:v>
                      </c:pt>
                      <c:pt idx="121">
                        <c:v>260.61331176757813</c:v>
                      </c:pt>
                      <c:pt idx="122">
                        <c:v>261.63320922851563</c:v>
                      </c:pt>
                      <c:pt idx="123">
                        <c:v>262.93051147460938</c:v>
                      </c:pt>
                      <c:pt idx="124">
                        <c:v>263.3162841796875</c:v>
                      </c:pt>
                      <c:pt idx="125">
                        <c:v>263.67190551757813</c:v>
                      </c:pt>
                      <c:pt idx="126">
                        <c:v>263.26193237304688</c:v>
                      </c:pt>
                      <c:pt idx="127">
                        <c:v>262.32061767578119</c:v>
                      </c:pt>
                      <c:pt idx="128">
                        <c:v>261.4825439453125</c:v>
                      </c:pt>
                      <c:pt idx="129">
                        <c:v>260.37051391601563</c:v>
                      </c:pt>
                      <c:pt idx="130">
                        <c:v>259.43182373046881</c:v>
                      </c:pt>
                      <c:pt idx="131">
                        <c:v>259.42977905273438</c:v>
                      </c:pt>
                      <c:pt idx="132">
                        <c:v>259.87899780273438</c:v>
                      </c:pt>
                      <c:pt idx="133">
                        <c:v>261.01666259765619</c:v>
                      </c:pt>
                      <c:pt idx="134">
                        <c:v>262.50473022460938</c:v>
                      </c:pt>
                      <c:pt idx="135">
                        <c:v>263.51492309570313</c:v>
                      </c:pt>
                      <c:pt idx="136">
                        <c:v>264.03536987304688</c:v>
                      </c:pt>
                      <c:pt idx="137">
                        <c:v>264.2042236328125</c:v>
                      </c:pt>
                      <c:pt idx="138">
                        <c:v>263.67715454101563</c:v>
                      </c:pt>
                      <c:pt idx="139">
                        <c:v>262.59133911132813</c:v>
                      </c:pt>
                      <c:pt idx="140">
                        <c:v>261.67398071289063</c:v>
                      </c:pt>
                      <c:pt idx="141">
                        <c:v>260.524169921875</c:v>
                      </c:pt>
                      <c:pt idx="142">
                        <c:v>259.560302734375</c:v>
                      </c:pt>
                      <c:pt idx="143">
                        <c:v>259.25796508789063</c:v>
                      </c:pt>
                      <c:pt idx="144">
                        <c:v>259.14273071289063</c:v>
                      </c:pt>
                      <c:pt idx="145">
                        <c:v>259.97073364257813</c:v>
                      </c:pt>
                      <c:pt idx="146">
                        <c:v>260.87335205078119</c:v>
                      </c:pt>
                      <c:pt idx="147">
                        <c:v>261.65298461914063</c:v>
                      </c:pt>
                      <c:pt idx="148">
                        <c:v>261.83584594726563</c:v>
                      </c:pt>
                      <c:pt idx="149">
                        <c:v>262.14981079101563</c:v>
                      </c:pt>
                      <c:pt idx="150">
                        <c:v>261.75375366210938</c:v>
                      </c:pt>
                      <c:pt idx="151">
                        <c:v>260.75039672851563</c:v>
                      </c:pt>
                      <c:pt idx="152">
                        <c:v>259.89718627929688</c:v>
                      </c:pt>
                      <c:pt idx="153">
                        <c:v>258.80044555664063</c:v>
                      </c:pt>
                      <c:pt idx="154">
                        <c:v>257.88009643554688</c:v>
                      </c:pt>
                      <c:pt idx="155">
                        <c:v>257.01165771484381</c:v>
                      </c:pt>
                      <c:pt idx="156">
                        <c:v>257.77932739257813</c:v>
                      </c:pt>
                      <c:pt idx="157">
                        <c:v>258.93185424804688</c:v>
                      </c:pt>
                      <c:pt idx="158">
                        <c:v>260.5020751953125</c:v>
                      </c:pt>
                      <c:pt idx="159">
                        <c:v>261.25778198242188</c:v>
                      </c:pt>
                      <c:pt idx="160">
                        <c:v>261.2060546875</c:v>
                      </c:pt>
                      <c:pt idx="161">
                        <c:v>261.26043701171881</c:v>
                      </c:pt>
                      <c:pt idx="162">
                        <c:v>260.77182006835938</c:v>
                      </c:pt>
                      <c:pt idx="163">
                        <c:v>259.74826049804688</c:v>
                      </c:pt>
                      <c:pt idx="164">
                        <c:v>258.89764404296881</c:v>
                      </c:pt>
                      <c:pt idx="165">
                        <c:v>257.80975341796881</c:v>
                      </c:pt>
                      <c:pt idx="166">
                        <c:v>256.90185546875</c:v>
                      </c:pt>
                      <c:pt idx="167">
                        <c:v>256.99838256835938</c:v>
                      </c:pt>
                      <c:pt idx="168">
                        <c:v>257.10458374023438</c:v>
                      </c:pt>
                      <c:pt idx="169">
                        <c:v>258.43075561523438</c:v>
                      </c:pt>
                      <c:pt idx="170">
                        <c:v>260.0240478515625</c:v>
                      </c:pt>
                      <c:pt idx="171">
                        <c:v>260.7725830078125</c:v>
                      </c:pt>
                      <c:pt idx="172">
                        <c:v>260.63470458984381</c:v>
                      </c:pt>
                      <c:pt idx="173">
                        <c:v>260.4306640625</c:v>
                      </c:pt>
                      <c:pt idx="174">
                        <c:v>259.8297119140625</c:v>
                      </c:pt>
                      <c:pt idx="175">
                        <c:v>258.77789306640619</c:v>
                      </c:pt>
                      <c:pt idx="176">
                        <c:v>257.93862915039063</c:v>
                      </c:pt>
                      <c:pt idx="177">
                        <c:v>256.87222290039063</c:v>
                      </c:pt>
                      <c:pt idx="178">
                        <c:v>256.50003051757813</c:v>
                      </c:pt>
                      <c:pt idx="179">
                        <c:v>255.89436340332031</c:v>
                      </c:pt>
                      <c:pt idx="180">
                        <c:v>255.6074523925781</c:v>
                      </c:pt>
                      <c:pt idx="181">
                        <c:v>256.1781005859375</c:v>
                      </c:pt>
                      <c:pt idx="182">
                        <c:v>257.5460205078125</c:v>
                      </c:pt>
                      <c:pt idx="183">
                        <c:v>258.29656982421881</c:v>
                      </c:pt>
                      <c:pt idx="184">
                        <c:v>258.29904174804688</c:v>
                      </c:pt>
                      <c:pt idx="185">
                        <c:v>258.41360473632813</c:v>
                      </c:pt>
                      <c:pt idx="186">
                        <c:v>258.00955200195313</c:v>
                      </c:pt>
                      <c:pt idx="187">
                        <c:v>257.1690673828125</c:v>
                      </c:pt>
                      <c:pt idx="188">
                        <c:v>256.44207763671881</c:v>
                      </c:pt>
                      <c:pt idx="189">
                        <c:v>255.44160461425781</c:v>
                      </c:pt>
                      <c:pt idx="190">
                        <c:v>254.59397888183591</c:v>
                      </c:pt>
                      <c:pt idx="191">
                        <c:v>254.70521545410159</c:v>
                      </c:pt>
                      <c:pt idx="192">
                        <c:v>254.81510925292969</c:v>
                      </c:pt>
                      <c:pt idx="193">
                        <c:v>255.15411376953119</c:v>
                      </c:pt>
                      <c:pt idx="194">
                        <c:v>256.4908447265625</c:v>
                      </c:pt>
                      <c:pt idx="195">
                        <c:v>257.38848876953119</c:v>
                      </c:pt>
                      <c:pt idx="196">
                        <c:v>257.45220947265619</c:v>
                      </c:pt>
                      <c:pt idx="197">
                        <c:v>257.41110229492188</c:v>
                      </c:pt>
                      <c:pt idx="198">
                        <c:v>256.91571044921881</c:v>
                      </c:pt>
                      <c:pt idx="199">
                        <c:v>255.93736267089841</c:v>
                      </c:pt>
                      <c:pt idx="200">
                        <c:v>255.14201354980469</c:v>
                      </c:pt>
                      <c:pt idx="201">
                        <c:v>254.11328125</c:v>
                      </c:pt>
                      <c:pt idx="202">
                        <c:v>254.40667724609381</c:v>
                      </c:pt>
                      <c:pt idx="203">
                        <c:v>254.49678039550781</c:v>
                      </c:pt>
                      <c:pt idx="204">
                        <c:v>254.4905700683594</c:v>
                      </c:pt>
                      <c:pt idx="205">
                        <c:v>254.86119079589841</c:v>
                      </c:pt>
                      <c:pt idx="206">
                        <c:v>255.80653381347659</c:v>
                      </c:pt>
                      <c:pt idx="207">
                        <c:v>256.68942260742188</c:v>
                      </c:pt>
                      <c:pt idx="208">
                        <c:v>256.802978515625</c:v>
                      </c:pt>
                      <c:pt idx="209">
                        <c:v>256.76889038085938</c:v>
                      </c:pt>
                      <c:pt idx="210">
                        <c:v>256.28927612304688</c:v>
                      </c:pt>
                      <c:pt idx="211">
                        <c:v>255.4268798828125</c:v>
                      </c:pt>
                      <c:pt idx="212">
                        <c:v>254.68730163574219</c:v>
                      </c:pt>
                      <c:pt idx="213">
                        <c:v>253.67597961425781</c:v>
                      </c:pt>
                      <c:pt idx="214">
                        <c:v>252.8198547363281</c:v>
                      </c:pt>
                      <c:pt idx="215">
                        <c:v>251.99800109863281</c:v>
                      </c:pt>
                      <c:pt idx="216">
                        <c:v>251.76820373535159</c:v>
                      </c:pt>
                      <c:pt idx="217">
                        <c:v>252.17041015625</c:v>
                      </c:pt>
                      <c:pt idx="218">
                        <c:v>253.356201171875</c:v>
                      </c:pt>
                      <c:pt idx="219">
                        <c:v>254.4024353027344</c:v>
                      </c:pt>
                      <c:pt idx="220">
                        <c:v>254.5847473144531</c:v>
                      </c:pt>
                      <c:pt idx="221">
                        <c:v>254.6316223144531</c:v>
                      </c:pt>
                      <c:pt idx="222">
                        <c:v>254.24220275878909</c:v>
                      </c:pt>
                      <c:pt idx="223">
                        <c:v>253.4542541503906</c:v>
                      </c:pt>
                      <c:pt idx="224">
                        <c:v>252.7765197753906</c:v>
                      </c:pt>
                      <c:pt idx="225">
                        <c:v>251.8258361816406</c:v>
                      </c:pt>
                      <c:pt idx="226">
                        <c:v>251.0272216796875</c:v>
                      </c:pt>
                      <c:pt idx="227">
                        <c:v>250.58000183105469</c:v>
                      </c:pt>
                      <c:pt idx="228">
                        <c:v>250.71476745605469</c:v>
                      </c:pt>
                      <c:pt idx="229">
                        <c:v>251.25230407714841</c:v>
                      </c:pt>
                      <c:pt idx="230">
                        <c:v>252.85231018066409</c:v>
                      </c:pt>
                      <c:pt idx="231">
                        <c:v>254.7814636230469</c:v>
                      </c:pt>
                      <c:pt idx="232">
                        <c:v>255.29022216796881</c:v>
                      </c:pt>
                      <c:pt idx="233">
                        <c:v>256.22451782226563</c:v>
                      </c:pt>
                      <c:pt idx="234">
                        <c:v>256.12811279296881</c:v>
                      </c:pt>
                      <c:pt idx="235">
                        <c:v>255.3060607910156</c:v>
                      </c:pt>
                      <c:pt idx="236">
                        <c:v>254.50309753417969</c:v>
                      </c:pt>
                      <c:pt idx="237">
                        <c:v>253.4115295410156</c:v>
                      </c:pt>
                      <c:pt idx="238">
                        <c:v>252.48350524902341</c:v>
                      </c:pt>
                      <c:pt idx="239">
                        <c:v>252.0152893066406</c:v>
                      </c:pt>
                      <c:pt idx="240">
                        <c:v>252.1759338378906</c:v>
                      </c:pt>
                      <c:pt idx="241">
                        <c:v>253.19950866699219</c:v>
                      </c:pt>
                      <c:pt idx="242">
                        <c:v>254.63233947753909</c:v>
                      </c:pt>
                      <c:pt idx="243">
                        <c:v>255.40559387207031</c:v>
                      </c:pt>
                      <c:pt idx="244">
                        <c:v>255.3720703125</c:v>
                      </c:pt>
                      <c:pt idx="245">
                        <c:v>255.1358642578125</c:v>
                      </c:pt>
                      <c:pt idx="246">
                        <c:v>254.58079528808591</c:v>
                      </c:pt>
                      <c:pt idx="247">
                        <c:v>253.68824768066409</c:v>
                      </c:pt>
                      <c:pt idx="248">
                        <c:v>252.9446105957031</c:v>
                      </c:pt>
                      <c:pt idx="249">
                        <c:v>251.9352722167969</c:v>
                      </c:pt>
                      <c:pt idx="250">
                        <c:v>251.0846252441406</c:v>
                      </c:pt>
                      <c:pt idx="251">
                        <c:v>250.27079772949219</c:v>
                      </c:pt>
                      <c:pt idx="252">
                        <c:v>250.30389404296881</c:v>
                      </c:pt>
                      <c:pt idx="253">
                        <c:v>250.8052978515625</c:v>
                      </c:pt>
                      <c:pt idx="254">
                        <c:v>251.6103820800781</c:v>
                      </c:pt>
                      <c:pt idx="255">
                        <c:v>253.17010498046881</c:v>
                      </c:pt>
                      <c:pt idx="256">
                        <c:v>253.80842590332031</c:v>
                      </c:pt>
                      <c:pt idx="257">
                        <c:v>254.28010559082031</c:v>
                      </c:pt>
                      <c:pt idx="258">
                        <c:v>253.9627685546875</c:v>
                      </c:pt>
                      <c:pt idx="259">
                        <c:v>253.01475524902341</c:v>
                      </c:pt>
                      <c:pt idx="260">
                        <c:v>252.20057678222659</c:v>
                      </c:pt>
                      <c:pt idx="261">
                        <c:v>251.1324768066406</c:v>
                      </c:pt>
                      <c:pt idx="262">
                        <c:v>250.2462158203125</c:v>
                      </c:pt>
                      <c:pt idx="263">
                        <c:v>250.16978454589841</c:v>
                      </c:pt>
                      <c:pt idx="264">
                        <c:v>251.33885192871091</c:v>
                      </c:pt>
                      <c:pt idx="265">
                        <c:v>252.27801513671881</c:v>
                      </c:pt>
                      <c:pt idx="266">
                        <c:v>253.99293518066409</c:v>
                      </c:pt>
                      <c:pt idx="267">
                        <c:v>255.46162414550781</c:v>
                      </c:pt>
                      <c:pt idx="268">
                        <c:v>255.71629333496091</c:v>
                      </c:pt>
                      <c:pt idx="269">
                        <c:v>255.61924743652341</c:v>
                      </c:pt>
                      <c:pt idx="270">
                        <c:v>255.04302978515619</c:v>
                      </c:pt>
                      <c:pt idx="271">
                        <c:v>254.22550964355469</c:v>
                      </c:pt>
                      <c:pt idx="272">
                        <c:v>253.5582580566406</c:v>
                      </c:pt>
                      <c:pt idx="273">
                        <c:v>252.54277038574219</c:v>
                      </c:pt>
                      <c:pt idx="274">
                        <c:v>252.00495910644531</c:v>
                      </c:pt>
                      <c:pt idx="275">
                        <c:v>251.82667541503909</c:v>
                      </c:pt>
                      <c:pt idx="276">
                        <c:v>251.72503662109381</c:v>
                      </c:pt>
                      <c:pt idx="277">
                        <c:v>252.0721740722656</c:v>
                      </c:pt>
                      <c:pt idx="278">
                        <c:v>252.86903381347659</c:v>
                      </c:pt>
                      <c:pt idx="279">
                        <c:v>254.38725280761719</c:v>
                      </c:pt>
                      <c:pt idx="280">
                        <c:v>254.7523498535156</c:v>
                      </c:pt>
                      <c:pt idx="281">
                        <c:v>254.7361145019531</c:v>
                      </c:pt>
                      <c:pt idx="282">
                        <c:v>254.28448486328119</c:v>
                      </c:pt>
                      <c:pt idx="283">
                        <c:v>253.41831970214841</c:v>
                      </c:pt>
                      <c:pt idx="284">
                        <c:v>252.7533264160156</c:v>
                      </c:pt>
                      <c:pt idx="285">
                        <c:v>251.75923156738281</c:v>
                      </c:pt>
                      <c:pt idx="286">
                        <c:v>250.89302062988281</c:v>
                      </c:pt>
                      <c:pt idx="287">
                        <c:v>250.05195617675781</c:v>
                      </c:pt>
                      <c:pt idx="288">
                        <c:v>250.37469482421881</c:v>
                      </c:pt>
                      <c:pt idx="289">
                        <c:v>251.2408447265625</c:v>
                      </c:pt>
                      <c:pt idx="290">
                        <c:v>252.44523620605469</c:v>
                      </c:pt>
                      <c:pt idx="291">
                        <c:v>253.9674377441406</c:v>
                      </c:pt>
                      <c:pt idx="292">
                        <c:v>254.31829833984381</c:v>
                      </c:pt>
                      <c:pt idx="293">
                        <c:v>254.45184326171881</c:v>
                      </c:pt>
                      <c:pt idx="294">
                        <c:v>253.9970703125</c:v>
                      </c:pt>
                      <c:pt idx="295">
                        <c:v>253.10902404785159</c:v>
                      </c:pt>
                      <c:pt idx="296">
                        <c:v>252.4307556152344</c:v>
                      </c:pt>
                      <c:pt idx="297">
                        <c:v>251.42869567871091</c:v>
                      </c:pt>
                      <c:pt idx="298">
                        <c:v>250.55406188964841</c:v>
                      </c:pt>
                      <c:pt idx="299">
                        <c:v>249.70951843261719</c:v>
                      </c:pt>
                      <c:pt idx="300">
                        <c:v>250.28849792480469</c:v>
                      </c:pt>
                      <c:pt idx="301">
                        <c:v>250.99114990234381</c:v>
                      </c:pt>
                      <c:pt idx="302">
                        <c:v>252.4439392089844</c:v>
                      </c:pt>
                      <c:pt idx="303">
                        <c:v>253.38914489746091</c:v>
                      </c:pt>
                      <c:pt idx="304">
                        <c:v>254.24336242675781</c:v>
                      </c:pt>
                      <c:pt idx="305">
                        <c:v>255.17811584472659</c:v>
                      </c:pt>
                      <c:pt idx="306">
                        <c:v>255.3995056152344</c:v>
                      </c:pt>
                      <c:pt idx="307">
                        <c:v>254.70085144042969</c:v>
                      </c:pt>
                      <c:pt idx="308">
                        <c:v>253.8807067871094</c:v>
                      </c:pt>
                      <c:pt idx="309">
                        <c:v>252.72157287597659</c:v>
                      </c:pt>
                      <c:pt idx="310">
                        <c:v>251.7207946777344</c:v>
                      </c:pt>
                      <c:pt idx="311">
                        <c:v>251.05058288574219</c:v>
                      </c:pt>
                      <c:pt idx="312">
                        <c:v>251.8175048828125</c:v>
                      </c:pt>
                      <c:pt idx="313">
                        <c:v>252.49836730957031</c:v>
                      </c:pt>
                      <c:pt idx="314">
                        <c:v>253.12852478027341</c:v>
                      </c:pt>
                      <c:pt idx="315">
                        <c:v>254.0954895019531</c:v>
                      </c:pt>
                      <c:pt idx="316">
                        <c:v>254.51422119140619</c:v>
                      </c:pt>
                      <c:pt idx="317">
                        <c:v>254.55168151855469</c:v>
                      </c:pt>
                      <c:pt idx="318">
                        <c:v>253.9127197265625</c:v>
                      </c:pt>
                      <c:pt idx="319">
                        <c:v>252.80024719238281</c:v>
                      </c:pt>
                      <c:pt idx="320">
                        <c:v>251.9040832519531</c:v>
                      </c:pt>
                      <c:pt idx="321">
                        <c:v>250.79359436035159</c:v>
                      </c:pt>
                      <c:pt idx="322">
                        <c:v>249.86027526855469</c:v>
                      </c:pt>
                      <c:pt idx="323">
                        <c:v>248.9749755859375</c:v>
                      </c:pt>
                      <c:pt idx="324">
                        <c:v>249.387451171875</c:v>
                      </c:pt>
                      <c:pt idx="325">
                        <c:v>249.9278259277344</c:v>
                      </c:pt>
                      <c:pt idx="326">
                        <c:v>251.13232421875</c:v>
                      </c:pt>
                      <c:pt idx="327">
                        <c:v>252.2463073730469</c:v>
                      </c:pt>
                      <c:pt idx="328">
                        <c:v>252.4620056152344</c:v>
                      </c:pt>
                      <c:pt idx="329">
                        <c:v>252.45796203613281</c:v>
                      </c:pt>
                      <c:pt idx="330">
                        <c:v>252.0057067871094</c:v>
                      </c:pt>
                      <c:pt idx="331">
                        <c:v>251.14527893066409</c:v>
                      </c:pt>
                      <c:pt idx="332">
                        <c:v>250.3946838378906</c:v>
                      </c:pt>
                      <c:pt idx="333">
                        <c:v>249.37860107421881</c:v>
                      </c:pt>
                      <c:pt idx="334">
                        <c:v>248.5205078125</c:v>
                      </c:pt>
                      <c:pt idx="335">
                        <c:v>248.3653259277344</c:v>
                      </c:pt>
                      <c:pt idx="336">
                        <c:v>248.60188293457031</c:v>
                      </c:pt>
                      <c:pt idx="337">
                        <c:v>250.09846496582031</c:v>
                      </c:pt>
                      <c:pt idx="338">
                        <c:v>252.01295471191409</c:v>
                      </c:pt>
                      <c:pt idx="339">
                        <c:v>253.557373046875</c:v>
                      </c:pt>
                      <c:pt idx="340">
                        <c:v>253.7999267578125</c:v>
                      </c:pt>
                      <c:pt idx="341">
                        <c:v>253.57798767089841</c:v>
                      </c:pt>
                      <c:pt idx="342">
                        <c:v>252.9084167480469</c:v>
                      </c:pt>
                      <c:pt idx="343">
                        <c:v>251.7752380371094</c:v>
                      </c:pt>
                      <c:pt idx="344">
                        <c:v>250.85621643066409</c:v>
                      </c:pt>
                      <c:pt idx="345">
                        <c:v>249.71910095214841</c:v>
                      </c:pt>
                      <c:pt idx="346">
                        <c:v>248.77293395996091</c:v>
                      </c:pt>
                      <c:pt idx="347">
                        <c:v>247.87568664550781</c:v>
                      </c:pt>
                      <c:pt idx="348">
                        <c:v>247.76841735839841</c:v>
                      </c:pt>
                      <c:pt idx="349">
                        <c:v>248.87480163574219</c:v>
                      </c:pt>
                      <c:pt idx="350">
                        <c:v>249.9631652832031</c:v>
                      </c:pt>
                      <c:pt idx="351">
                        <c:v>250.81523132324219</c:v>
                      </c:pt>
                      <c:pt idx="352">
                        <c:v>251.98457336425781</c:v>
                      </c:pt>
                      <c:pt idx="353">
                        <c:v>252.50390625</c:v>
                      </c:pt>
                      <c:pt idx="354">
                        <c:v>252.11982727050781</c:v>
                      </c:pt>
                      <c:pt idx="355">
                        <c:v>251.09352111816409</c:v>
                      </c:pt>
                      <c:pt idx="356">
                        <c:v>250.2140808105469</c:v>
                      </c:pt>
                      <c:pt idx="357">
                        <c:v>249.0965576171875</c:v>
                      </c:pt>
                      <c:pt idx="358">
                        <c:v>248.15541076660159</c:v>
                      </c:pt>
                      <c:pt idx="359">
                        <c:v>247.26298522949219</c:v>
                      </c:pt>
                      <c:pt idx="360">
                        <c:v>247.31037902832031</c:v>
                      </c:pt>
                      <c:pt idx="361">
                        <c:v>247.92753601074219</c:v>
                      </c:pt>
                      <c:pt idx="362">
                        <c:v>248.65043640136719</c:v>
                      </c:pt>
                      <c:pt idx="363">
                        <c:v>249.04075622558591</c:v>
                      </c:pt>
                      <c:pt idx="364">
                        <c:v>249.5245361328125</c:v>
                      </c:pt>
                      <c:pt idx="365">
                        <c:v>249.850341796875</c:v>
                      </c:pt>
                      <c:pt idx="366">
                        <c:v>249.5466003417969</c:v>
                      </c:pt>
                      <c:pt idx="367">
                        <c:v>248.7627258300781</c:v>
                      </c:pt>
                      <c:pt idx="368">
                        <c:v>248.0585632324219</c:v>
                      </c:pt>
                      <c:pt idx="369">
                        <c:v>247.06593322753909</c:v>
                      </c:pt>
                      <c:pt idx="370">
                        <c:v>246.6039123535156</c:v>
                      </c:pt>
                      <c:pt idx="371">
                        <c:v>246.09379577636719</c:v>
                      </c:pt>
                      <c:pt idx="372">
                        <c:v>245.99104309082031</c:v>
                      </c:pt>
                      <c:pt idx="373">
                        <c:v>246.49444580078119</c:v>
                      </c:pt>
                      <c:pt idx="374">
                        <c:v>247.30305480957031</c:v>
                      </c:pt>
                      <c:pt idx="375">
                        <c:v>248.01954650878909</c:v>
                      </c:pt>
                      <c:pt idx="376">
                        <c:v>248.06657409667969</c:v>
                      </c:pt>
                      <c:pt idx="377">
                        <c:v>248.13890075683591</c:v>
                      </c:pt>
                      <c:pt idx="378">
                        <c:v>247.79710388183591</c:v>
                      </c:pt>
                      <c:pt idx="379">
                        <c:v>247.05979919433591</c:v>
                      </c:pt>
                      <c:pt idx="380">
                        <c:v>246.42320251464841</c:v>
                      </c:pt>
                      <c:pt idx="381">
                        <c:v>245.4999694824219</c:v>
                      </c:pt>
                      <c:pt idx="382">
                        <c:v>245.01005554199219</c:v>
                      </c:pt>
                      <c:pt idx="383">
                        <c:v>244.38275146484381</c:v>
                      </c:pt>
                      <c:pt idx="384">
                        <c:v>244.48985290527341</c:v>
                      </c:pt>
                      <c:pt idx="385">
                        <c:v>246.3932800292969</c:v>
                      </c:pt>
                      <c:pt idx="386">
                        <c:v>248.13673400878909</c:v>
                      </c:pt>
                      <c:pt idx="387">
                        <c:v>248.9552307128906</c:v>
                      </c:pt>
                      <c:pt idx="388">
                        <c:v>248.94703674316409</c:v>
                      </c:pt>
                      <c:pt idx="389">
                        <c:v>248.88795471191409</c:v>
                      </c:pt>
                      <c:pt idx="390">
                        <c:v>249.23979187011719</c:v>
                      </c:pt>
                      <c:pt idx="391">
                        <c:v>248.74076843261719</c:v>
                      </c:pt>
                      <c:pt idx="392">
                        <c:v>248.06370544433591</c:v>
                      </c:pt>
                      <c:pt idx="393">
                        <c:v>247.02342224121091</c:v>
                      </c:pt>
                      <c:pt idx="394">
                        <c:v>246.12159729003909</c:v>
                      </c:pt>
                      <c:pt idx="395">
                        <c:v>245.3696594238281</c:v>
                      </c:pt>
                      <c:pt idx="396">
                        <c:v>245.0455322265625</c:v>
                      </c:pt>
                      <c:pt idx="397">
                        <c:v>246.90455627441409</c:v>
                      </c:pt>
                      <c:pt idx="398">
                        <c:v>249.15724182128909</c:v>
                      </c:pt>
                      <c:pt idx="399">
                        <c:v>250.5618896484375</c:v>
                      </c:pt>
                      <c:pt idx="400">
                        <c:v>250.75244140625</c:v>
                      </c:pt>
                      <c:pt idx="401">
                        <c:v>250.63227844238281</c:v>
                      </c:pt>
                      <c:pt idx="402">
                        <c:v>249.92103576660159</c:v>
                      </c:pt>
                      <c:pt idx="403">
                        <c:v>248.7847595214844</c:v>
                      </c:pt>
                      <c:pt idx="404">
                        <c:v>247.8914794921875</c:v>
                      </c:pt>
                      <c:pt idx="405">
                        <c:v>246.7967529296875</c:v>
                      </c:pt>
                      <c:pt idx="406">
                        <c:v>246.17259216308591</c:v>
                      </c:pt>
                      <c:pt idx="407">
                        <c:v>245.4361572265625</c:v>
                      </c:pt>
                      <c:pt idx="408">
                        <c:v>245.39208984375</c:v>
                      </c:pt>
                      <c:pt idx="409">
                        <c:v>246.5012512207031</c:v>
                      </c:pt>
                      <c:pt idx="410">
                        <c:v>248.515869140625</c:v>
                      </c:pt>
                      <c:pt idx="411">
                        <c:v>250.0523376464844</c:v>
                      </c:pt>
                      <c:pt idx="412">
                        <c:v>250.30485534667969</c:v>
                      </c:pt>
                      <c:pt idx="413">
                        <c:v>250.28228759765619</c:v>
                      </c:pt>
                      <c:pt idx="414">
                        <c:v>250.08168029785159</c:v>
                      </c:pt>
                      <c:pt idx="415">
                        <c:v>249.27568054199219</c:v>
                      </c:pt>
                      <c:pt idx="416">
                        <c:v>248.4918518066406</c:v>
                      </c:pt>
                      <c:pt idx="417">
                        <c:v>247.4151611328125</c:v>
                      </c:pt>
                      <c:pt idx="418">
                        <c:v>246.49664306640619</c:v>
                      </c:pt>
                      <c:pt idx="419">
                        <c:v>246.04608154296881</c:v>
                      </c:pt>
                      <c:pt idx="420">
                        <c:v>245.82911682128909</c:v>
                      </c:pt>
                      <c:pt idx="421">
                        <c:v>247.4262390136719</c:v>
                      </c:pt>
                      <c:pt idx="422">
                        <c:v>248.80119323730469</c:v>
                      </c:pt>
                      <c:pt idx="423">
                        <c:v>250.37010192871091</c:v>
                      </c:pt>
                      <c:pt idx="424">
                        <c:v>250.69404602050781</c:v>
                      </c:pt>
                      <c:pt idx="425">
                        <c:v>250.94642639160159</c:v>
                      </c:pt>
                      <c:pt idx="426">
                        <c:v>250.49967956542969</c:v>
                      </c:pt>
                      <c:pt idx="427">
                        <c:v>249.4443664550781</c:v>
                      </c:pt>
                      <c:pt idx="428">
                        <c:v>248.5569763183594</c:v>
                      </c:pt>
                      <c:pt idx="429">
                        <c:v>247.42781066894531</c:v>
                      </c:pt>
                      <c:pt idx="430">
                        <c:v>247.9864807128906</c:v>
                      </c:pt>
                      <c:pt idx="431">
                        <c:v>248.55345153808591</c:v>
                      </c:pt>
                      <c:pt idx="432">
                        <c:v>248.69523620605469</c:v>
                      </c:pt>
                      <c:pt idx="433">
                        <c:v>249.005615234375</c:v>
                      </c:pt>
                      <c:pt idx="434">
                        <c:v>249.62379455566409</c:v>
                      </c:pt>
                      <c:pt idx="435">
                        <c:v>251.3525695800781</c:v>
                      </c:pt>
                      <c:pt idx="436">
                        <c:v>252.41642761230469</c:v>
                      </c:pt>
                      <c:pt idx="437">
                        <c:v>252.70603942871091</c:v>
                      </c:pt>
                      <c:pt idx="438">
                        <c:v>252.18263244628909</c:v>
                      </c:pt>
                      <c:pt idx="439">
                        <c:v>251.15748596191409</c:v>
                      </c:pt>
                      <c:pt idx="440">
                        <c:v>250.24568176269531</c:v>
                      </c:pt>
                      <c:pt idx="441">
                        <c:v>249.06929016113281</c:v>
                      </c:pt>
                      <c:pt idx="442">
                        <c:v>248.6614685058594</c:v>
                      </c:pt>
                      <c:pt idx="443">
                        <c:v>248.8154602050781</c:v>
                      </c:pt>
                      <c:pt idx="444">
                        <c:v>249.2884216308594</c:v>
                      </c:pt>
                      <c:pt idx="445">
                        <c:v>249.81748962402341</c:v>
                      </c:pt>
                      <c:pt idx="446">
                        <c:v>250.7789306640625</c:v>
                      </c:pt>
                      <c:pt idx="447">
                        <c:v>252.02027893066409</c:v>
                      </c:pt>
                      <c:pt idx="448">
                        <c:v>252.25498962402341</c:v>
                      </c:pt>
                      <c:pt idx="449">
                        <c:v>252.69715881347659</c:v>
                      </c:pt>
                      <c:pt idx="450">
                        <c:v>252.3070373535156</c:v>
                      </c:pt>
                      <c:pt idx="451">
                        <c:v>251.23057556152341</c:v>
                      </c:pt>
                      <c:pt idx="452">
                        <c:v>250.29551696777341</c:v>
                      </c:pt>
                      <c:pt idx="453">
                        <c:v>249.10820007324219</c:v>
                      </c:pt>
                      <c:pt idx="454">
                        <c:v>249.41218566894531</c:v>
                      </c:pt>
                      <c:pt idx="455">
                        <c:v>249.2996826171875</c:v>
                      </c:pt>
                      <c:pt idx="456">
                        <c:v>249.10527038574219</c:v>
                      </c:pt>
                      <c:pt idx="457">
                        <c:v>250.1618347167969</c:v>
                      </c:pt>
                      <c:pt idx="458">
                        <c:v>251.900634765625</c:v>
                      </c:pt>
                      <c:pt idx="459">
                        <c:v>252.693603515625</c:v>
                      </c:pt>
                      <c:pt idx="460">
                        <c:v>252.58100891113281</c:v>
                      </c:pt>
                      <c:pt idx="461">
                        <c:v>252.3270263671875</c:v>
                      </c:pt>
                      <c:pt idx="462">
                        <c:v>251.6793212890625</c:v>
                      </c:pt>
                      <c:pt idx="463">
                        <c:v>250.6764221191406</c:v>
                      </c:pt>
                      <c:pt idx="464">
                        <c:v>249.81269836425781</c:v>
                      </c:pt>
                      <c:pt idx="465">
                        <c:v>248.68547058105469</c:v>
                      </c:pt>
                      <c:pt idx="466">
                        <c:v>247.7237854003906</c:v>
                      </c:pt>
                      <c:pt idx="467">
                        <c:v>246.81468200683591</c:v>
                      </c:pt>
                      <c:pt idx="468">
                        <c:v>247.9539489746094</c:v>
                      </c:pt>
                      <c:pt idx="469">
                        <c:v>249.65922546386719</c:v>
                      </c:pt>
                      <c:pt idx="470">
                        <c:v>251.60389709472659</c:v>
                      </c:pt>
                      <c:pt idx="471">
                        <c:v>252.44012451171881</c:v>
                      </c:pt>
                      <c:pt idx="472">
                        <c:v>252.23455810546881</c:v>
                      </c:pt>
                      <c:pt idx="473">
                        <c:v>251.81385803222659</c:v>
                      </c:pt>
                      <c:pt idx="474">
                        <c:v>250.96197509765619</c:v>
                      </c:pt>
                      <c:pt idx="475">
                        <c:v>249.74388122558591</c:v>
                      </c:pt>
                      <c:pt idx="476">
                        <c:v>248.7965393066406</c:v>
                      </c:pt>
                      <c:pt idx="477">
                        <c:v>247.6361389160156</c:v>
                      </c:pt>
                      <c:pt idx="478">
                        <c:v>246.6623840332031</c:v>
                      </c:pt>
                      <c:pt idx="479">
                        <c:v>245.7466735839844</c:v>
                      </c:pt>
                      <c:pt idx="480">
                        <c:v>245.59880065917969</c:v>
                      </c:pt>
                      <c:pt idx="481">
                        <c:v>246.49491882324219</c:v>
                      </c:pt>
                      <c:pt idx="482">
                        <c:v>248.08912658691409</c:v>
                      </c:pt>
                      <c:pt idx="483">
                        <c:v>249.5754699707031</c:v>
                      </c:pt>
                      <c:pt idx="484">
                        <c:v>250.63232421875</c:v>
                      </c:pt>
                      <c:pt idx="485">
                        <c:v>251.16569519042969</c:v>
                      </c:pt>
                      <c:pt idx="486">
                        <c:v>250.75970458984381</c:v>
                      </c:pt>
                      <c:pt idx="487">
                        <c:v>249.67112731933591</c:v>
                      </c:pt>
                      <c:pt idx="488">
                        <c:v>248.72282409667969</c:v>
                      </c:pt>
                      <c:pt idx="489">
                        <c:v>247.5433044433594</c:v>
                      </c:pt>
                      <c:pt idx="490">
                        <c:v>247.217529296875</c:v>
                      </c:pt>
                      <c:pt idx="491">
                        <c:v>247.5948486328125</c:v>
                      </c:pt>
                      <c:pt idx="492">
                        <c:v>247.7169494628906</c:v>
                      </c:pt>
                      <c:pt idx="493">
                        <c:v>248.0655822753906</c:v>
                      </c:pt>
                      <c:pt idx="494">
                        <c:v>248.6981201171875</c:v>
                      </c:pt>
                      <c:pt idx="495">
                        <c:v>250.30485534667969</c:v>
                      </c:pt>
                      <c:pt idx="496">
                        <c:v>250.6725769042969</c:v>
                      </c:pt>
                      <c:pt idx="497">
                        <c:v>250.80787658691409</c:v>
                      </c:pt>
                      <c:pt idx="498">
                        <c:v>250.2816467285156</c:v>
                      </c:pt>
                      <c:pt idx="499">
                        <c:v>249.1807861328125</c:v>
                      </c:pt>
                      <c:pt idx="500">
                        <c:v>248.2601318359375</c:v>
                      </c:pt>
                      <c:pt idx="501">
                        <c:v>247.1050720214844</c:v>
                      </c:pt>
                      <c:pt idx="502">
                        <c:v>246.13236999511719</c:v>
                      </c:pt>
                      <c:pt idx="503">
                        <c:v>246.5016174316406</c:v>
                      </c:pt>
                      <c:pt idx="504">
                        <c:v>246.79533386230469</c:v>
                      </c:pt>
                      <c:pt idx="505">
                        <c:v>247.2232971191406</c:v>
                      </c:pt>
                      <c:pt idx="506">
                        <c:v>248.35676574707031</c:v>
                      </c:pt>
                      <c:pt idx="507">
                        <c:v>248.92779541015619</c:v>
                      </c:pt>
                      <c:pt idx="508">
                        <c:v>249.0006408691406</c:v>
                      </c:pt>
                      <c:pt idx="509">
                        <c:v>249.33673095703119</c:v>
                      </c:pt>
                      <c:pt idx="510">
                        <c:v>248.98918151855469</c:v>
                      </c:pt>
                      <c:pt idx="511">
                        <c:v>248.12068176269531</c:v>
                      </c:pt>
                      <c:pt idx="512">
                        <c:v>247.33857727050781</c:v>
                      </c:pt>
                      <c:pt idx="513">
                        <c:v>246.27687072753909</c:v>
                      </c:pt>
                      <c:pt idx="514">
                        <c:v>245.6791076660156</c:v>
                      </c:pt>
                      <c:pt idx="515">
                        <c:v>244.94329833984381</c:v>
                      </c:pt>
                      <c:pt idx="516">
                        <c:v>245.14784240722659</c:v>
                      </c:pt>
                      <c:pt idx="517">
                        <c:v>246.64744567871091</c:v>
                      </c:pt>
                      <c:pt idx="518">
                        <c:v>248.09918212890619</c:v>
                      </c:pt>
                      <c:pt idx="519">
                        <c:v>248.67265319824219</c:v>
                      </c:pt>
                      <c:pt idx="520">
                        <c:v>248.84736633300781</c:v>
                      </c:pt>
                      <c:pt idx="521">
                        <c:v>248.83087158203119</c:v>
                      </c:pt>
                      <c:pt idx="522">
                        <c:v>248.3211975097656</c:v>
                      </c:pt>
                      <c:pt idx="523">
                        <c:v>247.4158935546875</c:v>
                      </c:pt>
                      <c:pt idx="524">
                        <c:v>246.62693786621091</c:v>
                      </c:pt>
                      <c:pt idx="525">
                        <c:v>245.56666564941409</c:v>
                      </c:pt>
                      <c:pt idx="526">
                        <c:v>244.66102600097659</c:v>
                      </c:pt>
                      <c:pt idx="527">
                        <c:v>244.7925720214844</c:v>
                      </c:pt>
                      <c:pt idx="528">
                        <c:v>246.05107116699219</c:v>
                      </c:pt>
                      <c:pt idx="529">
                        <c:v>246.88655090332031</c:v>
                      </c:pt>
                      <c:pt idx="530">
                        <c:v>247.87574768066409</c:v>
                      </c:pt>
                      <c:pt idx="531">
                        <c:v>249.11091613769531</c:v>
                      </c:pt>
                      <c:pt idx="532">
                        <c:v>249.26567077636719</c:v>
                      </c:pt>
                      <c:pt idx="533">
                        <c:v>249.1893005371094</c:v>
                      </c:pt>
                      <c:pt idx="534">
                        <c:v>248.60166931152341</c:v>
                      </c:pt>
                      <c:pt idx="535">
                        <c:v>247.74635314941409</c:v>
                      </c:pt>
                      <c:pt idx="536">
                        <c:v>247.07054138183591</c:v>
                      </c:pt>
                      <c:pt idx="537">
                        <c:v>246.05119323730469</c:v>
                      </c:pt>
                      <c:pt idx="538">
                        <c:v>245.31156921386719</c:v>
                      </c:pt>
                      <c:pt idx="539">
                        <c:v>245.23524475097659</c:v>
                      </c:pt>
                      <c:pt idx="540">
                        <c:v>245.1599426269531</c:v>
                      </c:pt>
                      <c:pt idx="541">
                        <c:v>245.7419128417969</c:v>
                      </c:pt>
                      <c:pt idx="542">
                        <c:v>247.47642517089841</c:v>
                      </c:pt>
                      <c:pt idx="543">
                        <c:v>249.3124084472656</c:v>
                      </c:pt>
                      <c:pt idx="544">
                        <c:v>250.48326110839841</c:v>
                      </c:pt>
                      <c:pt idx="545">
                        <c:v>251.66290283203119</c:v>
                      </c:pt>
                      <c:pt idx="546">
                        <c:v>251.59297180175781</c:v>
                      </c:pt>
                      <c:pt idx="547">
                        <c:v>250.66865539550781</c:v>
                      </c:pt>
                      <c:pt idx="548">
                        <c:v>249.72111511230469</c:v>
                      </c:pt>
                      <c:pt idx="549">
                        <c:v>248.47062683105469</c:v>
                      </c:pt>
                      <c:pt idx="550">
                        <c:v>247.39021301269531</c:v>
                      </c:pt>
                      <c:pt idx="551">
                        <c:v>246.53083801269531</c:v>
                      </c:pt>
                      <c:pt idx="552">
                        <c:v>246.18711853027341</c:v>
                      </c:pt>
                      <c:pt idx="553">
                        <c:v>247.09425354003909</c:v>
                      </c:pt>
                      <c:pt idx="554">
                        <c:v>248.06309509277341</c:v>
                      </c:pt>
                      <c:pt idx="555">
                        <c:v>249.6745300292969</c:v>
                      </c:pt>
                      <c:pt idx="556">
                        <c:v>250.65916442871091</c:v>
                      </c:pt>
                      <c:pt idx="557">
                        <c:v>251.57781982421881</c:v>
                      </c:pt>
                      <c:pt idx="558">
                        <c:v>251.3191223144531</c:v>
                      </c:pt>
                      <c:pt idx="559">
                        <c:v>250.2189636230469</c:v>
                      </c:pt>
                      <c:pt idx="560">
                        <c:v>249.55082702636719</c:v>
                      </c:pt>
                      <c:pt idx="561">
                        <c:v>248.4631652832031</c:v>
                      </c:pt>
                      <c:pt idx="562">
                        <c:v>247.46778869628909</c:v>
                      </c:pt>
                      <c:pt idx="563">
                        <c:v>246.4973449707031</c:v>
                      </c:pt>
                    </c:numCache>
                  </c:numRef>
                </c:yVal>
                <c:smooth val="0"/>
                <c:extLst xmlns:c15="http://schemas.microsoft.com/office/drawing/2012/chart">
                  <c:ext xmlns:c16="http://schemas.microsoft.com/office/drawing/2014/chart" uri="{C3380CC4-5D6E-409C-BE32-E72D297353CC}">
                    <c16:uniqueId val="{00000009-3068-4DFF-B99A-CF71539F1AF0}"/>
                  </c:ext>
                </c:extLst>
              </c15:ser>
            </c15:filteredScatterSeries>
            <c15:filteredScatterSeries>
              <c15:ser>
                <c:idx val="10"/>
                <c:order val="10"/>
                <c:tx>
                  <c:strRef>
                    <c:extLst xmlns:c15="http://schemas.microsoft.com/office/drawing/2012/chart">
                      <c:ext xmlns:c15="http://schemas.microsoft.com/office/drawing/2012/chart" uri="{02D57815-91ED-43cb-92C2-25804820EDAC}">
                        <c15:formulaRef>
                          <c15:sqref>'02N20W10J01'!$J$3</c15:sqref>
                        </c15:formulaRef>
                      </c:ext>
                    </c:extLst>
                    <c:strCache>
                      <c:ptCount val="1"/>
                      <c:pt idx="0">
                        <c:v>intera 2030</c:v>
                      </c:pt>
                    </c:strCache>
                  </c:strRef>
                </c:tx>
                <c:spPr>
                  <a:ln w="19050" cap="rnd">
                    <a:solidFill>
                      <a:schemeClr val="accent5">
                        <a:lumMod val="6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'02N20W10J01'!$A$4:$A$603</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'02N20W10J01'!$J$4:$J$603</c15:sqref>
                        </c15:formulaRef>
                      </c:ext>
                    </c:extLst>
                    <c:numCache>
                      <c:formatCode>General</c:formatCode>
                      <c:ptCount val="600"/>
                      <c:pt idx="0">
                        <c:v>263.88253784179688</c:v>
                      </c:pt>
                      <c:pt idx="1">
                        <c:v>265.13995361328119</c:v>
                      </c:pt>
                      <c:pt idx="2">
                        <c:v>266.906005859375</c:v>
                      </c:pt>
                      <c:pt idx="3">
                        <c:v>266.3345947265625</c:v>
                      </c:pt>
                      <c:pt idx="4">
                        <c:v>267.03512573242188</c:v>
                      </c:pt>
                      <c:pt idx="5">
                        <c:v>261.84613037109381</c:v>
                      </c:pt>
                      <c:pt idx="6">
                        <c:v>261.97808837890619</c:v>
                      </c:pt>
                      <c:pt idx="7">
                        <c:v>262.43585205078119</c:v>
                      </c:pt>
                      <c:pt idx="8">
                        <c:v>262.65615844726563</c:v>
                      </c:pt>
                      <c:pt idx="9">
                        <c:v>257.88742065429688</c:v>
                      </c:pt>
                      <c:pt idx="10">
                        <c:v>259.4931640625</c:v>
                      </c:pt>
                      <c:pt idx="11">
                        <c:v>260.4971923828125</c:v>
                      </c:pt>
                      <c:pt idx="12">
                        <c:v>262.73394775390619</c:v>
                      </c:pt>
                      <c:pt idx="13">
                        <c:v>264.73855590820313</c:v>
                      </c:pt>
                      <c:pt idx="14">
                        <c:v>261.78021240234381</c:v>
                      </c:pt>
                      <c:pt idx="15">
                        <c:v>263.11328125</c:v>
                      </c:pt>
                      <c:pt idx="16">
                        <c:v>264.25537109375</c:v>
                      </c:pt>
                      <c:pt idx="17">
                        <c:v>261.0411376953125</c:v>
                      </c:pt>
                      <c:pt idx="18">
                        <c:v>260.73345947265619</c:v>
                      </c:pt>
                      <c:pt idx="19">
                        <c:v>261.76339721679688</c:v>
                      </c:pt>
                      <c:pt idx="20">
                        <c:v>261.80801391601563</c:v>
                      </c:pt>
                      <c:pt idx="21">
                        <c:v>255.6209411621094</c:v>
                      </c:pt>
                      <c:pt idx="22">
                        <c:v>257.18087768554688</c:v>
                      </c:pt>
                      <c:pt idx="23">
                        <c:v>260.18524169921881</c:v>
                      </c:pt>
                      <c:pt idx="24">
                        <c:v>262.36373901367188</c:v>
                      </c:pt>
                      <c:pt idx="25">
                        <c:v>264.33517456054688</c:v>
                      </c:pt>
                      <c:pt idx="26">
                        <c:v>263.5546875</c:v>
                      </c:pt>
                      <c:pt idx="27">
                        <c:v>263.65536499023438</c:v>
                      </c:pt>
                      <c:pt idx="28">
                        <c:v>261.03524780273438</c:v>
                      </c:pt>
                      <c:pt idx="29">
                        <c:v>257.9207763671875</c:v>
                      </c:pt>
                      <c:pt idx="30">
                        <c:v>256.10379028320313</c:v>
                      </c:pt>
                      <c:pt idx="31">
                        <c:v>254.49383544921881</c:v>
                      </c:pt>
                      <c:pt idx="32">
                        <c:v>254.0110168457031</c:v>
                      </c:pt>
                      <c:pt idx="33">
                        <c:v>254.05531311035159</c:v>
                      </c:pt>
                      <c:pt idx="34">
                        <c:v>252.5479736328125</c:v>
                      </c:pt>
                      <c:pt idx="35">
                        <c:v>253.58119201660159</c:v>
                      </c:pt>
                      <c:pt idx="36">
                        <c:v>256.62579345703119</c:v>
                      </c:pt>
                      <c:pt idx="37">
                        <c:v>254.80033874511719</c:v>
                      </c:pt>
                      <c:pt idx="38">
                        <c:v>254.97511291503909</c:v>
                      </c:pt>
                      <c:pt idx="39">
                        <c:v>255.48323059082031</c:v>
                      </c:pt>
                      <c:pt idx="40">
                        <c:v>253.17694091796881</c:v>
                      </c:pt>
                      <c:pt idx="41">
                        <c:v>252.73698425292969</c:v>
                      </c:pt>
                      <c:pt idx="42">
                        <c:v>250.4464416503906</c:v>
                      </c:pt>
                      <c:pt idx="43">
                        <c:v>250.05940246582031</c:v>
                      </c:pt>
                      <c:pt idx="44">
                        <c:v>247.99937438964841</c:v>
                      </c:pt>
                      <c:pt idx="45">
                        <c:v>245.93121337890619</c:v>
                      </c:pt>
                      <c:pt idx="46">
                        <c:v>246.35162353515619</c:v>
                      </c:pt>
                      <c:pt idx="47">
                        <c:v>248.44972229003909</c:v>
                      </c:pt>
                      <c:pt idx="48">
                        <c:v>251.66850280761719</c:v>
                      </c:pt>
                      <c:pt idx="49">
                        <c:v>253.88679504394531</c:v>
                      </c:pt>
                      <c:pt idx="50">
                        <c:v>251.45362854003909</c:v>
                      </c:pt>
                      <c:pt idx="51">
                        <c:v>249.48036193847659</c:v>
                      </c:pt>
                      <c:pt idx="52">
                        <c:v>247.40580749511719</c:v>
                      </c:pt>
                      <c:pt idx="53">
                        <c:v>247.58998107910159</c:v>
                      </c:pt>
                      <c:pt idx="54">
                        <c:v>244.68132019042969</c:v>
                      </c:pt>
                      <c:pt idx="55">
                        <c:v>241.72016906738281</c:v>
                      </c:pt>
                      <c:pt idx="56">
                        <c:v>240.15675354003909</c:v>
                      </c:pt>
                      <c:pt idx="57">
                        <c:v>241.54359436035159</c:v>
                      </c:pt>
                      <c:pt idx="58">
                        <c:v>243.53355407714841</c:v>
                      </c:pt>
                      <c:pt idx="59">
                        <c:v>246.32759094238281</c:v>
                      </c:pt>
                      <c:pt idx="60">
                        <c:v>249.19145202636719</c:v>
                      </c:pt>
                      <c:pt idx="61">
                        <c:v>250.59370422363281</c:v>
                      </c:pt>
                      <c:pt idx="62">
                        <c:v>252.21504211425781</c:v>
                      </c:pt>
                      <c:pt idx="63">
                        <c:v>253.59541320800781</c:v>
                      </c:pt>
                      <c:pt idx="64">
                        <c:v>250.26905822753909</c:v>
                      </c:pt>
                      <c:pt idx="65">
                        <c:v>245.97142028808591</c:v>
                      </c:pt>
                      <c:pt idx="66">
                        <c:v>242.9165344238281</c:v>
                      </c:pt>
                      <c:pt idx="67">
                        <c:v>242.73970031738281</c:v>
                      </c:pt>
                      <c:pt idx="68">
                        <c:v>240.0843811035156</c:v>
                      </c:pt>
                      <c:pt idx="69">
                        <c:v>239.4325256347656</c:v>
                      </c:pt>
                      <c:pt idx="70">
                        <c:v>240.5141296386719</c:v>
                      </c:pt>
                      <c:pt idx="71">
                        <c:v>241.69670104980469</c:v>
                      </c:pt>
                      <c:pt idx="72">
                        <c:v>242.10748291015619</c:v>
                      </c:pt>
                      <c:pt idx="73">
                        <c:v>244.970458984375</c:v>
                      </c:pt>
                      <c:pt idx="74">
                        <c:v>246.5992126464844</c:v>
                      </c:pt>
                      <c:pt idx="75">
                        <c:v>247.651611328125</c:v>
                      </c:pt>
                      <c:pt idx="76">
                        <c:v>244.35908508300781</c:v>
                      </c:pt>
                      <c:pt idx="77">
                        <c:v>240.6512756347656</c:v>
                      </c:pt>
                      <c:pt idx="78">
                        <c:v>239.91139221191409</c:v>
                      </c:pt>
                      <c:pt idx="79">
                        <c:v>233.6653137207031</c:v>
                      </c:pt>
                      <c:pt idx="80">
                        <c:v>233.19575500488281</c:v>
                      </c:pt>
                      <c:pt idx="81">
                        <c:v>235.40000915527341</c:v>
                      </c:pt>
                      <c:pt idx="82">
                        <c:v>236.950927734375</c:v>
                      </c:pt>
                      <c:pt idx="83">
                        <c:v>240.1776428222656</c:v>
                      </c:pt>
                      <c:pt idx="84">
                        <c:v>243.31488037109381</c:v>
                      </c:pt>
                      <c:pt idx="85">
                        <c:v>246.33720397949219</c:v>
                      </c:pt>
                      <c:pt idx="86">
                        <c:v>248.99165344238281</c:v>
                      </c:pt>
                      <c:pt idx="87">
                        <c:v>248.38563537597659</c:v>
                      </c:pt>
                      <c:pt idx="88">
                        <c:v>245.70957946777341</c:v>
                      </c:pt>
                      <c:pt idx="89">
                        <c:v>241.54792785644531</c:v>
                      </c:pt>
                      <c:pt idx="90">
                        <c:v>241.32438659667969</c:v>
                      </c:pt>
                      <c:pt idx="91">
                        <c:v>241.27189636230469</c:v>
                      </c:pt>
                      <c:pt idx="92">
                        <c:v>241.03678894042969</c:v>
                      </c:pt>
                      <c:pt idx="93">
                        <c:v>236.31816101074219</c:v>
                      </c:pt>
                      <c:pt idx="94">
                        <c:v>233.6504821777344</c:v>
                      </c:pt>
                      <c:pt idx="95">
                        <c:v>236.0867919921875</c:v>
                      </c:pt>
                      <c:pt idx="96">
                        <c:v>237.84107971191409</c:v>
                      </c:pt>
                      <c:pt idx="97">
                        <c:v>240.79328918457031</c:v>
                      </c:pt>
                      <c:pt idx="98">
                        <c:v>244.7718811035156</c:v>
                      </c:pt>
                      <c:pt idx="99">
                        <c:v>246.33125305175781</c:v>
                      </c:pt>
                      <c:pt idx="100">
                        <c:v>245.95268249511719</c:v>
                      </c:pt>
                      <c:pt idx="101">
                        <c:v>239.3858337402344</c:v>
                      </c:pt>
                      <c:pt idx="102">
                        <c:v>237.54258728027341</c:v>
                      </c:pt>
                      <c:pt idx="103">
                        <c:v>236.17987060546881</c:v>
                      </c:pt>
                      <c:pt idx="104">
                        <c:v>236.05322265625</c:v>
                      </c:pt>
                      <c:pt idx="105">
                        <c:v>234.5743103027344</c:v>
                      </c:pt>
                      <c:pt idx="106">
                        <c:v>232.4685974121094</c:v>
                      </c:pt>
                      <c:pt idx="107">
                        <c:v>235.9789123535156</c:v>
                      </c:pt>
                      <c:pt idx="108">
                        <c:v>239.1072998046875</c:v>
                      </c:pt>
                      <c:pt idx="109">
                        <c:v>240.73966979980469</c:v>
                      </c:pt>
                      <c:pt idx="110">
                        <c:v>241.9566650390625</c:v>
                      </c:pt>
                      <c:pt idx="111">
                        <c:v>242.37358093261719</c:v>
                      </c:pt>
                      <c:pt idx="112">
                        <c:v>239.43824768066409</c:v>
                      </c:pt>
                      <c:pt idx="113">
                        <c:v>234.89442443847659</c:v>
                      </c:pt>
                      <c:pt idx="114">
                        <c:v>232.06976318359381</c:v>
                      </c:pt>
                      <c:pt idx="115">
                        <c:v>229.5630187988281</c:v>
                      </c:pt>
                      <c:pt idx="116">
                        <c:v>231.7597961425781</c:v>
                      </c:pt>
                      <c:pt idx="117">
                        <c:v>231.65278625488281</c:v>
                      </c:pt>
                      <c:pt idx="118">
                        <c:v>231.91065979003909</c:v>
                      </c:pt>
                      <c:pt idx="119">
                        <c:v>232.78337097167969</c:v>
                      </c:pt>
                      <c:pt idx="120">
                        <c:v>235.57426452636719</c:v>
                      </c:pt>
                      <c:pt idx="121">
                        <c:v>238.70640563964841</c:v>
                      </c:pt>
                      <c:pt idx="122">
                        <c:v>240.1628723144531</c:v>
                      </c:pt>
                      <c:pt idx="123">
                        <c:v>241.530029296875</c:v>
                      </c:pt>
                      <c:pt idx="124">
                        <c:v>238.01768493652341</c:v>
                      </c:pt>
                      <c:pt idx="125">
                        <c:v>234.05006408691409</c:v>
                      </c:pt>
                      <c:pt idx="126">
                        <c:v>231.78990173339841</c:v>
                      </c:pt>
                      <c:pt idx="127">
                        <c:v>229.7228698730469</c:v>
                      </c:pt>
                      <c:pt idx="128">
                        <c:v>227.76625061035159</c:v>
                      </c:pt>
                      <c:pt idx="129">
                        <c:v>229.02021789550781</c:v>
                      </c:pt>
                      <c:pt idx="130">
                        <c:v>229.27384948730469</c:v>
                      </c:pt>
                      <c:pt idx="131">
                        <c:v>233.13102722167969</c:v>
                      </c:pt>
                      <c:pt idx="132">
                        <c:v>236.80461120605469</c:v>
                      </c:pt>
                      <c:pt idx="133">
                        <c:v>240.3735046386719</c:v>
                      </c:pt>
                      <c:pt idx="134">
                        <c:v>243.8494567871094</c:v>
                      </c:pt>
                      <c:pt idx="135">
                        <c:v>246.1466369628906</c:v>
                      </c:pt>
                      <c:pt idx="136">
                        <c:v>246.8607177734375</c:v>
                      </c:pt>
                      <c:pt idx="137">
                        <c:v>239.0924987792969</c:v>
                      </c:pt>
                      <c:pt idx="138">
                        <c:v>236.54386901855469</c:v>
                      </c:pt>
                      <c:pt idx="139">
                        <c:v>234.55259704589841</c:v>
                      </c:pt>
                      <c:pt idx="140">
                        <c:v>232.5903625488281</c:v>
                      </c:pt>
                      <c:pt idx="141">
                        <c:v>233.7586669921875</c:v>
                      </c:pt>
                      <c:pt idx="142">
                        <c:v>233.59748840332031</c:v>
                      </c:pt>
                      <c:pt idx="143">
                        <c:v>236.3669738769531</c:v>
                      </c:pt>
                      <c:pt idx="144">
                        <c:v>237.7489318847656</c:v>
                      </c:pt>
                      <c:pt idx="145">
                        <c:v>238.4024963378906</c:v>
                      </c:pt>
                      <c:pt idx="146">
                        <c:v>239.19755554199219</c:v>
                      </c:pt>
                      <c:pt idx="147">
                        <c:v>240.39442443847659</c:v>
                      </c:pt>
                      <c:pt idx="148">
                        <c:v>236.9531555175781</c:v>
                      </c:pt>
                      <c:pt idx="149">
                        <c:v>233.0945129394531</c:v>
                      </c:pt>
                      <c:pt idx="150">
                        <c:v>229.9158630371094</c:v>
                      </c:pt>
                      <c:pt idx="151">
                        <c:v>229.55299377441409</c:v>
                      </c:pt>
                      <c:pt idx="152">
                        <c:v>226.75749206542969</c:v>
                      </c:pt>
                      <c:pt idx="153">
                        <c:v>227.58729553222659</c:v>
                      </c:pt>
                      <c:pt idx="154">
                        <c:v>227.89961242675781</c:v>
                      </c:pt>
                      <c:pt idx="155">
                        <c:v>228.9015808105469</c:v>
                      </c:pt>
                      <c:pt idx="156">
                        <c:v>233.10174560546881</c:v>
                      </c:pt>
                      <c:pt idx="157">
                        <c:v>236.19233703613281</c:v>
                      </c:pt>
                      <c:pt idx="158">
                        <c:v>239.03460693359381</c:v>
                      </c:pt>
                      <c:pt idx="159">
                        <c:v>240.191162109375</c:v>
                      </c:pt>
                      <c:pt idx="160">
                        <c:v>236.40440368652341</c:v>
                      </c:pt>
                      <c:pt idx="161">
                        <c:v>232.23591613769531</c:v>
                      </c:pt>
                      <c:pt idx="162">
                        <c:v>230.04347229003909</c:v>
                      </c:pt>
                      <c:pt idx="163">
                        <c:v>228.0628967285156</c:v>
                      </c:pt>
                      <c:pt idx="164">
                        <c:v>226.1707763671875</c:v>
                      </c:pt>
                      <c:pt idx="165">
                        <c:v>225.7407531738281</c:v>
                      </c:pt>
                      <c:pt idx="166">
                        <c:v>225.57585144042969</c:v>
                      </c:pt>
                      <c:pt idx="167">
                        <c:v>228.9872741699219</c:v>
                      </c:pt>
                      <c:pt idx="168">
                        <c:v>231.15705871582031</c:v>
                      </c:pt>
                      <c:pt idx="169">
                        <c:v>234.94587707519531</c:v>
                      </c:pt>
                      <c:pt idx="170">
                        <c:v>237.74977111816409</c:v>
                      </c:pt>
                      <c:pt idx="171">
                        <c:v>238.76130676269531</c:v>
                      </c:pt>
                      <c:pt idx="172">
                        <c:v>235.0215759277344</c:v>
                      </c:pt>
                      <c:pt idx="173">
                        <c:v>230.92292785644531</c:v>
                      </c:pt>
                      <c:pt idx="174">
                        <c:v>228.98260498046881</c:v>
                      </c:pt>
                      <c:pt idx="175">
                        <c:v>227.2462463378906</c:v>
                      </c:pt>
                      <c:pt idx="176">
                        <c:v>225.56440734863281</c:v>
                      </c:pt>
                      <c:pt idx="177">
                        <c:v>223.8501892089844</c:v>
                      </c:pt>
                      <c:pt idx="178">
                        <c:v>226.26734924316409</c:v>
                      </c:pt>
                      <c:pt idx="179">
                        <c:v>227.94688415527341</c:v>
                      </c:pt>
                      <c:pt idx="180">
                        <c:v>226.85044860839841</c:v>
                      </c:pt>
                      <c:pt idx="181">
                        <c:v>228.40876770019531</c:v>
                      </c:pt>
                      <c:pt idx="182">
                        <c:v>230.84211730957031</c:v>
                      </c:pt>
                      <c:pt idx="183">
                        <c:v>229.7646179199219</c:v>
                      </c:pt>
                      <c:pt idx="184">
                        <c:v>227.88810729980469</c:v>
                      </c:pt>
                      <c:pt idx="185">
                        <c:v>225.94451904296881</c:v>
                      </c:pt>
                      <c:pt idx="186">
                        <c:v>223.44032287597659</c:v>
                      </c:pt>
                      <c:pt idx="187">
                        <c:v>221.0851135253906</c:v>
                      </c:pt>
                      <c:pt idx="188">
                        <c:v>218.9564208984375</c:v>
                      </c:pt>
                      <c:pt idx="189">
                        <c:v>219.6791687011719</c:v>
                      </c:pt>
                      <c:pt idx="190">
                        <c:v>220.212890625</c:v>
                      </c:pt>
                      <c:pt idx="191">
                        <c:v>223.42503356933591</c:v>
                      </c:pt>
                      <c:pt idx="192">
                        <c:v>224.5290222167969</c:v>
                      </c:pt>
                      <c:pt idx="193">
                        <c:v>225.51832580566409</c:v>
                      </c:pt>
                      <c:pt idx="194">
                        <c:v>227.26774597167969</c:v>
                      </c:pt>
                      <c:pt idx="195">
                        <c:v>228.06683349609381</c:v>
                      </c:pt>
                      <c:pt idx="196">
                        <c:v>224.84283447265619</c:v>
                      </c:pt>
                      <c:pt idx="197">
                        <c:v>221.29502868652341</c:v>
                      </c:pt>
                      <c:pt idx="198">
                        <c:v>218.9072570800781</c:v>
                      </c:pt>
                      <c:pt idx="199">
                        <c:v>216.7518615722656</c:v>
                      </c:pt>
                      <c:pt idx="200">
                        <c:v>214.7394104003906</c:v>
                      </c:pt>
                      <c:pt idx="201">
                        <c:v>214.84861755371091</c:v>
                      </c:pt>
                      <c:pt idx="202">
                        <c:v>218.80049133300781</c:v>
                      </c:pt>
                      <c:pt idx="203">
                        <c:v>222.3880920410156</c:v>
                      </c:pt>
                      <c:pt idx="204">
                        <c:v>223.90716552734381</c:v>
                      </c:pt>
                      <c:pt idx="205">
                        <c:v>224.25190734863281</c:v>
                      </c:pt>
                      <c:pt idx="206">
                        <c:v>224.9961853027344</c:v>
                      </c:pt>
                      <c:pt idx="207">
                        <c:v>222.3449401855469</c:v>
                      </c:pt>
                      <c:pt idx="208">
                        <c:v>220.53184509277341</c:v>
                      </c:pt>
                      <c:pt idx="209">
                        <c:v>218.1885681152344</c:v>
                      </c:pt>
                      <c:pt idx="210">
                        <c:v>216.33990478515619</c:v>
                      </c:pt>
                      <c:pt idx="211">
                        <c:v>215.77020263671881</c:v>
                      </c:pt>
                      <c:pt idx="212">
                        <c:v>214.11354064941409</c:v>
                      </c:pt>
                      <c:pt idx="213">
                        <c:v>213.3066711425781</c:v>
                      </c:pt>
                      <c:pt idx="214">
                        <c:v>211.67665100097659</c:v>
                      </c:pt>
                      <c:pt idx="215">
                        <c:v>212.54310607910159</c:v>
                      </c:pt>
                      <c:pt idx="216">
                        <c:v>210.238525390625</c:v>
                      </c:pt>
                      <c:pt idx="217">
                        <c:v>211.02952575683591</c:v>
                      </c:pt>
                      <c:pt idx="218">
                        <c:v>213.03639221191409</c:v>
                      </c:pt>
                      <c:pt idx="219">
                        <c:v>214.2913513183594</c:v>
                      </c:pt>
                      <c:pt idx="220">
                        <c:v>211.79551696777341</c:v>
                      </c:pt>
                      <c:pt idx="221">
                        <c:v>210.37239074707031</c:v>
                      </c:pt>
                      <c:pt idx="222">
                        <c:v>209.13127136230469</c:v>
                      </c:pt>
                      <c:pt idx="223">
                        <c:v>207.90144348144531</c:v>
                      </c:pt>
                      <c:pt idx="224">
                        <c:v>206.726806640625</c:v>
                      </c:pt>
                      <c:pt idx="225">
                        <c:v>205.26118469238281</c:v>
                      </c:pt>
                      <c:pt idx="226">
                        <c:v>204.1630859375</c:v>
                      </c:pt>
                      <c:pt idx="227">
                        <c:v>206.03448486328119</c:v>
                      </c:pt>
                      <c:pt idx="228">
                        <c:v>208.21687316894531</c:v>
                      </c:pt>
                      <c:pt idx="229">
                        <c:v>209.48976135253909</c:v>
                      </c:pt>
                      <c:pt idx="230">
                        <c:v>210.6324462890625</c:v>
                      </c:pt>
                      <c:pt idx="231">
                        <c:v>207.29071044921881</c:v>
                      </c:pt>
                      <c:pt idx="232">
                        <c:v>207.88822937011719</c:v>
                      </c:pt>
                      <c:pt idx="233">
                        <c:v>204.74615478515619</c:v>
                      </c:pt>
                      <c:pt idx="234">
                        <c:v>203.0842590332031</c:v>
                      </c:pt>
                      <c:pt idx="235">
                        <c:v>201.5953369140625</c:v>
                      </c:pt>
                      <c:pt idx="236">
                        <c:v>200.16419982910159</c:v>
                      </c:pt>
                      <c:pt idx="237">
                        <c:v>198.70231628417969</c:v>
                      </c:pt>
                      <c:pt idx="238">
                        <c:v>199.66224670410159</c:v>
                      </c:pt>
                      <c:pt idx="239">
                        <c:v>201.94432067871091</c:v>
                      </c:pt>
                      <c:pt idx="240">
                        <c:v>204.44163513183591</c:v>
                      </c:pt>
                      <c:pt idx="241">
                        <c:v>206.36799621582031</c:v>
                      </c:pt>
                      <c:pt idx="242">
                        <c:v>207.6810302734375</c:v>
                      </c:pt>
                      <c:pt idx="243">
                        <c:v>208.50907897949219</c:v>
                      </c:pt>
                      <c:pt idx="244">
                        <c:v>208.0237121582031</c:v>
                      </c:pt>
                      <c:pt idx="245">
                        <c:v>200.8370361328125</c:v>
                      </c:pt>
                      <c:pt idx="246">
                        <c:v>198.17140197753909</c:v>
                      </c:pt>
                      <c:pt idx="247">
                        <c:v>196.091552734375</c:v>
                      </c:pt>
                      <c:pt idx="248">
                        <c:v>196.23417663574219</c:v>
                      </c:pt>
                      <c:pt idx="249">
                        <c:v>196.5150451660156</c:v>
                      </c:pt>
                      <c:pt idx="250">
                        <c:v>197.4329833984375</c:v>
                      </c:pt>
                      <c:pt idx="251">
                        <c:v>197.5760803222656</c:v>
                      </c:pt>
                      <c:pt idx="252">
                        <c:v>199.3772888183594</c:v>
                      </c:pt>
                      <c:pt idx="253">
                        <c:v>200.5308837890625</c:v>
                      </c:pt>
                      <c:pt idx="254">
                        <c:v>201.4164123535156</c:v>
                      </c:pt>
                      <c:pt idx="255">
                        <c:v>202.21083068847659</c:v>
                      </c:pt>
                      <c:pt idx="256">
                        <c:v>198.71760559082031</c:v>
                      </c:pt>
                      <c:pt idx="257">
                        <c:v>195.18011474609381</c:v>
                      </c:pt>
                      <c:pt idx="258">
                        <c:v>192.87559509277341</c:v>
                      </c:pt>
                      <c:pt idx="259">
                        <c:v>191.4476318359375</c:v>
                      </c:pt>
                      <c:pt idx="260">
                        <c:v>189.44340515136719</c:v>
                      </c:pt>
                      <c:pt idx="261">
                        <c:v>189.95664978027341</c:v>
                      </c:pt>
                      <c:pt idx="262">
                        <c:v>190.936279296875</c:v>
                      </c:pt>
                      <c:pt idx="263">
                        <c:v>194.10536193847659</c:v>
                      </c:pt>
                      <c:pt idx="264">
                        <c:v>199.98291015625</c:v>
                      </c:pt>
                      <c:pt idx="265">
                        <c:v>201.8670654296875</c:v>
                      </c:pt>
                      <c:pt idx="266">
                        <c:v>205.92549133300781</c:v>
                      </c:pt>
                      <c:pt idx="267">
                        <c:v>208.1077880859375</c:v>
                      </c:pt>
                      <c:pt idx="268">
                        <c:v>205.4394226074219</c:v>
                      </c:pt>
                      <c:pt idx="269">
                        <c:v>202.23419189453119</c:v>
                      </c:pt>
                      <c:pt idx="270">
                        <c:v>200.5067443847656</c:v>
                      </c:pt>
                      <c:pt idx="271">
                        <c:v>198.90046691894531</c:v>
                      </c:pt>
                      <c:pt idx="272">
                        <c:v>197.33564758300781</c:v>
                      </c:pt>
                      <c:pt idx="273">
                        <c:v>195.7413635253906</c:v>
                      </c:pt>
                      <c:pt idx="274">
                        <c:v>197.5502014160156</c:v>
                      </c:pt>
                      <c:pt idx="275">
                        <c:v>200.7115173339844</c:v>
                      </c:pt>
                      <c:pt idx="276">
                        <c:v>202.64398193359381</c:v>
                      </c:pt>
                      <c:pt idx="277">
                        <c:v>201.08653259277341</c:v>
                      </c:pt>
                      <c:pt idx="278">
                        <c:v>201.59315490722659</c:v>
                      </c:pt>
                      <c:pt idx="279">
                        <c:v>202.37237548828119</c:v>
                      </c:pt>
                      <c:pt idx="280">
                        <c:v>200.1422119140625</c:v>
                      </c:pt>
                      <c:pt idx="281">
                        <c:v>197.68052673339841</c:v>
                      </c:pt>
                      <c:pt idx="282">
                        <c:v>196.1121520996094</c:v>
                      </c:pt>
                      <c:pt idx="283">
                        <c:v>194.6752624511719</c:v>
                      </c:pt>
                      <c:pt idx="284">
                        <c:v>193.31666564941409</c:v>
                      </c:pt>
                      <c:pt idx="285">
                        <c:v>191.9458312988281</c:v>
                      </c:pt>
                      <c:pt idx="286">
                        <c:v>192.8345947265625</c:v>
                      </c:pt>
                      <c:pt idx="287">
                        <c:v>192.75325012207031</c:v>
                      </c:pt>
                      <c:pt idx="288">
                        <c:v>195.57005310058591</c:v>
                      </c:pt>
                      <c:pt idx="289">
                        <c:v>198.0484924316406</c:v>
                      </c:pt>
                      <c:pt idx="290">
                        <c:v>200.57164001464841</c:v>
                      </c:pt>
                      <c:pt idx="291">
                        <c:v>201.52288818359381</c:v>
                      </c:pt>
                      <c:pt idx="292">
                        <c:v>196.1327819824219</c:v>
                      </c:pt>
                      <c:pt idx="293">
                        <c:v>194.13169860839841</c:v>
                      </c:pt>
                      <c:pt idx="294">
                        <c:v>192.72552490234381</c:v>
                      </c:pt>
                      <c:pt idx="295">
                        <c:v>191.30760192871091</c:v>
                      </c:pt>
                      <c:pt idx="296">
                        <c:v>189.905029296875</c:v>
                      </c:pt>
                      <c:pt idx="297">
                        <c:v>188.46025085449219</c:v>
                      </c:pt>
                      <c:pt idx="298">
                        <c:v>189.29954528808591</c:v>
                      </c:pt>
                      <c:pt idx="299">
                        <c:v>190.35340881347659</c:v>
                      </c:pt>
                      <c:pt idx="300">
                        <c:v>193.1007995605469</c:v>
                      </c:pt>
                      <c:pt idx="301">
                        <c:v>194.57514953613281</c:v>
                      </c:pt>
                      <c:pt idx="302">
                        <c:v>194.81427001953119</c:v>
                      </c:pt>
                      <c:pt idx="303">
                        <c:v>195.35041809082031</c:v>
                      </c:pt>
                      <c:pt idx="304">
                        <c:v>196.78875732421881</c:v>
                      </c:pt>
                      <c:pt idx="305">
                        <c:v>190.8039245605469</c:v>
                      </c:pt>
                      <c:pt idx="306">
                        <c:v>189.04371643066409</c:v>
                      </c:pt>
                      <c:pt idx="307">
                        <c:v>188.31781005859381</c:v>
                      </c:pt>
                      <c:pt idx="308">
                        <c:v>186.83964538574219</c:v>
                      </c:pt>
                      <c:pt idx="309">
                        <c:v>185.2295837402344</c:v>
                      </c:pt>
                      <c:pt idx="310">
                        <c:v>186.1164855957031</c:v>
                      </c:pt>
                      <c:pt idx="311">
                        <c:v>187.9897155761719</c:v>
                      </c:pt>
                      <c:pt idx="312">
                        <c:v>192.2168884277344</c:v>
                      </c:pt>
                      <c:pt idx="313">
                        <c:v>194.31939697265619</c:v>
                      </c:pt>
                      <c:pt idx="314">
                        <c:v>191.57997131347659</c:v>
                      </c:pt>
                      <c:pt idx="315">
                        <c:v>193.12123107910159</c:v>
                      </c:pt>
                      <c:pt idx="316">
                        <c:v>194.24650573730469</c:v>
                      </c:pt>
                      <c:pt idx="317">
                        <c:v>191.14768981933591</c:v>
                      </c:pt>
                      <c:pt idx="318">
                        <c:v>189.90919494628909</c:v>
                      </c:pt>
                      <c:pt idx="319">
                        <c:v>188.808349609375</c:v>
                      </c:pt>
                      <c:pt idx="320">
                        <c:v>187.71453857421881</c:v>
                      </c:pt>
                      <c:pt idx="321">
                        <c:v>186.62260437011719</c:v>
                      </c:pt>
                      <c:pt idx="322">
                        <c:v>185.52391052246091</c:v>
                      </c:pt>
                      <c:pt idx="323">
                        <c:v>185.60093688964841</c:v>
                      </c:pt>
                      <c:pt idx="324">
                        <c:v>188.49021911621091</c:v>
                      </c:pt>
                      <c:pt idx="325">
                        <c:v>189.76812744140619</c:v>
                      </c:pt>
                      <c:pt idx="326">
                        <c:v>191.50938415527341</c:v>
                      </c:pt>
                      <c:pt idx="327">
                        <c:v>192.21063232421881</c:v>
                      </c:pt>
                      <c:pt idx="328">
                        <c:v>191.91569519042969</c:v>
                      </c:pt>
                      <c:pt idx="329">
                        <c:v>186.99565124511719</c:v>
                      </c:pt>
                      <c:pt idx="330">
                        <c:v>184.76383972167969</c:v>
                      </c:pt>
                      <c:pt idx="331">
                        <c:v>182.86665344238281</c:v>
                      </c:pt>
                      <c:pt idx="332">
                        <c:v>181.0609436035156</c:v>
                      </c:pt>
                      <c:pt idx="333">
                        <c:v>182.18281555175781</c:v>
                      </c:pt>
                      <c:pt idx="334">
                        <c:v>182.9199523925781</c:v>
                      </c:pt>
                      <c:pt idx="335">
                        <c:v>185.86116027832031</c:v>
                      </c:pt>
                      <c:pt idx="336">
                        <c:v>188.32817077636719</c:v>
                      </c:pt>
                      <c:pt idx="337">
                        <c:v>191.76176452636719</c:v>
                      </c:pt>
                      <c:pt idx="338">
                        <c:v>195.78150939941409</c:v>
                      </c:pt>
                      <c:pt idx="339">
                        <c:v>199.4770202636719</c:v>
                      </c:pt>
                      <c:pt idx="340">
                        <c:v>196.9468994140625</c:v>
                      </c:pt>
                      <c:pt idx="341">
                        <c:v>193.4547119140625</c:v>
                      </c:pt>
                      <c:pt idx="342">
                        <c:v>192.25074768066409</c:v>
                      </c:pt>
                      <c:pt idx="343">
                        <c:v>191.0975646972656</c:v>
                      </c:pt>
                      <c:pt idx="344">
                        <c:v>191.113037109375</c:v>
                      </c:pt>
                      <c:pt idx="345">
                        <c:v>190.00263977050781</c:v>
                      </c:pt>
                      <c:pt idx="346">
                        <c:v>189.2991638183594</c:v>
                      </c:pt>
                      <c:pt idx="347">
                        <c:v>187.53358459472659</c:v>
                      </c:pt>
                      <c:pt idx="348">
                        <c:v>189.02610778808591</c:v>
                      </c:pt>
                      <c:pt idx="349">
                        <c:v>191.21710205078119</c:v>
                      </c:pt>
                      <c:pt idx="350">
                        <c:v>189.73872375488281</c:v>
                      </c:pt>
                      <c:pt idx="351">
                        <c:v>190.334228515625</c:v>
                      </c:pt>
                      <c:pt idx="352">
                        <c:v>188.24134826660159</c:v>
                      </c:pt>
                      <c:pt idx="353">
                        <c:v>185.97291564941409</c:v>
                      </c:pt>
                      <c:pt idx="354">
                        <c:v>184.60148620605469</c:v>
                      </c:pt>
                      <c:pt idx="355">
                        <c:v>183.3133850097656</c:v>
                      </c:pt>
                      <c:pt idx="356">
                        <c:v>182.2396545410156</c:v>
                      </c:pt>
                      <c:pt idx="357">
                        <c:v>181.68702697753909</c:v>
                      </c:pt>
                      <c:pt idx="358">
                        <c:v>180.41139221191409</c:v>
                      </c:pt>
                      <c:pt idx="359">
                        <c:v>181.10809326171881</c:v>
                      </c:pt>
                      <c:pt idx="360">
                        <c:v>183.16014099121091</c:v>
                      </c:pt>
                      <c:pt idx="361">
                        <c:v>185.05125427246091</c:v>
                      </c:pt>
                      <c:pt idx="362">
                        <c:v>186.19624328613281</c:v>
                      </c:pt>
                      <c:pt idx="363">
                        <c:v>187.07331848144531</c:v>
                      </c:pt>
                      <c:pt idx="364">
                        <c:v>183.60337829589841</c:v>
                      </c:pt>
                      <c:pt idx="365">
                        <c:v>180.10676574707031</c:v>
                      </c:pt>
                      <c:pt idx="366">
                        <c:v>178.7658386230469</c:v>
                      </c:pt>
                      <c:pt idx="367">
                        <c:v>177.5747375488281</c:v>
                      </c:pt>
                      <c:pt idx="368">
                        <c:v>176.3689880371094</c:v>
                      </c:pt>
                      <c:pt idx="369">
                        <c:v>175.09349060058591</c:v>
                      </c:pt>
                      <c:pt idx="370">
                        <c:v>176.9683532714844</c:v>
                      </c:pt>
                      <c:pt idx="371">
                        <c:v>177.79243469238281</c:v>
                      </c:pt>
                      <c:pt idx="372">
                        <c:v>178.93121337890619</c:v>
                      </c:pt>
                      <c:pt idx="373">
                        <c:v>177.56144714355469</c:v>
                      </c:pt>
                      <c:pt idx="374">
                        <c:v>178.0096435546875</c:v>
                      </c:pt>
                      <c:pt idx="375">
                        <c:v>177.40718078613281</c:v>
                      </c:pt>
                      <c:pt idx="376">
                        <c:v>175.5528259277344</c:v>
                      </c:pt>
                      <c:pt idx="377">
                        <c:v>173.79449462890619</c:v>
                      </c:pt>
                      <c:pt idx="378">
                        <c:v>171.97442626953119</c:v>
                      </c:pt>
                      <c:pt idx="379">
                        <c:v>171.2659912109375</c:v>
                      </c:pt>
                      <c:pt idx="380">
                        <c:v>169.99421691894531</c:v>
                      </c:pt>
                      <c:pt idx="381">
                        <c:v>168.27671813964841</c:v>
                      </c:pt>
                      <c:pt idx="382">
                        <c:v>170.00685119628909</c:v>
                      </c:pt>
                      <c:pt idx="383">
                        <c:v>171.48948669433591</c:v>
                      </c:pt>
                      <c:pt idx="384">
                        <c:v>173.49552917480469</c:v>
                      </c:pt>
                      <c:pt idx="385">
                        <c:v>178.5703125</c:v>
                      </c:pt>
                      <c:pt idx="386">
                        <c:v>182.01214599609381</c:v>
                      </c:pt>
                      <c:pt idx="387">
                        <c:v>180.83305358886719</c:v>
                      </c:pt>
                      <c:pt idx="388">
                        <c:v>178.68531799316409</c:v>
                      </c:pt>
                      <c:pt idx="389">
                        <c:v>176.55438232421881</c:v>
                      </c:pt>
                      <c:pt idx="390">
                        <c:v>175.9443054199219</c:v>
                      </c:pt>
                      <c:pt idx="391">
                        <c:v>175.34222412109381</c:v>
                      </c:pt>
                      <c:pt idx="392">
                        <c:v>174.672607421875</c:v>
                      </c:pt>
                      <c:pt idx="393">
                        <c:v>174.78559875488281</c:v>
                      </c:pt>
                      <c:pt idx="394">
                        <c:v>173.96150207519531</c:v>
                      </c:pt>
                      <c:pt idx="395">
                        <c:v>171.01585388183591</c:v>
                      </c:pt>
                      <c:pt idx="396">
                        <c:v>168.6548767089844</c:v>
                      </c:pt>
                      <c:pt idx="397">
                        <c:v>170.6459655761719</c:v>
                      </c:pt>
                      <c:pt idx="398">
                        <c:v>172.9171447753906</c:v>
                      </c:pt>
                      <c:pt idx="399">
                        <c:v>174.69303894042969</c:v>
                      </c:pt>
                      <c:pt idx="400">
                        <c:v>173.15943908691409</c:v>
                      </c:pt>
                      <c:pt idx="401">
                        <c:v>172.0316162109375</c:v>
                      </c:pt>
                      <c:pt idx="402">
                        <c:v>169.380859375</c:v>
                      </c:pt>
                      <c:pt idx="403">
                        <c:v>169.01863098144531</c:v>
                      </c:pt>
                      <c:pt idx="404">
                        <c:v>169.6618957519531</c:v>
                      </c:pt>
                      <c:pt idx="405">
                        <c:v>169.9429931640625</c:v>
                      </c:pt>
                      <c:pt idx="406">
                        <c:v>171.42808532714841</c:v>
                      </c:pt>
                      <c:pt idx="407">
                        <c:v>169.1280517578125</c:v>
                      </c:pt>
                      <c:pt idx="408">
                        <c:v>170.8441467285156</c:v>
                      </c:pt>
                      <c:pt idx="409">
                        <c:v>168.84458923339841</c:v>
                      </c:pt>
                      <c:pt idx="410">
                        <c:v>170.64686584472659</c:v>
                      </c:pt>
                      <c:pt idx="411">
                        <c:v>171.9415588378906</c:v>
                      </c:pt>
                      <c:pt idx="412">
                        <c:v>169.3494567871094</c:v>
                      </c:pt>
                      <c:pt idx="413">
                        <c:v>168.8934326171875</c:v>
                      </c:pt>
                      <c:pt idx="414">
                        <c:v>166.95259094238281</c:v>
                      </c:pt>
                      <c:pt idx="415">
                        <c:v>164.9753723144531</c:v>
                      </c:pt>
                      <c:pt idx="416">
                        <c:v>163.16070556640619</c:v>
                      </c:pt>
                      <c:pt idx="417">
                        <c:v>163.51385498046881</c:v>
                      </c:pt>
                      <c:pt idx="418">
                        <c:v>164.25477600097659</c:v>
                      </c:pt>
                      <c:pt idx="419">
                        <c:v>166.31671142578119</c:v>
                      </c:pt>
                      <c:pt idx="420">
                        <c:v>167.3419494628906</c:v>
                      </c:pt>
                      <c:pt idx="421">
                        <c:v>167.36378479003909</c:v>
                      </c:pt>
                      <c:pt idx="422">
                        <c:v>168.1101989746094</c:v>
                      </c:pt>
                      <c:pt idx="423">
                        <c:v>171.2017517089844</c:v>
                      </c:pt>
                      <c:pt idx="424">
                        <c:v>169.52471923828119</c:v>
                      </c:pt>
                      <c:pt idx="425">
                        <c:v>166.9871520996094</c:v>
                      </c:pt>
                      <c:pt idx="426">
                        <c:v>164.8349609375</c:v>
                      </c:pt>
                      <c:pt idx="427">
                        <c:v>164.1137390136719</c:v>
                      </c:pt>
                      <c:pt idx="428">
                        <c:v>164.3667297363281</c:v>
                      </c:pt>
                      <c:pt idx="429">
                        <c:v>162.13935852050781</c:v>
                      </c:pt>
                      <c:pt idx="430">
                        <c:v>167.477783203125</c:v>
                      </c:pt>
                      <c:pt idx="431">
                        <c:v>173.065185546875</c:v>
                      </c:pt>
                      <c:pt idx="432">
                        <c:v>176.2003173828125</c:v>
                      </c:pt>
                      <c:pt idx="433">
                        <c:v>177.6907653808594</c:v>
                      </c:pt>
                      <c:pt idx="434">
                        <c:v>176.47404479980469</c:v>
                      </c:pt>
                      <c:pt idx="435">
                        <c:v>174.80476379394531</c:v>
                      </c:pt>
                      <c:pt idx="436">
                        <c:v>172.90228271484381</c:v>
                      </c:pt>
                      <c:pt idx="437">
                        <c:v>171.36073303222659</c:v>
                      </c:pt>
                      <c:pt idx="438">
                        <c:v>169.70623779296881</c:v>
                      </c:pt>
                      <c:pt idx="439">
                        <c:v>168.0911560058594</c:v>
                      </c:pt>
                      <c:pt idx="440">
                        <c:v>166.4103698730469</c:v>
                      </c:pt>
                      <c:pt idx="441">
                        <c:v>165.29249572753909</c:v>
                      </c:pt>
                      <c:pt idx="442">
                        <c:v>167.62950134277341</c:v>
                      </c:pt>
                      <c:pt idx="443">
                        <c:v>171.4454040527344</c:v>
                      </c:pt>
                      <c:pt idx="444">
                        <c:v>174.86968994140619</c:v>
                      </c:pt>
                      <c:pt idx="445">
                        <c:v>176.1431579589844</c:v>
                      </c:pt>
                      <c:pt idx="446">
                        <c:v>177.74140930175781</c:v>
                      </c:pt>
                      <c:pt idx="447">
                        <c:v>180.00444030761719</c:v>
                      </c:pt>
                      <c:pt idx="448">
                        <c:v>177.1258544921875</c:v>
                      </c:pt>
                      <c:pt idx="449">
                        <c:v>173.99116516113281</c:v>
                      </c:pt>
                      <c:pt idx="450">
                        <c:v>171.9937744140625</c:v>
                      </c:pt>
                      <c:pt idx="451">
                        <c:v>170.10441589355469</c:v>
                      </c:pt>
                      <c:pt idx="452">
                        <c:v>170.29750061035159</c:v>
                      </c:pt>
                      <c:pt idx="453">
                        <c:v>168.34228515625</c:v>
                      </c:pt>
                      <c:pt idx="454">
                        <c:v>172.60453796386719</c:v>
                      </c:pt>
                      <c:pt idx="455">
                        <c:v>176.04060363769531</c:v>
                      </c:pt>
                      <c:pt idx="456">
                        <c:v>177.7322998046875</c:v>
                      </c:pt>
                      <c:pt idx="457">
                        <c:v>178.45811462402341</c:v>
                      </c:pt>
                      <c:pt idx="458">
                        <c:v>180.1349792480469</c:v>
                      </c:pt>
                      <c:pt idx="459">
                        <c:v>180.76026916503909</c:v>
                      </c:pt>
                      <c:pt idx="460">
                        <c:v>177.37445068359381</c:v>
                      </c:pt>
                      <c:pt idx="461">
                        <c:v>173.96624755859381</c:v>
                      </c:pt>
                      <c:pt idx="462">
                        <c:v>171.1543884277344</c:v>
                      </c:pt>
                      <c:pt idx="463">
                        <c:v>171.01531982421881</c:v>
                      </c:pt>
                      <c:pt idx="464">
                        <c:v>168.4841613769531</c:v>
                      </c:pt>
                      <c:pt idx="465">
                        <c:v>168.68603515625</c:v>
                      </c:pt>
                      <c:pt idx="466">
                        <c:v>169.03851318359381</c:v>
                      </c:pt>
                      <c:pt idx="467">
                        <c:v>169.68804931640619</c:v>
                      </c:pt>
                      <c:pt idx="468">
                        <c:v>175.2430114746094</c:v>
                      </c:pt>
                      <c:pt idx="469">
                        <c:v>180.4107360839844</c:v>
                      </c:pt>
                      <c:pt idx="470">
                        <c:v>183.09434509277341</c:v>
                      </c:pt>
                      <c:pt idx="471">
                        <c:v>184.193603515625</c:v>
                      </c:pt>
                      <c:pt idx="472">
                        <c:v>180.7324523925781</c:v>
                      </c:pt>
                      <c:pt idx="473">
                        <c:v>177.11106872558591</c:v>
                      </c:pt>
                      <c:pt idx="474">
                        <c:v>175.8012390136719</c:v>
                      </c:pt>
                      <c:pt idx="475">
                        <c:v>174.6125183105469</c:v>
                      </c:pt>
                      <c:pt idx="476">
                        <c:v>173.38868713378909</c:v>
                      </c:pt>
                      <c:pt idx="477">
                        <c:v>172.08967590332031</c:v>
                      </c:pt>
                      <c:pt idx="478">
                        <c:v>172.7294006347656</c:v>
                      </c:pt>
                      <c:pt idx="479">
                        <c:v>171.98600769042969</c:v>
                      </c:pt>
                      <c:pt idx="480">
                        <c:v>173.435791015625</c:v>
                      </c:pt>
                      <c:pt idx="481">
                        <c:v>175.0742492675781</c:v>
                      </c:pt>
                      <c:pt idx="482">
                        <c:v>177.6379089355469</c:v>
                      </c:pt>
                      <c:pt idx="483">
                        <c:v>176.19099426269531</c:v>
                      </c:pt>
                      <c:pt idx="484">
                        <c:v>173.92681884765619</c:v>
                      </c:pt>
                      <c:pt idx="485">
                        <c:v>171.7361145019531</c:v>
                      </c:pt>
                      <c:pt idx="486">
                        <c:v>170.20538330078119</c:v>
                      </c:pt>
                      <c:pt idx="487">
                        <c:v>168.7225036621094</c:v>
                      </c:pt>
                      <c:pt idx="488">
                        <c:v>167.28477478027341</c:v>
                      </c:pt>
                      <c:pt idx="489">
                        <c:v>165.80712890625</c:v>
                      </c:pt>
                      <c:pt idx="490">
                        <c:v>168.4247131347656</c:v>
                      </c:pt>
                      <c:pt idx="491">
                        <c:v>172.563232421875</c:v>
                      </c:pt>
                      <c:pt idx="492">
                        <c:v>174.6116638183594</c:v>
                      </c:pt>
                      <c:pt idx="493">
                        <c:v>175.21160888671881</c:v>
                      </c:pt>
                      <c:pt idx="494">
                        <c:v>175.46568298339841</c:v>
                      </c:pt>
                      <c:pt idx="495">
                        <c:v>175.55735778808591</c:v>
                      </c:pt>
                      <c:pt idx="496">
                        <c:v>175.1845703125</c:v>
                      </c:pt>
                      <c:pt idx="497">
                        <c:v>169.550537109375</c:v>
                      </c:pt>
                      <c:pt idx="498">
                        <c:v>167.3010559082031</c:v>
                      </c:pt>
                      <c:pt idx="499">
                        <c:v>165.50636291503909</c:v>
                      </c:pt>
                      <c:pt idx="500">
                        <c:v>164.78630065917969</c:v>
                      </c:pt>
                      <c:pt idx="501">
                        <c:v>164.1288146972656</c:v>
                      </c:pt>
                      <c:pt idx="502">
                        <c:v>164.31463623046881</c:v>
                      </c:pt>
                      <c:pt idx="503">
                        <c:v>168.08924865722659</c:v>
                      </c:pt>
                      <c:pt idx="504">
                        <c:v>169.31382751464841</c:v>
                      </c:pt>
                      <c:pt idx="505">
                        <c:v>169.6952209472656</c:v>
                      </c:pt>
                      <c:pt idx="506">
                        <c:v>168.53321838378909</c:v>
                      </c:pt>
                      <c:pt idx="507">
                        <c:v>166.70597839355469</c:v>
                      </c:pt>
                      <c:pt idx="508">
                        <c:v>165.63246154785159</c:v>
                      </c:pt>
                      <c:pt idx="509">
                        <c:v>164.5143127441406</c:v>
                      </c:pt>
                      <c:pt idx="510">
                        <c:v>162.40948486328119</c:v>
                      </c:pt>
                      <c:pt idx="511">
                        <c:v>160.3607482910156</c:v>
                      </c:pt>
                      <c:pt idx="512">
                        <c:v>158.48866271972659</c:v>
                      </c:pt>
                      <c:pt idx="513">
                        <c:v>158.81639099121091</c:v>
                      </c:pt>
                      <c:pt idx="514">
                        <c:v>160.49021911621091</c:v>
                      </c:pt>
                      <c:pt idx="515">
                        <c:v>161.5025939941406</c:v>
                      </c:pt>
                      <c:pt idx="516">
                        <c:v>163.8149719238281</c:v>
                      </c:pt>
                      <c:pt idx="517">
                        <c:v>167.21119689941409</c:v>
                      </c:pt>
                      <c:pt idx="518">
                        <c:v>170.16087341308591</c:v>
                      </c:pt>
                      <c:pt idx="519">
                        <c:v>168.9062805175781</c:v>
                      </c:pt>
                      <c:pt idx="520">
                        <c:v>166.81170654296881</c:v>
                      </c:pt>
                      <c:pt idx="521">
                        <c:v>164.74739074707031</c:v>
                      </c:pt>
                      <c:pt idx="522">
                        <c:v>163.00843811035159</c:v>
                      </c:pt>
                      <c:pt idx="523">
                        <c:v>161.32121276855469</c:v>
                      </c:pt>
                      <c:pt idx="524">
                        <c:v>159.69793701171881</c:v>
                      </c:pt>
                      <c:pt idx="525">
                        <c:v>159.40318298339841</c:v>
                      </c:pt>
                      <c:pt idx="526">
                        <c:v>160.1205139160156</c:v>
                      </c:pt>
                      <c:pt idx="527">
                        <c:v>160.7074279785156</c:v>
                      </c:pt>
                      <c:pt idx="528">
                        <c:v>165.0919494628906</c:v>
                      </c:pt>
                      <c:pt idx="529">
                        <c:v>165.20916748046881</c:v>
                      </c:pt>
                      <c:pt idx="530">
                        <c:v>167.4542236328125</c:v>
                      </c:pt>
                      <c:pt idx="531">
                        <c:v>168.1810302734375</c:v>
                      </c:pt>
                      <c:pt idx="532">
                        <c:v>166.17095947265619</c:v>
                      </c:pt>
                      <c:pt idx="533">
                        <c:v>164.06365966796881</c:v>
                      </c:pt>
                      <c:pt idx="534">
                        <c:v>162.21955871582031</c:v>
                      </c:pt>
                      <c:pt idx="535">
                        <c:v>160.46533203125</c:v>
                      </c:pt>
                      <c:pt idx="536">
                        <c:v>158.81272888183591</c:v>
                      </c:pt>
                      <c:pt idx="537">
                        <c:v>159.33476257324219</c:v>
                      </c:pt>
                      <c:pt idx="538">
                        <c:v>159.05220031738281</c:v>
                      </c:pt>
                      <c:pt idx="539">
                        <c:v>161.3711853027344</c:v>
                      </c:pt>
                      <c:pt idx="540">
                        <c:v>161.60075378417969</c:v>
                      </c:pt>
                      <c:pt idx="541">
                        <c:v>163.2431640625</c:v>
                      </c:pt>
                      <c:pt idx="542">
                        <c:v>165.6336669921875</c:v>
                      </c:pt>
                      <c:pt idx="543">
                        <c:v>167.04127502441409</c:v>
                      </c:pt>
                      <c:pt idx="544">
                        <c:v>161.87068176269531</c:v>
                      </c:pt>
                      <c:pt idx="545">
                        <c:v>161.21836853027341</c:v>
                      </c:pt>
                      <c:pt idx="546">
                        <c:v>160.2027282714844</c:v>
                      </c:pt>
                      <c:pt idx="547">
                        <c:v>159.04705810546881</c:v>
                      </c:pt>
                      <c:pt idx="548">
                        <c:v>158.14183044433591</c:v>
                      </c:pt>
                      <c:pt idx="549">
                        <c:v>158.00041198730469</c:v>
                      </c:pt>
                      <c:pt idx="550">
                        <c:v>156.75907897949219</c:v>
                      </c:pt>
                      <c:pt idx="551">
                        <c:v>156.35008239746091</c:v>
                      </c:pt>
                      <c:pt idx="552">
                        <c:v>154.39277648925781</c:v>
                      </c:pt>
                      <c:pt idx="553">
                        <c:v>156.05766296386719</c:v>
                      </c:pt>
                      <c:pt idx="554">
                        <c:v>157.43904113769531</c:v>
                      </c:pt>
                      <c:pt idx="555">
                        <c:v>158.12019348144531</c:v>
                      </c:pt>
                      <c:pt idx="556">
                        <c:v>154.1396484375</c:v>
                      </c:pt>
                      <c:pt idx="557">
                        <c:v>153.7627868652344</c:v>
                      </c:pt>
                      <c:pt idx="558">
                        <c:v>153.32640075683591</c:v>
                      </c:pt>
                      <c:pt idx="559">
                        <c:v>153.2529296875</c:v>
                      </c:pt>
                      <c:pt idx="560">
                        <c:v>154.76605224609381</c:v>
                      </c:pt>
                      <c:pt idx="561">
                        <c:v>150.03721618652341</c:v>
                      </c:pt>
                      <c:pt idx="562">
                        <c:v>150.28759765625</c:v>
                      </c:pt>
                      <c:pt idx="563">
                        <c:v>150.9747009277344</c:v>
                      </c:pt>
                      <c:pt idx="564">
                        <c:v>153.3131103515625</c:v>
                      </c:pt>
                      <c:pt idx="565">
                        <c:v>153.90547180175781</c:v>
                      </c:pt>
                      <c:pt idx="566">
                        <c:v>155.58277893066409</c:v>
                      </c:pt>
                      <c:pt idx="567">
                        <c:v>153.1869201660156</c:v>
                      </c:pt>
                      <c:pt idx="568">
                        <c:v>154.80390930175781</c:v>
                      </c:pt>
                      <c:pt idx="569">
                        <c:v>152.6009216308594</c:v>
                      </c:pt>
                      <c:pt idx="570">
                        <c:v>151.28517150878909</c:v>
                      </c:pt>
                      <c:pt idx="571">
                        <c:v>153.0428771972656</c:v>
                      </c:pt>
                      <c:pt idx="572">
                        <c:v>151.31233215332031</c:v>
                      </c:pt>
                      <c:pt idx="573">
                        <c:v>149.96595764160159</c:v>
                      </c:pt>
                      <c:pt idx="574">
                        <c:v>149.8900146484375</c:v>
                      </c:pt>
                      <c:pt idx="575">
                        <c:v>152.00035095214841</c:v>
                      </c:pt>
                      <c:pt idx="576">
                        <c:v>156.7594299316406</c:v>
                      </c:pt>
                      <c:pt idx="577">
                        <c:v>161.94862365722659</c:v>
                      </c:pt>
                      <c:pt idx="578">
                        <c:v>168.47053527832031</c:v>
                      </c:pt>
                      <c:pt idx="579">
                        <c:v>172.28837585449219</c:v>
                      </c:pt>
                      <c:pt idx="580">
                        <c:v>169.91087341308591</c:v>
                      </c:pt>
                      <c:pt idx="581">
                        <c:v>166.6246337890625</c:v>
                      </c:pt>
                      <c:pt idx="582">
                        <c:v>164.3705749511719</c:v>
                      </c:pt>
                      <c:pt idx="583">
                        <c:v>162.2110290527344</c:v>
                      </c:pt>
                      <c:pt idx="584">
                        <c:v>162.75355529785159</c:v>
                      </c:pt>
                      <c:pt idx="585">
                        <c:v>161.23258972167969</c:v>
                      </c:pt>
                      <c:pt idx="586">
                        <c:v>162.67510986328119</c:v>
                      </c:pt>
                      <c:pt idx="587">
                        <c:v>164.50303649902341</c:v>
                      </c:pt>
                      <c:pt idx="588">
                        <c:v>168.30476379394531</c:v>
                      </c:pt>
                      <c:pt idx="589">
                        <c:v>171.87689208984381</c:v>
                      </c:pt>
                      <c:pt idx="590">
                        <c:v>175.5836181640625</c:v>
                      </c:pt>
                      <c:pt idx="591">
                        <c:v>175.96270751953119</c:v>
                      </c:pt>
                      <c:pt idx="592">
                        <c:v>170.57603454589841</c:v>
                      </c:pt>
                      <c:pt idx="593">
                        <c:v>169.6512451171875</c:v>
                      </c:pt>
                      <c:pt idx="594">
                        <c:v>168.93672180175781</c:v>
                      </c:pt>
                      <c:pt idx="595">
                        <c:v>168.04388427734381</c:v>
                      </c:pt>
                      <c:pt idx="596">
                        <c:v>163.04083251953119</c:v>
                      </c:pt>
                      <c:pt idx="597">
                        <c:v>163.1897277832031</c:v>
                      </c:pt>
                      <c:pt idx="598">
                        <c:v>163.85310363769531</c:v>
                      </c:pt>
                      <c:pt idx="599">
                        <c:v>164.5204162597656</c:v>
                      </c:pt>
                    </c:numCache>
                  </c:numRef>
                </c:yVal>
                <c:smooth val="0"/>
                <c:extLst xmlns:c15="http://schemas.microsoft.com/office/drawing/2012/chart">
                  <c:ext xmlns:c16="http://schemas.microsoft.com/office/drawing/2014/chart" uri="{C3380CC4-5D6E-409C-BE32-E72D297353CC}">
                    <c16:uniqueId val="{0000000A-3068-4DFF-B99A-CF71539F1AF0}"/>
                  </c:ext>
                </c:extLst>
              </c15:ser>
            </c15:filteredScatterSeries>
            <c15:filteredScatterSeries>
              <c15:ser>
                <c:idx val="11"/>
                <c:order val="11"/>
                <c:tx>
                  <c:strRef>
                    <c:extLst xmlns:c15="http://schemas.microsoft.com/office/drawing/2012/chart">
                      <c:ext xmlns:c15="http://schemas.microsoft.com/office/drawing/2012/chart" uri="{02D57815-91ED-43cb-92C2-25804820EDAC}">
                        <c15:formulaRef>
                          <c15:sqref>'02N20W10J01'!$R$2</c15:sqref>
                        </c15:formulaRef>
                      </c:ext>
                    </c:extLst>
                    <c:strCache>
                      <c:ptCount val="1"/>
                      <c:pt idx="0">
                        <c:v>Red1_Pump_Scenario</c:v>
                      </c:pt>
                    </c:strCache>
                  </c:strRef>
                </c:tx>
                <c:spPr>
                  <a:ln w="19050" cap="rnd">
                    <a:solidFill>
                      <a:schemeClr val="accent6"/>
                    </a:solidFill>
                    <a:round/>
                  </a:ln>
                  <a:effectLst/>
                </c:spPr>
                <c:marker>
                  <c:symbol val="none"/>
                </c:marker>
                <c:xVal>
                  <c:numRef>
                    <c:extLst xmlns:c15="http://schemas.microsoft.com/office/drawing/2012/chart">
                      <c:ext xmlns:c15="http://schemas.microsoft.com/office/drawing/2012/chart" uri="{02D57815-91ED-43cb-92C2-25804820EDAC}">
                        <c15:formulaRef>
                          <c15:sqref>'02N20W10J01'!$O$3:$O$566</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'02N20W10J01'!$R$3:$R$566</c15:sqref>
                        </c15:formulaRef>
                      </c:ext>
                    </c:extLst>
                    <c:numCache>
                      <c:formatCode>General</c:formatCode>
                      <c:ptCount val="564"/>
                      <c:pt idx="0">
                        <c:v>263.071533203125</c:v>
                      </c:pt>
                      <c:pt idx="1">
                        <c:v>263.77679443359381</c:v>
                      </c:pt>
                      <c:pt idx="2">
                        <c:v>265.2135009765625</c:v>
                      </c:pt>
                      <c:pt idx="3">
                        <c:v>266.53558349609381</c:v>
                      </c:pt>
                      <c:pt idx="4">
                        <c:v>267.1982421875</c:v>
                      </c:pt>
                      <c:pt idx="5">
                        <c:v>267.849609375</c:v>
                      </c:pt>
                      <c:pt idx="6">
                        <c:v>267.60482788085938</c:v>
                      </c:pt>
                      <c:pt idx="7">
                        <c:v>266.74517822265619</c:v>
                      </c:pt>
                      <c:pt idx="8">
                        <c:v>265.91812133789063</c:v>
                      </c:pt>
                      <c:pt idx="9">
                        <c:v>264.76260375976563</c:v>
                      </c:pt>
                      <c:pt idx="10">
                        <c:v>263.7584228515625</c:v>
                      </c:pt>
                      <c:pt idx="11">
                        <c:v>262.97994995117188</c:v>
                      </c:pt>
                      <c:pt idx="12">
                        <c:v>262.95645141601563</c:v>
                      </c:pt>
                      <c:pt idx="13">
                        <c:v>263.88180541992188</c:v>
                      </c:pt>
                      <c:pt idx="14">
                        <c:v>265.06658935546881</c:v>
                      </c:pt>
                      <c:pt idx="15">
                        <c:v>266.31246948242188</c:v>
                      </c:pt>
                      <c:pt idx="16">
                        <c:v>266.57351684570313</c:v>
                      </c:pt>
                      <c:pt idx="17">
                        <c:v>266.55126953125</c:v>
                      </c:pt>
                      <c:pt idx="18">
                        <c:v>265.89678955078119</c:v>
                      </c:pt>
                      <c:pt idx="19">
                        <c:v>264.76089477539063</c:v>
                      </c:pt>
                      <c:pt idx="20">
                        <c:v>263.83389282226563</c:v>
                      </c:pt>
                      <c:pt idx="21">
                        <c:v>262.68441772460938</c:v>
                      </c:pt>
                      <c:pt idx="22">
                        <c:v>261.73306274414063</c:v>
                      </c:pt>
                      <c:pt idx="23">
                        <c:v>261.74844360351563</c:v>
                      </c:pt>
                      <c:pt idx="24">
                        <c:v>262.22787475585938</c:v>
                      </c:pt>
                      <c:pt idx="25">
                        <c:v>263.41598510742188</c:v>
                      </c:pt>
                      <c:pt idx="26">
                        <c:v>264.70672607421881</c:v>
                      </c:pt>
                      <c:pt idx="27">
                        <c:v>265.75180053710938</c:v>
                      </c:pt>
                      <c:pt idx="28">
                        <c:v>265.8548583984375</c:v>
                      </c:pt>
                      <c:pt idx="29">
                        <c:v>265.91262817382813</c:v>
                      </c:pt>
                      <c:pt idx="30">
                        <c:v>265.50772094726563</c:v>
                      </c:pt>
                      <c:pt idx="31">
                        <c:v>264.64334106445313</c:v>
                      </c:pt>
                      <c:pt idx="32">
                        <c:v>263.83627319335938</c:v>
                      </c:pt>
                      <c:pt idx="33">
                        <c:v>262.722900390625</c:v>
                      </c:pt>
                      <c:pt idx="34">
                        <c:v>261.75143432617188</c:v>
                      </c:pt>
                      <c:pt idx="35">
                        <c:v>260.83169555664063</c:v>
                      </c:pt>
                      <c:pt idx="36">
                        <c:v>261.49594116210938</c:v>
                      </c:pt>
                      <c:pt idx="37">
                        <c:v>262.28884887695313</c:v>
                      </c:pt>
                      <c:pt idx="38">
                        <c:v>263.15951538085938</c:v>
                      </c:pt>
                      <c:pt idx="39">
                        <c:v>263.67926025390619</c:v>
                      </c:pt>
                      <c:pt idx="40">
                        <c:v>264.32080078125</c:v>
                      </c:pt>
                      <c:pt idx="41">
                        <c:v>264.5660400390625</c:v>
                      </c:pt>
                      <c:pt idx="42">
                        <c:v>264.18905639648438</c:v>
                      </c:pt>
                      <c:pt idx="43">
                        <c:v>263.34222412109381</c:v>
                      </c:pt>
                      <c:pt idx="44">
                        <c:v>262.54843139648438</c:v>
                      </c:pt>
                      <c:pt idx="45">
                        <c:v>261.45767211914063</c:v>
                      </c:pt>
                      <c:pt idx="46">
                        <c:v>260.51058959960938</c:v>
                      </c:pt>
                      <c:pt idx="47">
                        <c:v>259.93447875976563</c:v>
                      </c:pt>
                      <c:pt idx="48">
                        <c:v>260.64816284179688</c:v>
                      </c:pt>
                      <c:pt idx="49">
                        <c:v>261.66964721679688</c:v>
                      </c:pt>
                      <c:pt idx="50">
                        <c:v>263.15252685546881</c:v>
                      </c:pt>
                      <c:pt idx="51">
                        <c:v>264.25381469726563</c:v>
                      </c:pt>
                      <c:pt idx="52">
                        <c:v>264.85293579101563</c:v>
                      </c:pt>
                      <c:pt idx="53">
                        <c:v>265.26754760742188</c:v>
                      </c:pt>
                      <c:pt idx="54">
                        <c:v>264.88265991210938</c:v>
                      </c:pt>
                      <c:pt idx="55">
                        <c:v>263.84088134765619</c:v>
                      </c:pt>
                      <c:pt idx="56">
                        <c:v>262.89886474609381</c:v>
                      </c:pt>
                      <c:pt idx="57">
                        <c:v>261.71417236328119</c:v>
                      </c:pt>
                      <c:pt idx="58">
                        <c:v>260.99658203125</c:v>
                      </c:pt>
                      <c:pt idx="59">
                        <c:v>260.60037231445313</c:v>
                      </c:pt>
                      <c:pt idx="60">
                        <c:v>260.93740844726563</c:v>
                      </c:pt>
                      <c:pt idx="61">
                        <c:v>261.40158081054688</c:v>
                      </c:pt>
                      <c:pt idx="62">
                        <c:v>262.73477172851563</c:v>
                      </c:pt>
                      <c:pt idx="63">
                        <c:v>263.75180053710938</c:v>
                      </c:pt>
                      <c:pt idx="64">
                        <c:v>264.3489990234375</c:v>
                      </c:pt>
                      <c:pt idx="65">
                        <c:v>265.09298706054688</c:v>
                      </c:pt>
                      <c:pt idx="66">
                        <c:v>264.8587646484375</c:v>
                      </c:pt>
                      <c:pt idx="67">
                        <c:v>263.88912963867188</c:v>
                      </c:pt>
                      <c:pt idx="68">
                        <c:v>262.97207641601563</c:v>
                      </c:pt>
                      <c:pt idx="69">
                        <c:v>261.79071044921881</c:v>
                      </c:pt>
                      <c:pt idx="70">
                        <c:v>260.78738403320313</c:v>
                      </c:pt>
                      <c:pt idx="71">
                        <c:v>259.84494018554688</c:v>
                      </c:pt>
                      <c:pt idx="72">
                        <c:v>259.39199829101563</c:v>
                      </c:pt>
                      <c:pt idx="73">
                        <c:v>260.5306396484375</c:v>
                      </c:pt>
                      <c:pt idx="74">
                        <c:v>262.240478515625</c:v>
                      </c:pt>
                      <c:pt idx="75">
                        <c:v>263.29043579101563</c:v>
                      </c:pt>
                      <c:pt idx="76">
                        <c:v>263.423583984375</c:v>
                      </c:pt>
                      <c:pt idx="77">
                        <c:v>263.38629150390619</c:v>
                      </c:pt>
                      <c:pt idx="78">
                        <c:v>262.88665771484381</c:v>
                      </c:pt>
                      <c:pt idx="79">
                        <c:v>261.85220336914063</c:v>
                      </c:pt>
                      <c:pt idx="80">
                        <c:v>260.96609497070313</c:v>
                      </c:pt>
                      <c:pt idx="81">
                        <c:v>260.15264892578119</c:v>
                      </c:pt>
                      <c:pt idx="82">
                        <c:v>259.37741088867188</c:v>
                      </c:pt>
                      <c:pt idx="83">
                        <c:v>259.60372924804688</c:v>
                      </c:pt>
                      <c:pt idx="84">
                        <c:v>260.30938720703119</c:v>
                      </c:pt>
                      <c:pt idx="85">
                        <c:v>261.53317260742188</c:v>
                      </c:pt>
                      <c:pt idx="86">
                        <c:v>262.9072265625</c:v>
                      </c:pt>
                      <c:pt idx="87">
                        <c:v>264.04974365234381</c:v>
                      </c:pt>
                      <c:pt idx="88">
                        <c:v>264.56814575195313</c:v>
                      </c:pt>
                      <c:pt idx="89">
                        <c:v>264.60693359375</c:v>
                      </c:pt>
                      <c:pt idx="90">
                        <c:v>264.13201904296881</c:v>
                      </c:pt>
                      <c:pt idx="91">
                        <c:v>263.22042846679688</c:v>
                      </c:pt>
                      <c:pt idx="92">
                        <c:v>262.35830688476563</c:v>
                      </c:pt>
                      <c:pt idx="93">
                        <c:v>261.20965576171881</c:v>
                      </c:pt>
                      <c:pt idx="94">
                        <c:v>260.22183227539063</c:v>
                      </c:pt>
                      <c:pt idx="95">
                        <c:v>259.66390991210938</c:v>
                      </c:pt>
                      <c:pt idx="96">
                        <c:v>259.57028198242188</c:v>
                      </c:pt>
                      <c:pt idx="97">
                        <c:v>260.70123291015619</c:v>
                      </c:pt>
                      <c:pt idx="98">
                        <c:v>262.455322265625</c:v>
                      </c:pt>
                      <c:pt idx="99">
                        <c:v>263.697265625</c:v>
                      </c:pt>
                      <c:pt idx="100">
                        <c:v>264.38601684570313</c:v>
                      </c:pt>
                      <c:pt idx="101">
                        <c:v>265.04373168945313</c:v>
                      </c:pt>
                      <c:pt idx="102">
                        <c:v>264.95028686523438</c:v>
                      </c:pt>
                      <c:pt idx="103">
                        <c:v>264.182861328125</c:v>
                      </c:pt>
                      <c:pt idx="104">
                        <c:v>263.48690795898438</c:v>
                      </c:pt>
                      <c:pt idx="105">
                        <c:v>262.40756225585938</c:v>
                      </c:pt>
                      <c:pt idx="106">
                        <c:v>261.41921997070313</c:v>
                      </c:pt>
                      <c:pt idx="107">
                        <c:v>261.3516845703125</c:v>
                      </c:pt>
                      <c:pt idx="108">
                        <c:v>261.80938720703119</c:v>
                      </c:pt>
                      <c:pt idx="109">
                        <c:v>262.33807373046881</c:v>
                      </c:pt>
                      <c:pt idx="110">
                        <c:v>263.47528076171881</c:v>
                      </c:pt>
                      <c:pt idx="111">
                        <c:v>264.0543212890625</c:v>
                      </c:pt>
                      <c:pt idx="112">
                        <c:v>263.96505737304688</c:v>
                      </c:pt>
                      <c:pt idx="113">
                        <c:v>263.82083129882813</c:v>
                      </c:pt>
                      <c:pt idx="114">
                        <c:v>263.37997436523438</c:v>
                      </c:pt>
                      <c:pt idx="115">
                        <c:v>262.5469970703125</c:v>
                      </c:pt>
                      <c:pt idx="116">
                        <c:v>262.58108520507813</c:v>
                      </c:pt>
                      <c:pt idx="117">
                        <c:v>261.93496704101563</c:v>
                      </c:pt>
                      <c:pt idx="118">
                        <c:v>261.12515258789063</c:v>
                      </c:pt>
                      <c:pt idx="119">
                        <c:v>260.23779296875</c:v>
                      </c:pt>
                      <c:pt idx="120">
                        <c:v>260.70169067382813</c:v>
                      </c:pt>
                      <c:pt idx="121">
                        <c:v>261.80239868164063</c:v>
                      </c:pt>
                      <c:pt idx="122">
                        <c:v>262.75765991210938</c:v>
                      </c:pt>
                      <c:pt idx="123">
                        <c:v>264.01422119140619</c:v>
                      </c:pt>
                      <c:pt idx="124">
                        <c:v>264.37930297851563</c:v>
                      </c:pt>
                      <c:pt idx="125">
                        <c:v>264.71603393554688</c:v>
                      </c:pt>
                      <c:pt idx="126">
                        <c:v>264.34637451171881</c:v>
                      </c:pt>
                      <c:pt idx="127">
                        <c:v>263.48208618164063</c:v>
                      </c:pt>
                      <c:pt idx="128">
                        <c:v>262.64266967773438</c:v>
                      </c:pt>
                      <c:pt idx="129">
                        <c:v>261.51712036132813</c:v>
                      </c:pt>
                      <c:pt idx="130">
                        <c:v>260.54812622070313</c:v>
                      </c:pt>
                      <c:pt idx="131">
                        <c:v>260.60626220703119</c:v>
                      </c:pt>
                      <c:pt idx="132">
                        <c:v>261.13909912109381</c:v>
                      </c:pt>
                      <c:pt idx="133">
                        <c:v>262.3076171875</c:v>
                      </c:pt>
                      <c:pt idx="134">
                        <c:v>263.78909301757813</c:v>
                      </c:pt>
                      <c:pt idx="135">
                        <c:v>264.77120971679688</c:v>
                      </c:pt>
                      <c:pt idx="136">
                        <c:v>265.32589721679688</c:v>
                      </c:pt>
                      <c:pt idx="137">
                        <c:v>265.49945068359381</c:v>
                      </c:pt>
                      <c:pt idx="138">
                        <c:v>265.02978515625</c:v>
                      </c:pt>
                      <c:pt idx="139">
                        <c:v>263.99295043945313</c:v>
                      </c:pt>
                      <c:pt idx="140">
                        <c:v>263.0675048828125</c:v>
                      </c:pt>
                      <c:pt idx="141">
                        <c:v>261.91867065429688</c:v>
                      </c:pt>
                      <c:pt idx="142">
                        <c:v>260.94302368164063</c:v>
                      </c:pt>
                      <c:pt idx="143">
                        <c:v>260.58267211914063</c:v>
                      </c:pt>
                      <c:pt idx="144">
                        <c:v>260.4310302734375</c:v>
                      </c:pt>
                      <c:pt idx="145">
                        <c:v>261.18896484375</c:v>
                      </c:pt>
                      <c:pt idx="146">
                        <c:v>262.03897094726563</c:v>
                      </c:pt>
                      <c:pt idx="147">
                        <c:v>262.78778076171881</c:v>
                      </c:pt>
                      <c:pt idx="148">
                        <c:v>262.98333740234381</c:v>
                      </c:pt>
                      <c:pt idx="149">
                        <c:v>263.29977416992188</c:v>
                      </c:pt>
                      <c:pt idx="150">
                        <c:v>262.97747802734381</c:v>
                      </c:pt>
                      <c:pt idx="151">
                        <c:v>262.0394287109375</c:v>
                      </c:pt>
                      <c:pt idx="152">
                        <c:v>261.19424438476563</c:v>
                      </c:pt>
                      <c:pt idx="153">
                        <c:v>260.1185302734375</c:v>
                      </c:pt>
                      <c:pt idx="154">
                        <c:v>259.204833984375</c:v>
                      </c:pt>
                      <c:pt idx="155">
                        <c:v>258.34664916992188</c:v>
                      </c:pt>
                      <c:pt idx="156">
                        <c:v>259.21609497070313</c:v>
                      </c:pt>
                      <c:pt idx="157">
                        <c:v>260.3638916015625</c:v>
                      </c:pt>
                      <c:pt idx="158">
                        <c:v>261.92184448242188</c:v>
                      </c:pt>
                      <c:pt idx="159">
                        <c:v>262.68646240234381</c:v>
                      </c:pt>
                      <c:pt idx="160">
                        <c:v>262.69622802734381</c:v>
                      </c:pt>
                      <c:pt idx="161">
                        <c:v>262.77096557617188</c:v>
                      </c:pt>
                      <c:pt idx="162">
                        <c:v>262.36190795898438</c:v>
                      </c:pt>
                      <c:pt idx="163">
                        <c:v>261.40341186523438</c:v>
                      </c:pt>
                      <c:pt idx="164">
                        <c:v>260.55581665039063</c:v>
                      </c:pt>
                      <c:pt idx="165">
                        <c:v>259.48837280273438</c:v>
                      </c:pt>
                      <c:pt idx="166">
                        <c:v>258.5821533203125</c:v>
                      </c:pt>
                      <c:pt idx="167">
                        <c:v>258.75167846679688</c:v>
                      </c:pt>
                      <c:pt idx="168">
                        <c:v>258.89364624023438</c:v>
                      </c:pt>
                      <c:pt idx="169">
                        <c:v>260.2320556640625</c:v>
                      </c:pt>
                      <c:pt idx="170">
                        <c:v>261.7830810546875</c:v>
                      </c:pt>
                      <c:pt idx="171">
                        <c:v>262.5257568359375</c:v>
                      </c:pt>
                      <c:pt idx="172">
                        <c:v>262.40966796875</c:v>
                      </c:pt>
                      <c:pt idx="173">
                        <c:v>262.24810791015619</c:v>
                      </c:pt>
                      <c:pt idx="174">
                        <c:v>261.73760986328119</c:v>
                      </c:pt>
                      <c:pt idx="175">
                        <c:v>260.75494384765619</c:v>
                      </c:pt>
                      <c:pt idx="176">
                        <c:v>259.92364501953119</c:v>
                      </c:pt>
                      <c:pt idx="177">
                        <c:v>258.88018798828119</c:v>
                      </c:pt>
                      <c:pt idx="178">
                        <c:v>258.56298828125</c:v>
                      </c:pt>
                      <c:pt idx="179">
                        <c:v>258.01846313476563</c:v>
                      </c:pt>
                      <c:pt idx="180">
                        <c:v>257.7440185546875</c:v>
                      </c:pt>
                      <c:pt idx="181">
                        <c:v>258.244140625</c:v>
                      </c:pt>
                      <c:pt idx="182">
                        <c:v>259.54281616210938</c:v>
                      </c:pt>
                      <c:pt idx="183">
                        <c:v>260.28335571289063</c:v>
                      </c:pt>
                      <c:pt idx="184">
                        <c:v>260.35296630859381</c:v>
                      </c:pt>
                      <c:pt idx="185">
                        <c:v>260.49859619140619</c:v>
                      </c:pt>
                      <c:pt idx="186">
                        <c:v>260.19830322265619</c:v>
                      </c:pt>
                      <c:pt idx="187">
                        <c:v>259.50738525390619</c:v>
                      </c:pt>
                      <c:pt idx="188">
                        <c:v>258.82711791992188</c:v>
                      </c:pt>
                      <c:pt idx="189">
                        <c:v>257.87774658203119</c:v>
                      </c:pt>
                      <c:pt idx="190">
                        <c:v>257.0557861328125</c:v>
                      </c:pt>
                      <c:pt idx="191">
                        <c:v>257.00933837890619</c:v>
                      </c:pt>
                      <c:pt idx="192">
                        <c:v>257.03836059570313</c:v>
                      </c:pt>
                      <c:pt idx="193">
                        <c:v>257.30218505859381</c:v>
                      </c:pt>
                      <c:pt idx="194">
                        <c:v>258.548095703125</c:v>
                      </c:pt>
                      <c:pt idx="195">
                        <c:v>259.41238403320313</c:v>
                      </c:pt>
                      <c:pt idx="196">
                        <c:v>259.55242919921881</c:v>
                      </c:pt>
                      <c:pt idx="197">
                        <c:v>259.608642578125</c:v>
                      </c:pt>
                      <c:pt idx="198">
                        <c:v>259.24649047851563</c:v>
                      </c:pt>
                      <c:pt idx="199">
                        <c:v>258.37481689453119</c:v>
                      </c:pt>
                      <c:pt idx="200">
                        <c:v>257.61221313476563</c:v>
                      </c:pt>
                      <c:pt idx="201">
                        <c:v>256.63900756835938</c:v>
                      </c:pt>
                      <c:pt idx="202">
                        <c:v>257.044921875</c:v>
                      </c:pt>
                      <c:pt idx="203">
                        <c:v>257.21063232421881</c:v>
                      </c:pt>
                      <c:pt idx="204">
                        <c:v>257.22811889648438</c:v>
                      </c:pt>
                      <c:pt idx="205">
                        <c:v>257.59262084960938</c:v>
                      </c:pt>
                      <c:pt idx="206">
                        <c:v>258.45498657226563</c:v>
                      </c:pt>
                      <c:pt idx="207">
                        <c:v>259.2833251953125</c:v>
                      </c:pt>
                      <c:pt idx="208">
                        <c:v>259.44601440429688</c:v>
                      </c:pt>
                      <c:pt idx="209">
                        <c:v>259.4847412109375</c:v>
                      </c:pt>
                      <c:pt idx="210">
                        <c:v>259.12841796875</c:v>
                      </c:pt>
                      <c:pt idx="211">
                        <c:v>258.43069458007813</c:v>
                      </c:pt>
                      <c:pt idx="212">
                        <c:v>257.7484130859375</c:v>
                      </c:pt>
                      <c:pt idx="213">
                        <c:v>256.79385375976563</c:v>
                      </c:pt>
                      <c:pt idx="214">
                        <c:v>255.97200012207031</c:v>
                      </c:pt>
                      <c:pt idx="215">
                        <c:v>255.19285583496091</c:v>
                      </c:pt>
                      <c:pt idx="216">
                        <c:v>254.99708557128909</c:v>
                      </c:pt>
                      <c:pt idx="217">
                        <c:v>255.38368225097659</c:v>
                      </c:pt>
                      <c:pt idx="218">
                        <c:v>256.47042846679688</c:v>
                      </c:pt>
                      <c:pt idx="219">
                        <c:v>257.4442138671875</c:v>
                      </c:pt>
                      <c:pt idx="220">
                        <c:v>257.67193603515619</c:v>
                      </c:pt>
                      <c:pt idx="221">
                        <c:v>257.78860473632813</c:v>
                      </c:pt>
                      <c:pt idx="222">
                        <c:v>257.5220947265625</c:v>
                      </c:pt>
                      <c:pt idx="223">
                        <c:v>256.8956298828125</c:v>
                      </c:pt>
                      <c:pt idx="224">
                        <c:v>256.26852416992188</c:v>
                      </c:pt>
                      <c:pt idx="225">
                        <c:v>255.3757629394531</c:v>
                      </c:pt>
                      <c:pt idx="226">
                        <c:v>254.61041259765619</c:v>
                      </c:pt>
                      <c:pt idx="227">
                        <c:v>254.20167541503909</c:v>
                      </c:pt>
                      <c:pt idx="228">
                        <c:v>254.37321472167969</c:v>
                      </c:pt>
                      <c:pt idx="229">
                        <c:v>254.91654968261719</c:v>
                      </c:pt>
                      <c:pt idx="230">
                        <c:v>256.38491821289063</c:v>
                      </c:pt>
                      <c:pt idx="231">
                        <c:v>258.23587036132813</c:v>
                      </c:pt>
                      <c:pt idx="232">
                        <c:v>258.79678344726563</c:v>
                      </c:pt>
                      <c:pt idx="233">
                        <c:v>259.75344848632813</c:v>
                      </c:pt>
                      <c:pt idx="234">
                        <c:v>259.77072143554688</c:v>
                      </c:pt>
                      <c:pt idx="235">
                        <c:v>259.12680053710938</c:v>
                      </c:pt>
                      <c:pt idx="236">
                        <c:v>258.4022216796875</c:v>
                      </c:pt>
                      <c:pt idx="237">
                        <c:v>257.39443969726563</c:v>
                      </c:pt>
                      <c:pt idx="238">
                        <c:v>256.52487182617188</c:v>
                      </c:pt>
                      <c:pt idx="239">
                        <c:v>256.06982421875</c:v>
                      </c:pt>
                      <c:pt idx="240">
                        <c:v>256.28121948242188</c:v>
                      </c:pt>
                      <c:pt idx="241">
                        <c:v>257.25030517578119</c:v>
                      </c:pt>
                      <c:pt idx="242">
                        <c:v>258.572265625</c:v>
                      </c:pt>
                      <c:pt idx="243">
                        <c:v>259.3189697265625</c:v>
                      </c:pt>
                      <c:pt idx="244">
                        <c:v>259.35321044921881</c:v>
                      </c:pt>
                      <c:pt idx="245">
                        <c:v>259.13577270507813</c:v>
                      </c:pt>
                      <c:pt idx="246">
                        <c:v>258.68515014648438</c:v>
                      </c:pt>
                      <c:pt idx="247">
                        <c:v>257.9559326171875</c:v>
                      </c:pt>
                      <c:pt idx="248">
                        <c:v>257.28024291992188</c:v>
                      </c:pt>
                      <c:pt idx="249">
                        <c:v>256.3431396484375</c:v>
                      </c:pt>
                      <c:pt idx="250">
                        <c:v>255.5408630371094</c:v>
                      </c:pt>
                      <c:pt idx="251">
                        <c:v>254.77789306640619</c:v>
                      </c:pt>
                      <c:pt idx="252">
                        <c:v>254.86003112792969</c:v>
                      </c:pt>
                      <c:pt idx="253">
                        <c:v>255.3707580566406</c:v>
                      </c:pt>
                      <c:pt idx="254">
                        <c:v>256.13809204101563</c:v>
                      </c:pt>
                      <c:pt idx="255">
                        <c:v>257.6146240234375</c:v>
                      </c:pt>
                      <c:pt idx="256">
                        <c:v>258.251708984375</c:v>
                      </c:pt>
                      <c:pt idx="257">
                        <c:v>258.72982788085938</c:v>
                      </c:pt>
                      <c:pt idx="258">
                        <c:v>258.51242065429688</c:v>
                      </c:pt>
                      <c:pt idx="259">
                        <c:v>257.67062377929688</c:v>
                      </c:pt>
                      <c:pt idx="260">
                        <c:v>256.89981079101563</c:v>
                      </c:pt>
                      <c:pt idx="261">
                        <c:v>255.89509582519531</c:v>
                      </c:pt>
                      <c:pt idx="262">
                        <c:v>255.05702209472659</c:v>
                      </c:pt>
                      <c:pt idx="263">
                        <c:v>254.90299987792969</c:v>
                      </c:pt>
                      <c:pt idx="264">
                        <c:v>256.0596923828125</c:v>
                      </c:pt>
                      <c:pt idx="265">
                        <c:v>257.00286865234381</c:v>
                      </c:pt>
                      <c:pt idx="266">
                        <c:v>258.65240478515619</c:v>
                      </c:pt>
                      <c:pt idx="267">
                        <c:v>260.04721069335938</c:v>
                      </c:pt>
                      <c:pt idx="268">
                        <c:v>260.34967041015619</c:v>
                      </c:pt>
                      <c:pt idx="269">
                        <c:v>260.342529296875</c:v>
                      </c:pt>
                      <c:pt idx="270">
                        <c:v>259.91012573242188</c:v>
                      </c:pt>
                      <c:pt idx="271">
                        <c:v>259.25186157226563</c:v>
                      </c:pt>
                      <c:pt idx="272">
                        <c:v>258.72036743164063</c:v>
                      </c:pt>
                      <c:pt idx="273">
                        <c:v>257.82675170898438</c:v>
                      </c:pt>
                      <c:pt idx="274">
                        <c:v>257.34054565429688</c:v>
                      </c:pt>
                      <c:pt idx="275">
                        <c:v>257.16806030273438</c:v>
                      </c:pt>
                      <c:pt idx="276">
                        <c:v>257.07794189453119</c:v>
                      </c:pt>
                      <c:pt idx="277">
                        <c:v>257.42236328125</c:v>
                      </c:pt>
                      <c:pt idx="278">
                        <c:v>258.15744018554688</c:v>
                      </c:pt>
                      <c:pt idx="279">
                        <c:v>259.55770874023438</c:v>
                      </c:pt>
                      <c:pt idx="280">
                        <c:v>259.94613647460938</c:v>
                      </c:pt>
                      <c:pt idx="281">
                        <c:v>259.99456787109381</c:v>
                      </c:pt>
                      <c:pt idx="282">
                        <c:v>259.65853881835938</c:v>
                      </c:pt>
                      <c:pt idx="283">
                        <c:v>258.96450805664063</c:v>
                      </c:pt>
                      <c:pt idx="284">
                        <c:v>258.42950439453119</c:v>
                      </c:pt>
                      <c:pt idx="285">
                        <c:v>257.54147338867188</c:v>
                      </c:pt>
                      <c:pt idx="286">
                        <c:v>256.73477172851563</c:v>
                      </c:pt>
                      <c:pt idx="287">
                        <c:v>255.94830322265619</c:v>
                      </c:pt>
                      <c:pt idx="288">
                        <c:v>256.46990966796881</c:v>
                      </c:pt>
                      <c:pt idx="289">
                        <c:v>257.35897827148438</c:v>
                      </c:pt>
                      <c:pt idx="290">
                        <c:v>258.491455078125</c:v>
                      </c:pt>
                      <c:pt idx="291">
                        <c:v>259.84307861328119</c:v>
                      </c:pt>
                      <c:pt idx="292">
                        <c:v>260.1829833984375</c:v>
                      </c:pt>
                      <c:pt idx="293">
                        <c:v>260.33071899414063</c:v>
                      </c:pt>
                      <c:pt idx="294">
                        <c:v>259.97958374023438</c:v>
                      </c:pt>
                      <c:pt idx="295">
                        <c:v>259.252197265625</c:v>
                      </c:pt>
                      <c:pt idx="296">
                        <c:v>258.69464111328119</c:v>
                      </c:pt>
                      <c:pt idx="297">
                        <c:v>257.79150390625</c:v>
                      </c:pt>
                      <c:pt idx="298">
                        <c:v>256.97262573242188</c:v>
                      </c:pt>
                      <c:pt idx="299">
                        <c:v>256.17916870117188</c:v>
                      </c:pt>
                      <c:pt idx="300">
                        <c:v>256.84075927734381</c:v>
                      </c:pt>
                      <c:pt idx="301">
                        <c:v>257.57476806640619</c:v>
                      </c:pt>
                      <c:pt idx="302">
                        <c:v>258.88436889648438</c:v>
                      </c:pt>
                      <c:pt idx="303">
                        <c:v>259.736572265625</c:v>
                      </c:pt>
                      <c:pt idx="304">
                        <c:v>260.48382568359381</c:v>
                      </c:pt>
                      <c:pt idx="305">
                        <c:v>261.29327392578119</c:v>
                      </c:pt>
                      <c:pt idx="306">
                        <c:v>261.49432373046881</c:v>
                      </c:pt>
                      <c:pt idx="307">
                        <c:v>260.92803955078119</c:v>
                      </c:pt>
                      <c:pt idx="308">
                        <c:v>260.19601440429688</c:v>
                      </c:pt>
                      <c:pt idx="309">
                        <c:v>259.134521484375</c:v>
                      </c:pt>
                      <c:pt idx="310">
                        <c:v>258.2076416015625</c:v>
                      </c:pt>
                      <c:pt idx="311">
                        <c:v>257.61553955078119</c:v>
                      </c:pt>
                      <c:pt idx="312">
                        <c:v>258.32958984375</c:v>
                      </c:pt>
                      <c:pt idx="313">
                        <c:v>258.9461669921875</c:v>
                      </c:pt>
                      <c:pt idx="314">
                        <c:v>259.48638916015619</c:v>
                      </c:pt>
                      <c:pt idx="315">
                        <c:v>260.3380126953125</c:v>
                      </c:pt>
                      <c:pt idx="316">
                        <c:v>260.73171997070313</c:v>
                      </c:pt>
                      <c:pt idx="317">
                        <c:v>260.81597900390619</c:v>
                      </c:pt>
                      <c:pt idx="318">
                        <c:v>260.24639892578119</c:v>
                      </c:pt>
                      <c:pt idx="319">
                        <c:v>259.22439575195313</c:v>
                      </c:pt>
                      <c:pt idx="320">
                        <c:v>258.37130737304688</c:v>
                      </c:pt>
                      <c:pt idx="321">
                        <c:v>257.33987426757813</c:v>
                      </c:pt>
                      <c:pt idx="322">
                        <c:v>256.46127319335938</c:v>
                      </c:pt>
                      <c:pt idx="323">
                        <c:v>255.63359069824219</c:v>
                      </c:pt>
                      <c:pt idx="324">
                        <c:v>256.30935668945313</c:v>
                      </c:pt>
                      <c:pt idx="325">
                        <c:v>256.95272827148438</c:v>
                      </c:pt>
                      <c:pt idx="326">
                        <c:v>258.06118774414063</c:v>
                      </c:pt>
                      <c:pt idx="327">
                        <c:v>259.06591796875</c:v>
                      </c:pt>
                      <c:pt idx="328">
                        <c:v>259.29644775390619</c:v>
                      </c:pt>
                      <c:pt idx="329">
                        <c:v>259.34378051757813</c:v>
                      </c:pt>
                      <c:pt idx="330">
                        <c:v>259.00167846679688</c:v>
                      </c:pt>
                      <c:pt idx="331">
                        <c:v>258.2939453125</c:v>
                      </c:pt>
                      <c:pt idx="332">
                        <c:v>257.59548950195313</c:v>
                      </c:pt>
                      <c:pt idx="333">
                        <c:v>256.63742065429688</c:v>
                      </c:pt>
                      <c:pt idx="334">
                        <c:v>255.81855773925781</c:v>
                      </c:pt>
                      <c:pt idx="335">
                        <c:v>255.6122741699219</c:v>
                      </c:pt>
                      <c:pt idx="336">
                        <c:v>255.8591003417969</c:v>
                      </c:pt>
                      <c:pt idx="337">
                        <c:v>257.22064208984381</c:v>
                      </c:pt>
                      <c:pt idx="338">
                        <c:v>258.92800903320313</c:v>
                      </c:pt>
                      <c:pt idx="339">
                        <c:v>260.22976684570313</c:v>
                      </c:pt>
                      <c:pt idx="340">
                        <c:v>260.46212768554688</c:v>
                      </c:pt>
                      <c:pt idx="341">
                        <c:v>260.27142333984381</c:v>
                      </c:pt>
                      <c:pt idx="342">
                        <c:v>259.7115478515625</c:v>
                      </c:pt>
                      <c:pt idx="343">
                        <c:v>258.6932373046875</c:v>
                      </c:pt>
                      <c:pt idx="344">
                        <c:v>257.83062744140619</c:v>
                      </c:pt>
                      <c:pt idx="345">
                        <c:v>256.7716064453125</c:v>
                      </c:pt>
                      <c:pt idx="346">
                        <c:v>255.8847961425781</c:v>
                      </c:pt>
                      <c:pt idx="347">
                        <c:v>255.05134582519531</c:v>
                      </c:pt>
                      <c:pt idx="348">
                        <c:v>255.00199890136719</c:v>
                      </c:pt>
                      <c:pt idx="349">
                        <c:v>256.04757690429688</c:v>
                      </c:pt>
                      <c:pt idx="350">
                        <c:v>257.09445190429688</c:v>
                      </c:pt>
                      <c:pt idx="351">
                        <c:v>257.90988159179688</c:v>
                      </c:pt>
                      <c:pt idx="352">
                        <c:v>258.96743774414063</c:v>
                      </c:pt>
                      <c:pt idx="353">
                        <c:v>259.48394775390619</c:v>
                      </c:pt>
                      <c:pt idx="354">
                        <c:v>259.21658325195313</c:v>
                      </c:pt>
                      <c:pt idx="355">
                        <c:v>258.314208984375</c:v>
                      </c:pt>
                      <c:pt idx="356">
                        <c:v>257.49554443359381</c:v>
                      </c:pt>
                      <c:pt idx="357">
                        <c:v>256.45675659179688</c:v>
                      </c:pt>
                      <c:pt idx="358">
                        <c:v>255.5735168457031</c:v>
                      </c:pt>
                      <c:pt idx="359">
                        <c:v>254.74607849121091</c:v>
                      </c:pt>
                      <c:pt idx="360">
                        <c:v>254.85700988769531</c:v>
                      </c:pt>
                      <c:pt idx="361">
                        <c:v>255.46388244628909</c:v>
                      </c:pt>
                      <c:pt idx="362">
                        <c:v>256.12484741210938</c:v>
                      </c:pt>
                      <c:pt idx="363">
                        <c:v>256.45657348632813</c:v>
                      </c:pt>
                      <c:pt idx="364">
                        <c:v>256.899169921875</c:v>
                      </c:pt>
                      <c:pt idx="365">
                        <c:v>257.24673461914063</c:v>
                      </c:pt>
                      <c:pt idx="366">
                        <c:v>257.07794189453119</c:v>
                      </c:pt>
                      <c:pt idx="367">
                        <c:v>256.4779052734375</c:v>
                      </c:pt>
                      <c:pt idx="368">
                        <c:v>255.84638977050781</c:v>
                      </c:pt>
                      <c:pt idx="369">
                        <c:v>254.92634582519531</c:v>
                      </c:pt>
                      <c:pt idx="370">
                        <c:v>254.50115966796881</c:v>
                      </c:pt>
                      <c:pt idx="371">
                        <c:v>254.11891174316409</c:v>
                      </c:pt>
                      <c:pt idx="372">
                        <c:v>254.10551452636719</c:v>
                      </c:pt>
                      <c:pt idx="373">
                        <c:v>254.6086730957031</c:v>
                      </c:pt>
                      <c:pt idx="374">
                        <c:v>255.37550354003909</c:v>
                      </c:pt>
                      <c:pt idx="375">
                        <c:v>256.04940795898438</c:v>
                      </c:pt>
                      <c:pt idx="376">
                        <c:v>256.14599609375</c:v>
                      </c:pt>
                      <c:pt idx="377">
                        <c:v>256.2799072265625</c:v>
                      </c:pt>
                      <c:pt idx="378">
                        <c:v>256.04898071289063</c:v>
                      </c:pt>
                      <c:pt idx="379">
                        <c:v>255.45574951171881</c:v>
                      </c:pt>
                      <c:pt idx="380">
                        <c:v>254.8605651855469</c:v>
                      </c:pt>
                      <c:pt idx="381">
                        <c:v>253.98680114746091</c:v>
                      </c:pt>
                      <c:pt idx="382">
                        <c:v>253.5457458496094</c:v>
                      </c:pt>
                      <c:pt idx="383">
                        <c:v>252.98793029785159</c:v>
                      </c:pt>
                      <c:pt idx="384">
                        <c:v>253.14166259765619</c:v>
                      </c:pt>
                      <c:pt idx="385">
                        <c:v>254.81883239746091</c:v>
                      </c:pt>
                      <c:pt idx="386">
                        <c:v>256.36419677734381</c:v>
                      </c:pt>
                      <c:pt idx="387">
                        <c:v>257.15869140625</c:v>
                      </c:pt>
                      <c:pt idx="388">
                        <c:v>257.22640991210938</c:v>
                      </c:pt>
                      <c:pt idx="389">
                        <c:v>257.2481689453125</c:v>
                      </c:pt>
                      <c:pt idx="390">
                        <c:v>257.56979370117188</c:v>
                      </c:pt>
                      <c:pt idx="391">
                        <c:v>257.18466186523438</c:v>
                      </c:pt>
                      <c:pt idx="392">
                        <c:v>256.58383178710938</c:v>
                      </c:pt>
                      <c:pt idx="393">
                        <c:v>255.6260681152344</c:v>
                      </c:pt>
                      <c:pt idx="394">
                        <c:v>254.78175354003909</c:v>
                      </c:pt>
                      <c:pt idx="395">
                        <c:v>254.14210510253909</c:v>
                      </c:pt>
                      <c:pt idx="396">
                        <c:v>253.84324645996091</c:v>
                      </c:pt>
                      <c:pt idx="397">
                        <c:v>255.44078063964841</c:v>
                      </c:pt>
                      <c:pt idx="398">
                        <c:v>257.39263916015619</c:v>
                      </c:pt>
                      <c:pt idx="399">
                        <c:v>258.39492797851563</c:v>
                      </c:pt>
                      <c:pt idx="400">
                        <c:v>258.5223388671875</c:v>
                      </c:pt>
                      <c:pt idx="401">
                        <c:v>258.47705078125</c:v>
                      </c:pt>
                      <c:pt idx="402">
                        <c:v>257.86981201171881</c:v>
                      </c:pt>
                      <c:pt idx="403">
                        <c:v>256.854736328125</c:v>
                      </c:pt>
                      <c:pt idx="404">
                        <c:v>256.03192138671881</c:v>
                      </c:pt>
                      <c:pt idx="405">
                        <c:v>255.04090881347659</c:v>
                      </c:pt>
                      <c:pt idx="406">
                        <c:v>254.5216064453125</c:v>
                      </c:pt>
                      <c:pt idx="407">
                        <c:v>253.90208435058591</c:v>
                      </c:pt>
                      <c:pt idx="408">
                        <c:v>253.93867492675781</c:v>
                      </c:pt>
                      <c:pt idx="409">
                        <c:v>254.97779846191409</c:v>
                      </c:pt>
                      <c:pt idx="410">
                        <c:v>256.78591918945313</c:v>
                      </c:pt>
                      <c:pt idx="411">
                        <c:v>258.18930053710938</c:v>
                      </c:pt>
                      <c:pt idx="412">
                        <c:v>258.48886108398438</c:v>
                      </c:pt>
                      <c:pt idx="413">
                        <c:v>258.5576171875</c:v>
                      </c:pt>
                      <c:pt idx="414">
                        <c:v>258.4515380859375</c:v>
                      </c:pt>
                      <c:pt idx="415">
                        <c:v>257.83071899414063</c:v>
                      </c:pt>
                      <c:pt idx="416">
                        <c:v>257.15145874023438</c:v>
                      </c:pt>
                      <c:pt idx="417">
                        <c:v>256.17752075195313</c:v>
                      </c:pt>
                      <c:pt idx="418">
                        <c:v>255.33607482910159</c:v>
                      </c:pt>
                      <c:pt idx="419">
                        <c:v>254.9085693359375</c:v>
                      </c:pt>
                      <c:pt idx="420">
                        <c:v>254.71867370605469</c:v>
                      </c:pt>
                      <c:pt idx="421">
                        <c:v>256.1104736328125</c:v>
                      </c:pt>
                      <c:pt idx="422">
                        <c:v>257.3568115234375</c:v>
                      </c:pt>
                      <c:pt idx="423">
                        <c:v>258.67022705078119</c:v>
                      </c:pt>
                      <c:pt idx="424">
                        <c:v>258.98056030273438</c:v>
                      </c:pt>
                      <c:pt idx="425">
                        <c:v>259.26531982421881</c:v>
                      </c:pt>
                      <c:pt idx="426">
                        <c:v>258.96255493164063</c:v>
                      </c:pt>
                      <c:pt idx="427">
                        <c:v>258.06219482421881</c:v>
                      </c:pt>
                      <c:pt idx="428">
                        <c:v>257.26235961914063</c:v>
                      </c:pt>
                      <c:pt idx="429">
                        <c:v>256.23257446289063</c:v>
                      </c:pt>
                      <c:pt idx="430">
                        <c:v>256.70675659179688</c:v>
                      </c:pt>
                      <c:pt idx="431">
                        <c:v>257.11724853515619</c:v>
                      </c:pt>
                      <c:pt idx="432">
                        <c:v>257.232666015625</c:v>
                      </c:pt>
                      <c:pt idx="433">
                        <c:v>257.56689453125</c:v>
                      </c:pt>
                      <c:pt idx="434">
                        <c:v>258.19705200195313</c:v>
                      </c:pt>
                      <c:pt idx="435">
                        <c:v>259.70016479492188</c:v>
                      </c:pt>
                      <c:pt idx="436">
                        <c:v>260.6209716796875</c:v>
                      </c:pt>
                      <c:pt idx="437">
                        <c:v>260.92913818359381</c:v>
                      </c:pt>
                      <c:pt idx="438">
                        <c:v>260.56716918945313</c:v>
                      </c:pt>
                      <c:pt idx="439">
                        <c:v>259.76153564453119</c:v>
                      </c:pt>
                      <c:pt idx="440">
                        <c:v>258.978515625</c:v>
                      </c:pt>
                      <c:pt idx="441">
                        <c:v>257.92999267578119</c:v>
                      </c:pt>
                      <c:pt idx="442">
                        <c:v>257.63314819335938</c:v>
                      </c:pt>
                      <c:pt idx="443">
                        <c:v>257.68600463867188</c:v>
                      </c:pt>
                      <c:pt idx="444">
                        <c:v>258.1507568359375</c:v>
                      </c:pt>
                      <c:pt idx="445">
                        <c:v>258.7044677734375</c:v>
                      </c:pt>
                      <c:pt idx="446">
                        <c:v>259.60556030273438</c:v>
                      </c:pt>
                      <c:pt idx="447">
                        <c:v>260.66769409179688</c:v>
                      </c:pt>
                      <c:pt idx="448">
                        <c:v>260.90310668945313</c:v>
                      </c:pt>
                      <c:pt idx="449">
                        <c:v>261.33151245117188</c:v>
                      </c:pt>
                      <c:pt idx="450">
                        <c:v>261.06549072265619</c:v>
                      </c:pt>
                      <c:pt idx="451">
                        <c:v>260.14627075195313</c:v>
                      </c:pt>
                      <c:pt idx="452">
                        <c:v>259.31109619140619</c:v>
                      </c:pt>
                      <c:pt idx="453">
                        <c:v>258.24090576171881</c:v>
                      </c:pt>
                      <c:pt idx="454">
                        <c:v>258.47314453125</c:v>
                      </c:pt>
                      <c:pt idx="455">
                        <c:v>258.40838623046881</c:v>
                      </c:pt>
                      <c:pt idx="456">
                        <c:v>258.29446411132813</c:v>
                      </c:pt>
                      <c:pt idx="457">
                        <c:v>259.2347412109375</c:v>
                      </c:pt>
                      <c:pt idx="458">
                        <c:v>260.71963500976563</c:v>
                      </c:pt>
                      <c:pt idx="459">
                        <c:v>261.4501953125</c:v>
                      </c:pt>
                      <c:pt idx="460">
                        <c:v>261.43215942382813</c:v>
                      </c:pt>
                      <c:pt idx="461">
                        <c:v>261.29302978515619</c:v>
                      </c:pt>
                      <c:pt idx="462">
                        <c:v>260.80221557617188</c:v>
                      </c:pt>
                      <c:pt idx="463">
                        <c:v>259.99588012695313</c:v>
                      </c:pt>
                      <c:pt idx="464">
                        <c:v>259.22988891601563</c:v>
                      </c:pt>
                      <c:pt idx="465">
                        <c:v>258.20709228515619</c:v>
                      </c:pt>
                      <c:pt idx="466">
                        <c:v>257.32440185546881</c:v>
                      </c:pt>
                      <c:pt idx="467">
                        <c:v>256.50015258789063</c:v>
                      </c:pt>
                      <c:pt idx="468">
                        <c:v>257.46530151367188</c:v>
                      </c:pt>
                      <c:pt idx="469">
                        <c:v>258.93905639648438</c:v>
                      </c:pt>
                      <c:pt idx="470">
                        <c:v>260.60433959960938</c:v>
                      </c:pt>
                      <c:pt idx="471">
                        <c:v>261.37637329101563</c:v>
                      </c:pt>
                      <c:pt idx="472">
                        <c:v>261.2449951171875</c:v>
                      </c:pt>
                      <c:pt idx="473">
                        <c:v>260.88592529296881</c:v>
                      </c:pt>
                      <c:pt idx="474">
                        <c:v>260.1185302734375</c:v>
                      </c:pt>
                      <c:pt idx="475">
                        <c:v>259.01986694335938</c:v>
                      </c:pt>
                      <c:pt idx="476">
                        <c:v>258.1529541015625</c:v>
                      </c:pt>
                      <c:pt idx="477">
                        <c:v>257.0992431640625</c:v>
                      </c:pt>
                      <c:pt idx="478">
                        <c:v>256.21865844726563</c:v>
                      </c:pt>
                      <c:pt idx="479">
                        <c:v>255.40382385253909</c:v>
                      </c:pt>
                      <c:pt idx="480">
                        <c:v>255.32807922363281</c:v>
                      </c:pt>
                      <c:pt idx="481">
                        <c:v>256.17889404296881</c:v>
                      </c:pt>
                      <c:pt idx="482">
                        <c:v>257.70114135742188</c:v>
                      </c:pt>
                      <c:pt idx="483">
                        <c:v>259.08761596679688</c:v>
                      </c:pt>
                      <c:pt idx="484">
                        <c:v>259.9986572265625</c:v>
                      </c:pt>
                      <c:pt idx="485">
                        <c:v>260.4864501953125</c:v>
                      </c:pt>
                      <c:pt idx="486">
                        <c:v>260.20510864257813</c:v>
                      </c:pt>
                      <c:pt idx="487">
                        <c:v>259.2781982421875</c:v>
                      </c:pt>
                      <c:pt idx="488">
                        <c:v>258.42547607421881</c:v>
                      </c:pt>
                      <c:pt idx="489">
                        <c:v>257.36593627929688</c:v>
                      </c:pt>
                      <c:pt idx="490">
                        <c:v>257.17001342773438</c:v>
                      </c:pt>
                      <c:pt idx="491">
                        <c:v>257.45394897460938</c:v>
                      </c:pt>
                      <c:pt idx="492">
                        <c:v>257.55477905273438</c:v>
                      </c:pt>
                      <c:pt idx="493">
                        <c:v>257.921875</c:v>
                      </c:pt>
                      <c:pt idx="494">
                        <c:v>258.5584716796875</c:v>
                      </c:pt>
                      <c:pt idx="495">
                        <c:v>259.92556762695313</c:v>
                      </c:pt>
                      <c:pt idx="496">
                        <c:v>260.270263671875</c:v>
                      </c:pt>
                      <c:pt idx="497">
                        <c:v>260.44677734375</c:v>
                      </c:pt>
                      <c:pt idx="498">
                        <c:v>260.068115234375</c:v>
                      </c:pt>
                      <c:pt idx="499">
                        <c:v>259.12075805664063</c:v>
                      </c:pt>
                      <c:pt idx="500">
                        <c:v>258.28466796875</c:v>
                      </c:pt>
                      <c:pt idx="501">
                        <c:v>257.23495483398438</c:v>
                      </c:pt>
                      <c:pt idx="502">
                        <c:v>256.35150146484381</c:v>
                      </c:pt>
                      <c:pt idx="503">
                        <c:v>256.66116333007813</c:v>
                      </c:pt>
                      <c:pt idx="504">
                        <c:v>256.98895263671881</c:v>
                      </c:pt>
                      <c:pt idx="505">
                        <c:v>257.45596313476563</c:v>
                      </c:pt>
                      <c:pt idx="506">
                        <c:v>258.50076293945313</c:v>
                      </c:pt>
                      <c:pt idx="507">
                        <c:v>259.08642578125</c:v>
                      </c:pt>
                      <c:pt idx="508">
                        <c:v>259.2039794921875</c:v>
                      </c:pt>
                      <c:pt idx="509">
                        <c:v>259.54791259765619</c:v>
                      </c:pt>
                      <c:pt idx="510">
                        <c:v>259.32839965820313</c:v>
                      </c:pt>
                      <c:pt idx="511">
                        <c:v>258.647216796875</c:v>
                      </c:pt>
                      <c:pt idx="512">
                        <c:v>257.96014404296881</c:v>
                      </c:pt>
                      <c:pt idx="513">
                        <c:v>256.9998779296875</c:v>
                      </c:pt>
                      <c:pt idx="514">
                        <c:v>256.47216796875</c:v>
                      </c:pt>
                      <c:pt idx="515">
                        <c:v>255.83973693847659</c:v>
                      </c:pt>
                      <c:pt idx="516">
                        <c:v>256.15496826171881</c:v>
                      </c:pt>
                      <c:pt idx="517">
                        <c:v>257.50198364257813</c:v>
                      </c:pt>
                      <c:pt idx="518">
                        <c:v>258.81231689453119</c:v>
                      </c:pt>
                      <c:pt idx="519">
                        <c:v>259.3626708984375</c:v>
                      </c:pt>
                      <c:pt idx="520">
                        <c:v>259.55084228515619</c:v>
                      </c:pt>
                      <c:pt idx="521">
                        <c:v>259.6112060546875</c:v>
                      </c:pt>
                      <c:pt idx="522">
                        <c:v>259.23727416992188</c:v>
                      </c:pt>
                      <c:pt idx="523">
                        <c:v>258.50494384765619</c:v>
                      </c:pt>
                      <c:pt idx="524">
                        <c:v>257.7950439453125</c:v>
                      </c:pt>
                      <c:pt idx="525">
                        <c:v>256.81988525390619</c:v>
                      </c:pt>
                      <c:pt idx="526">
                        <c:v>255.9809875488281</c:v>
                      </c:pt>
                      <c:pt idx="527">
                        <c:v>256.0943603515625</c:v>
                      </c:pt>
                      <c:pt idx="528">
                        <c:v>257.11614990234381</c:v>
                      </c:pt>
                      <c:pt idx="529">
                        <c:v>257.8272705078125</c:v>
                      </c:pt>
                      <c:pt idx="530">
                        <c:v>258.73382568359381</c:v>
                      </c:pt>
                      <c:pt idx="531">
                        <c:v>259.8387451171875</c:v>
                      </c:pt>
                      <c:pt idx="532">
                        <c:v>260.04150390625</c:v>
                      </c:pt>
                      <c:pt idx="533">
                        <c:v>260.0621337890625</c:v>
                      </c:pt>
                      <c:pt idx="534">
                        <c:v>259.62396240234381</c:v>
                      </c:pt>
                      <c:pt idx="535">
                        <c:v>258.94277954101563</c:v>
                      </c:pt>
                      <c:pt idx="536">
                        <c:v>258.41156005859381</c:v>
                      </c:pt>
                      <c:pt idx="537">
                        <c:v>257.52255249023438</c:v>
                      </c:pt>
                      <c:pt idx="538">
                        <c:v>256.91973876953119</c:v>
                      </c:pt>
                      <c:pt idx="539">
                        <c:v>256.82369995117188</c:v>
                      </c:pt>
                      <c:pt idx="540">
                        <c:v>256.777587890625</c:v>
                      </c:pt>
                      <c:pt idx="541">
                        <c:v>257.31292724609381</c:v>
                      </c:pt>
                      <c:pt idx="542">
                        <c:v>258.81936645507813</c:v>
                      </c:pt>
                      <c:pt idx="543">
                        <c:v>260.3092041015625</c:v>
                      </c:pt>
                      <c:pt idx="544">
                        <c:v>261.2022705078125</c:v>
                      </c:pt>
                      <c:pt idx="545">
                        <c:v>262.09579467773438</c:v>
                      </c:pt>
                      <c:pt idx="546">
                        <c:v>262.02182006835938</c:v>
                      </c:pt>
                      <c:pt idx="547">
                        <c:v>261.30868530273438</c:v>
                      </c:pt>
                      <c:pt idx="548">
                        <c:v>260.52963256835938</c:v>
                      </c:pt>
                      <c:pt idx="549">
                        <c:v>259.45449829101563</c:v>
                      </c:pt>
                      <c:pt idx="550">
                        <c:v>258.50869750976563</c:v>
                      </c:pt>
                      <c:pt idx="551">
                        <c:v>257.81692504882813</c:v>
                      </c:pt>
                      <c:pt idx="552">
                        <c:v>257.59677124023438</c:v>
                      </c:pt>
                      <c:pt idx="553">
                        <c:v>258.41619873046881</c:v>
                      </c:pt>
                      <c:pt idx="554">
                        <c:v>259.34185791015619</c:v>
                      </c:pt>
                      <c:pt idx="555">
                        <c:v>260.67282104492188</c:v>
                      </c:pt>
                      <c:pt idx="556">
                        <c:v>261.43963623046881</c:v>
                      </c:pt>
                      <c:pt idx="557">
                        <c:v>262.14715576171881</c:v>
                      </c:pt>
                      <c:pt idx="558">
                        <c:v>261.94082641601563</c:v>
                      </c:pt>
                      <c:pt idx="559">
                        <c:v>261.020263671875</c:v>
                      </c:pt>
                      <c:pt idx="560">
                        <c:v>260.78457641601563</c:v>
                      </c:pt>
                      <c:pt idx="561">
                        <c:v>260.04196166992188</c:v>
                      </c:pt>
                      <c:pt idx="562">
                        <c:v>259.23175048828119</c:v>
                      </c:pt>
                      <c:pt idx="563">
                        <c:v>258.38095092773438</c:v>
                      </c:pt>
                    </c:numCache>
                  </c:numRef>
                </c:yVal>
                <c:smooth val="0"/>
                <c:extLst xmlns:c15="http://schemas.microsoft.com/office/drawing/2012/chart">
                  <c:ext xmlns:c16="http://schemas.microsoft.com/office/drawing/2014/chart" uri="{C3380CC4-5D6E-409C-BE32-E72D297353CC}">
                    <c16:uniqueId val="{0000000B-3068-4DFF-B99A-CF71539F1AF0}"/>
                  </c:ext>
                </c:extLst>
              </c15:ser>
            </c15:filteredScatterSeries>
          </c:ext>
        </c:extLst>
      </c:scatterChart>
      <c:valAx>
        <c:axId val="738441695"/>
        <c:scaling>
          <c:orientation val="minMax"/>
          <c:max val="62150"/>
          <c:min val="18264"/>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36814463"/>
        <c:crosses val="autoZero"/>
        <c:crossBetween val="midCat"/>
        <c:majorUnit val="3655"/>
      </c:valAx>
      <c:valAx>
        <c:axId val="736814463"/>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38441695"/>
        <c:crosses val="autoZero"/>
        <c:crossBetween val="midCat"/>
      </c:valAx>
      <c:spPr>
        <a:noFill/>
        <a:ln>
          <a:solidFill>
            <a:schemeClr val="bg1">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aseline="0"/>
      </a:pPr>
      <a:endParaRPr lang="en-US"/>
    </a:p>
  </c:txPr>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808645013123355E-2"/>
          <c:y val="9.1472732575094765E-2"/>
          <c:w val="0.83848437348109273"/>
          <c:h val="0.66553696412948382"/>
        </c:manualLayout>
      </c:layout>
      <c:scatterChart>
        <c:scatterStyle val="lineMarker"/>
        <c:varyColors val="0"/>
        <c:ser>
          <c:idx val="0"/>
          <c:order val="0"/>
          <c:tx>
            <c:strRef>
              <c:f>'03N20W34G01'!$E$2</c:f>
              <c:strCache>
                <c:ptCount val="1"/>
                <c:pt idx="0">
                  <c:v>Baseline</c:v>
                </c:pt>
              </c:strCache>
            </c:strRef>
          </c:tx>
          <c:spPr>
            <a:ln w="19050" cap="rnd">
              <a:solidFill>
                <a:srgbClr val="FFFFFF">
                  <a:lumMod val="65000"/>
                  <a:alpha val="80000"/>
                </a:srgbClr>
              </a:solidFill>
              <a:round/>
            </a:ln>
            <a:effectLst/>
          </c:spPr>
          <c:marker>
            <c:symbol val="none"/>
          </c:marker>
          <c:xVal>
            <c:numRef>
              <c:f>'03N20W34G01'!$A$3:$A$602</c:f>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f>'03N20W34G01'!$E$3:$E$602</c:f>
              <c:numCache>
                <c:formatCode>General</c:formatCode>
                <c:ptCount val="600"/>
                <c:pt idx="0">
                  <c:v>148.728058</c:v>
                </c:pt>
                <c:pt idx="1">
                  <c:v>150.48495500000001</c:v>
                </c:pt>
                <c:pt idx="2">
                  <c:v>154.171539</c:v>
                </c:pt>
                <c:pt idx="3">
                  <c:v>146.75990300000001</c:v>
                </c:pt>
                <c:pt idx="4">
                  <c:v>151.879715</c:v>
                </c:pt>
                <c:pt idx="5">
                  <c:v>134.308975</c:v>
                </c:pt>
                <c:pt idx="6">
                  <c:v>141.515762</c:v>
                </c:pt>
                <c:pt idx="7">
                  <c:v>144.260696</c:v>
                </c:pt>
                <c:pt idx="8">
                  <c:v>146.09065200000001</c:v>
                </c:pt>
                <c:pt idx="9">
                  <c:v>128.682434</c:v>
                </c:pt>
                <c:pt idx="10">
                  <c:v>139.65791300000001</c:v>
                </c:pt>
                <c:pt idx="11">
                  <c:v>141.65661600000001</c:v>
                </c:pt>
                <c:pt idx="12">
                  <c:v>146.89402799999999</c:v>
                </c:pt>
                <c:pt idx="13">
                  <c:v>150.45854199999999</c:v>
                </c:pt>
                <c:pt idx="14">
                  <c:v>136.733429</c:v>
                </c:pt>
                <c:pt idx="15">
                  <c:v>145.11369300000001</c:v>
                </c:pt>
                <c:pt idx="16">
                  <c:v>148.354477</c:v>
                </c:pt>
                <c:pt idx="17">
                  <c:v>135.637314</c:v>
                </c:pt>
                <c:pt idx="18">
                  <c:v>140.47598300000001</c:v>
                </c:pt>
                <c:pt idx="19">
                  <c:v>145.801132</c:v>
                </c:pt>
                <c:pt idx="20">
                  <c:v>145.79769899999999</c:v>
                </c:pt>
                <c:pt idx="21">
                  <c:v>123.510277</c:v>
                </c:pt>
                <c:pt idx="22">
                  <c:v>135.793961</c:v>
                </c:pt>
                <c:pt idx="23">
                  <c:v>141.650757</c:v>
                </c:pt>
                <c:pt idx="24">
                  <c:v>145.85656700000001</c:v>
                </c:pt>
                <c:pt idx="25">
                  <c:v>149.42858899999999</c:v>
                </c:pt>
                <c:pt idx="26">
                  <c:v>146.49002100000001</c:v>
                </c:pt>
                <c:pt idx="27">
                  <c:v>149.60702499999999</c:v>
                </c:pt>
                <c:pt idx="28">
                  <c:v>135.471588</c:v>
                </c:pt>
                <c:pt idx="29">
                  <c:v>135.098038</c:v>
                </c:pt>
                <c:pt idx="30">
                  <c:v>133.36409</c:v>
                </c:pt>
                <c:pt idx="31">
                  <c:v>131.52652</c:v>
                </c:pt>
                <c:pt idx="32">
                  <c:v>135.35163900000001</c:v>
                </c:pt>
                <c:pt idx="33">
                  <c:v>137.78019699999999</c:v>
                </c:pt>
                <c:pt idx="34">
                  <c:v>133.53916899999999</c:v>
                </c:pt>
                <c:pt idx="35">
                  <c:v>139.94004799999999</c:v>
                </c:pt>
                <c:pt idx="36">
                  <c:v>144.29499799999999</c:v>
                </c:pt>
                <c:pt idx="37">
                  <c:v>136.07978800000001</c:v>
                </c:pt>
                <c:pt idx="38">
                  <c:v>139.846146</c:v>
                </c:pt>
                <c:pt idx="39">
                  <c:v>142.196945</c:v>
                </c:pt>
                <c:pt idx="40">
                  <c:v>130.892166</c:v>
                </c:pt>
                <c:pt idx="41">
                  <c:v>137.17598000000001</c:v>
                </c:pt>
                <c:pt idx="42">
                  <c:v>132.15995799999999</c:v>
                </c:pt>
                <c:pt idx="43">
                  <c:v>136.07354699999999</c:v>
                </c:pt>
                <c:pt idx="44">
                  <c:v>131.16897599999999</c:v>
                </c:pt>
                <c:pt idx="45">
                  <c:v>128.04754600000001</c:v>
                </c:pt>
                <c:pt idx="46">
                  <c:v>133.28019699999999</c:v>
                </c:pt>
                <c:pt idx="47">
                  <c:v>138.24624600000001</c:v>
                </c:pt>
                <c:pt idx="48">
                  <c:v>142.046753</c:v>
                </c:pt>
                <c:pt idx="49">
                  <c:v>144.93220500000001</c:v>
                </c:pt>
                <c:pt idx="50">
                  <c:v>134.22331199999999</c:v>
                </c:pt>
                <c:pt idx="51">
                  <c:v>131.09017900000001</c:v>
                </c:pt>
                <c:pt idx="52">
                  <c:v>127.99218</c:v>
                </c:pt>
                <c:pt idx="53">
                  <c:v>134.47517400000001</c:v>
                </c:pt>
                <c:pt idx="54">
                  <c:v>125.19768500000001</c:v>
                </c:pt>
                <c:pt idx="55">
                  <c:v>119.585808</c:v>
                </c:pt>
                <c:pt idx="56">
                  <c:v>121.831947</c:v>
                </c:pt>
                <c:pt idx="57">
                  <c:v>128.49825999999999</c:v>
                </c:pt>
                <c:pt idx="58">
                  <c:v>132.865036</c:v>
                </c:pt>
                <c:pt idx="59">
                  <c:v>136.58213799999999</c:v>
                </c:pt>
                <c:pt idx="60">
                  <c:v>139.97277800000001</c:v>
                </c:pt>
                <c:pt idx="61">
                  <c:v>142.29451</c:v>
                </c:pt>
                <c:pt idx="62">
                  <c:v>145.238449</c:v>
                </c:pt>
                <c:pt idx="63">
                  <c:v>147.79924</c:v>
                </c:pt>
                <c:pt idx="64">
                  <c:v>126.632378</c:v>
                </c:pt>
                <c:pt idx="65">
                  <c:v>125.69451100000001</c:v>
                </c:pt>
                <c:pt idx="66">
                  <c:v>121.167191</c:v>
                </c:pt>
                <c:pt idx="67">
                  <c:v>126.639732</c:v>
                </c:pt>
                <c:pt idx="68">
                  <c:v>119.878334</c:v>
                </c:pt>
                <c:pt idx="69">
                  <c:v>123.44270299999999</c:v>
                </c:pt>
                <c:pt idx="70">
                  <c:v>128.718887</c:v>
                </c:pt>
                <c:pt idx="71">
                  <c:v>132.71421799999999</c:v>
                </c:pt>
                <c:pt idx="72">
                  <c:v>133.75006099999999</c:v>
                </c:pt>
                <c:pt idx="73">
                  <c:v>137.64366100000001</c:v>
                </c:pt>
                <c:pt idx="74">
                  <c:v>139.33560199999999</c:v>
                </c:pt>
                <c:pt idx="75">
                  <c:v>142.01507599999999</c:v>
                </c:pt>
                <c:pt idx="76">
                  <c:v>129.44787600000001</c:v>
                </c:pt>
                <c:pt idx="77">
                  <c:v>122.074783</c:v>
                </c:pt>
                <c:pt idx="78">
                  <c:v>126.658157</c:v>
                </c:pt>
                <c:pt idx="79">
                  <c:v>107.581337</c:v>
                </c:pt>
                <c:pt idx="80">
                  <c:v>114.991592</c:v>
                </c:pt>
                <c:pt idx="81">
                  <c:v>122.10266900000001</c:v>
                </c:pt>
                <c:pt idx="82">
                  <c:v>125.952606</c:v>
                </c:pt>
                <c:pt idx="83">
                  <c:v>130.23838799999999</c:v>
                </c:pt>
                <c:pt idx="84">
                  <c:v>133.75041200000001</c:v>
                </c:pt>
                <c:pt idx="85">
                  <c:v>136.710938</c:v>
                </c:pt>
                <c:pt idx="86">
                  <c:v>139.712524</c:v>
                </c:pt>
                <c:pt idx="87">
                  <c:v>133.79573099999999</c:v>
                </c:pt>
                <c:pt idx="88">
                  <c:v>125.19149</c:v>
                </c:pt>
                <c:pt idx="89">
                  <c:v>121.013321</c:v>
                </c:pt>
                <c:pt idx="90">
                  <c:v>127.393372</c:v>
                </c:pt>
                <c:pt idx="91">
                  <c:v>130.61608899999999</c:v>
                </c:pt>
                <c:pt idx="92">
                  <c:v>132.96528599999999</c:v>
                </c:pt>
                <c:pt idx="93">
                  <c:v>115.691444</c:v>
                </c:pt>
                <c:pt idx="94">
                  <c:v>117.73717499999999</c:v>
                </c:pt>
                <c:pt idx="95">
                  <c:v>125.22583</c:v>
                </c:pt>
                <c:pt idx="96">
                  <c:v>128.645859</c:v>
                </c:pt>
                <c:pt idx="97">
                  <c:v>132.26759300000001</c:v>
                </c:pt>
                <c:pt idx="98">
                  <c:v>135.68319700000001</c:v>
                </c:pt>
                <c:pt idx="99">
                  <c:v>135.97602800000001</c:v>
                </c:pt>
                <c:pt idx="100">
                  <c:v>132.99998500000001</c:v>
                </c:pt>
                <c:pt idx="101">
                  <c:v>113.91924299999999</c:v>
                </c:pt>
                <c:pt idx="102">
                  <c:v>118.097244</c:v>
                </c:pt>
                <c:pt idx="103">
                  <c:v>118.48255899999999</c:v>
                </c:pt>
                <c:pt idx="104">
                  <c:v>123.440254</c:v>
                </c:pt>
                <c:pt idx="105">
                  <c:v>120.35884900000001</c:v>
                </c:pt>
                <c:pt idx="106">
                  <c:v>116.05933400000001</c:v>
                </c:pt>
                <c:pt idx="107">
                  <c:v>123.48593099999999</c:v>
                </c:pt>
                <c:pt idx="108">
                  <c:v>127.801941</c:v>
                </c:pt>
                <c:pt idx="109">
                  <c:v>130.639465</c:v>
                </c:pt>
                <c:pt idx="110">
                  <c:v>133.769867</c:v>
                </c:pt>
                <c:pt idx="111">
                  <c:v>135.18396000000001</c:v>
                </c:pt>
                <c:pt idx="112">
                  <c:v>119.73258199999999</c:v>
                </c:pt>
                <c:pt idx="113">
                  <c:v>115.10045599999999</c:v>
                </c:pt>
                <c:pt idx="114">
                  <c:v>112.19208500000001</c:v>
                </c:pt>
                <c:pt idx="115">
                  <c:v>109.05040700000001</c:v>
                </c:pt>
                <c:pt idx="116">
                  <c:v>116.952332</c:v>
                </c:pt>
                <c:pt idx="117">
                  <c:v>115.128799</c:v>
                </c:pt>
                <c:pt idx="118">
                  <c:v>118.04695100000001</c:v>
                </c:pt>
                <c:pt idx="119">
                  <c:v>122.493469</c:v>
                </c:pt>
                <c:pt idx="120">
                  <c:v>126.566963</c:v>
                </c:pt>
                <c:pt idx="121">
                  <c:v>129.78001399999999</c:v>
                </c:pt>
                <c:pt idx="122">
                  <c:v>131.426941</c:v>
                </c:pt>
                <c:pt idx="123">
                  <c:v>134.46824599999999</c:v>
                </c:pt>
                <c:pt idx="124">
                  <c:v>120.734627</c:v>
                </c:pt>
                <c:pt idx="125">
                  <c:v>112.88282</c:v>
                </c:pt>
                <c:pt idx="126">
                  <c:v>112.766792</c:v>
                </c:pt>
                <c:pt idx="127">
                  <c:v>111.21019</c:v>
                </c:pt>
                <c:pt idx="128">
                  <c:v>109.549026</c:v>
                </c:pt>
                <c:pt idx="129">
                  <c:v>116.595421</c:v>
                </c:pt>
                <c:pt idx="130">
                  <c:v>115.72405999999999</c:v>
                </c:pt>
                <c:pt idx="131">
                  <c:v>121.351326</c:v>
                </c:pt>
                <c:pt idx="132">
                  <c:v>125.17802399999999</c:v>
                </c:pt>
                <c:pt idx="133">
                  <c:v>128.341522</c:v>
                </c:pt>
                <c:pt idx="134">
                  <c:v>131.551682</c:v>
                </c:pt>
                <c:pt idx="135">
                  <c:v>134.16194200000001</c:v>
                </c:pt>
                <c:pt idx="136">
                  <c:v>135.19126900000001</c:v>
                </c:pt>
                <c:pt idx="137">
                  <c:v>107.16870900000001</c:v>
                </c:pt>
                <c:pt idx="138">
                  <c:v>111.240669</c:v>
                </c:pt>
                <c:pt idx="139">
                  <c:v>110.835144</c:v>
                </c:pt>
                <c:pt idx="140">
                  <c:v>109.846954</c:v>
                </c:pt>
                <c:pt idx="141">
                  <c:v>116.94058200000001</c:v>
                </c:pt>
                <c:pt idx="142">
                  <c:v>114.67868</c:v>
                </c:pt>
                <c:pt idx="143">
                  <c:v>120.82049600000001</c:v>
                </c:pt>
                <c:pt idx="144">
                  <c:v>123.74904600000001</c:v>
                </c:pt>
                <c:pt idx="145">
                  <c:v>126.176689</c:v>
                </c:pt>
                <c:pt idx="146">
                  <c:v>129.463776</c:v>
                </c:pt>
                <c:pt idx="147">
                  <c:v>132.34991500000001</c:v>
                </c:pt>
                <c:pt idx="148">
                  <c:v>119.158485</c:v>
                </c:pt>
                <c:pt idx="149">
                  <c:v>111.68568399999999</c:v>
                </c:pt>
                <c:pt idx="150">
                  <c:v>108.362953</c:v>
                </c:pt>
                <c:pt idx="151">
                  <c:v>113.174385</c:v>
                </c:pt>
                <c:pt idx="152">
                  <c:v>107.148544</c:v>
                </c:pt>
                <c:pt idx="153">
                  <c:v>114.084518</c:v>
                </c:pt>
                <c:pt idx="154">
                  <c:v>114.382774</c:v>
                </c:pt>
                <c:pt idx="155">
                  <c:v>119.13352999999999</c:v>
                </c:pt>
                <c:pt idx="156">
                  <c:v>123.090637</c:v>
                </c:pt>
                <c:pt idx="157">
                  <c:v>125.98814400000001</c:v>
                </c:pt>
                <c:pt idx="158">
                  <c:v>129.04347200000001</c:v>
                </c:pt>
                <c:pt idx="159">
                  <c:v>130.73730499999999</c:v>
                </c:pt>
                <c:pt idx="160">
                  <c:v>117.027649</c:v>
                </c:pt>
                <c:pt idx="161">
                  <c:v>109.219246</c:v>
                </c:pt>
                <c:pt idx="162">
                  <c:v>109.54135100000001</c:v>
                </c:pt>
                <c:pt idx="163">
                  <c:v>108.297195</c:v>
                </c:pt>
                <c:pt idx="164">
                  <c:v>106.89915499999999</c:v>
                </c:pt>
                <c:pt idx="165">
                  <c:v>110.454483</c:v>
                </c:pt>
                <c:pt idx="166">
                  <c:v>112.329842</c:v>
                </c:pt>
                <c:pt idx="167">
                  <c:v>117.46727</c:v>
                </c:pt>
                <c:pt idx="168">
                  <c:v>120.819672</c:v>
                </c:pt>
                <c:pt idx="169">
                  <c:v>124.208237</c:v>
                </c:pt>
                <c:pt idx="170">
                  <c:v>127.177002</c:v>
                </c:pt>
                <c:pt idx="171">
                  <c:v>128.732224</c:v>
                </c:pt>
                <c:pt idx="172">
                  <c:v>115.589912</c:v>
                </c:pt>
                <c:pt idx="173">
                  <c:v>108.09938</c:v>
                </c:pt>
                <c:pt idx="174">
                  <c:v>108.817268</c:v>
                </c:pt>
                <c:pt idx="175">
                  <c:v>107.916222</c:v>
                </c:pt>
                <c:pt idx="176">
                  <c:v>106.821732</c:v>
                </c:pt>
                <c:pt idx="177">
                  <c:v>105.628365</c:v>
                </c:pt>
                <c:pt idx="178">
                  <c:v>112.08470199999999</c:v>
                </c:pt>
                <c:pt idx="179">
                  <c:v>115.97126</c:v>
                </c:pt>
                <c:pt idx="180">
                  <c:v>113.24747499999999</c:v>
                </c:pt>
                <c:pt idx="181">
                  <c:v>118.213959</c:v>
                </c:pt>
                <c:pt idx="182">
                  <c:v>121.944542</c:v>
                </c:pt>
                <c:pt idx="183">
                  <c:v>111.558853</c:v>
                </c:pt>
                <c:pt idx="184">
                  <c:v>112.13563499999999</c:v>
                </c:pt>
                <c:pt idx="185">
                  <c:v>111.563103</c:v>
                </c:pt>
                <c:pt idx="186">
                  <c:v>116.172951</c:v>
                </c:pt>
                <c:pt idx="187">
                  <c:v>91.373572999999993</c:v>
                </c:pt>
                <c:pt idx="188">
                  <c:v>101.301804</c:v>
                </c:pt>
                <c:pt idx="189">
                  <c:v>107.079536</c:v>
                </c:pt>
                <c:pt idx="190">
                  <c:v>111.204384</c:v>
                </c:pt>
                <c:pt idx="191">
                  <c:v>115.12960099999999</c:v>
                </c:pt>
                <c:pt idx="192">
                  <c:v>115.297653</c:v>
                </c:pt>
                <c:pt idx="193">
                  <c:v>118.33957700000001</c:v>
                </c:pt>
                <c:pt idx="194">
                  <c:v>121.548889</c:v>
                </c:pt>
                <c:pt idx="195">
                  <c:v>123.101311</c:v>
                </c:pt>
                <c:pt idx="196">
                  <c:v>111.802116</c:v>
                </c:pt>
                <c:pt idx="197">
                  <c:v>105.224243</c:v>
                </c:pt>
                <c:pt idx="198">
                  <c:v>103.04284699999999</c:v>
                </c:pt>
                <c:pt idx="199">
                  <c:v>100.43549299999999</c:v>
                </c:pt>
                <c:pt idx="200">
                  <c:v>97.978729000000001</c:v>
                </c:pt>
                <c:pt idx="201">
                  <c:v>102.751831</c:v>
                </c:pt>
                <c:pt idx="202">
                  <c:v>107.575661</c:v>
                </c:pt>
                <c:pt idx="203">
                  <c:v>111.54884300000001</c:v>
                </c:pt>
                <c:pt idx="204">
                  <c:v>114.376137</c:v>
                </c:pt>
                <c:pt idx="205">
                  <c:v>115.971458</c:v>
                </c:pt>
                <c:pt idx="206">
                  <c:v>119.224289</c:v>
                </c:pt>
                <c:pt idx="207">
                  <c:v>106.585083</c:v>
                </c:pt>
                <c:pt idx="208">
                  <c:v>105.950676</c:v>
                </c:pt>
                <c:pt idx="209">
                  <c:v>105.93461600000001</c:v>
                </c:pt>
                <c:pt idx="210">
                  <c:v>103.671959</c:v>
                </c:pt>
                <c:pt idx="211">
                  <c:v>106.295723</c:v>
                </c:pt>
                <c:pt idx="212">
                  <c:v>103.311035</c:v>
                </c:pt>
                <c:pt idx="213">
                  <c:v>104.755112</c:v>
                </c:pt>
                <c:pt idx="214">
                  <c:v>101.97034499999999</c:v>
                </c:pt>
                <c:pt idx="215">
                  <c:v>107.310661</c:v>
                </c:pt>
                <c:pt idx="216">
                  <c:v>99.278060999999994</c:v>
                </c:pt>
                <c:pt idx="217">
                  <c:v>104.698357</c:v>
                </c:pt>
                <c:pt idx="218">
                  <c:v>108.66598500000001</c:v>
                </c:pt>
                <c:pt idx="219">
                  <c:v>111.30197099999999</c:v>
                </c:pt>
                <c:pt idx="220">
                  <c:v>102.266075</c:v>
                </c:pt>
                <c:pt idx="221">
                  <c:v>102.724602</c:v>
                </c:pt>
                <c:pt idx="222">
                  <c:v>102.202286</c:v>
                </c:pt>
                <c:pt idx="223">
                  <c:v>101.57873499999999</c:v>
                </c:pt>
                <c:pt idx="224">
                  <c:v>100.949394</c:v>
                </c:pt>
                <c:pt idx="225">
                  <c:v>98.121696</c:v>
                </c:pt>
                <c:pt idx="226">
                  <c:v>98.111739999999998</c:v>
                </c:pt>
                <c:pt idx="227">
                  <c:v>103.066399</c:v>
                </c:pt>
                <c:pt idx="228">
                  <c:v>106.605934</c:v>
                </c:pt>
                <c:pt idx="229">
                  <c:v>109.317001</c:v>
                </c:pt>
                <c:pt idx="230">
                  <c:v>112.171402</c:v>
                </c:pt>
                <c:pt idx="231">
                  <c:v>100.946342</c:v>
                </c:pt>
                <c:pt idx="232">
                  <c:v>107.06268300000001</c:v>
                </c:pt>
                <c:pt idx="233">
                  <c:v>94.723831000000004</c:v>
                </c:pt>
                <c:pt idx="234">
                  <c:v>94.708954000000006</c:v>
                </c:pt>
                <c:pt idx="235">
                  <c:v>93.340759000000006</c:v>
                </c:pt>
                <c:pt idx="236">
                  <c:v>91.928047000000007</c:v>
                </c:pt>
                <c:pt idx="237">
                  <c:v>90.467194000000006</c:v>
                </c:pt>
                <c:pt idx="238">
                  <c:v>95.483520999999996</c:v>
                </c:pt>
                <c:pt idx="239">
                  <c:v>99.215819999999994</c:v>
                </c:pt>
                <c:pt idx="240">
                  <c:v>102.531181</c:v>
                </c:pt>
                <c:pt idx="241">
                  <c:v>105.241364</c:v>
                </c:pt>
                <c:pt idx="242">
                  <c:v>107.997574</c:v>
                </c:pt>
                <c:pt idx="243">
                  <c:v>110.470879</c:v>
                </c:pt>
                <c:pt idx="244">
                  <c:v>110.404976</c:v>
                </c:pt>
                <c:pt idx="245">
                  <c:v>86.482947999999993</c:v>
                </c:pt>
                <c:pt idx="246">
                  <c:v>85.836287999999996</c:v>
                </c:pt>
                <c:pt idx="247">
                  <c:v>82.815544000000003</c:v>
                </c:pt>
                <c:pt idx="248">
                  <c:v>87.562095999999997</c:v>
                </c:pt>
                <c:pt idx="249">
                  <c:v>89.839149000000006</c:v>
                </c:pt>
                <c:pt idx="250">
                  <c:v>93.374579999999995</c:v>
                </c:pt>
                <c:pt idx="251">
                  <c:v>94.583054000000004</c:v>
                </c:pt>
                <c:pt idx="252">
                  <c:v>98.119583000000006</c:v>
                </c:pt>
                <c:pt idx="253">
                  <c:v>100.30970000000001</c:v>
                </c:pt>
                <c:pt idx="254">
                  <c:v>102.569046</c:v>
                </c:pt>
                <c:pt idx="255">
                  <c:v>104.747719</c:v>
                </c:pt>
                <c:pt idx="256">
                  <c:v>93.570076</c:v>
                </c:pt>
                <c:pt idx="257">
                  <c:v>86.611678999999995</c:v>
                </c:pt>
                <c:pt idx="258">
                  <c:v>83.095718000000005</c:v>
                </c:pt>
                <c:pt idx="259">
                  <c:v>84.008460999999997</c:v>
                </c:pt>
                <c:pt idx="260">
                  <c:v>79.386902000000006</c:v>
                </c:pt>
                <c:pt idx="261">
                  <c:v>84.668548999999999</c:v>
                </c:pt>
                <c:pt idx="262">
                  <c:v>88.25515</c:v>
                </c:pt>
                <c:pt idx="263">
                  <c:v>91.661758000000006</c:v>
                </c:pt>
                <c:pt idx="264">
                  <c:v>94.750388999999998</c:v>
                </c:pt>
                <c:pt idx="265">
                  <c:v>93.208939000000001</c:v>
                </c:pt>
                <c:pt idx="266">
                  <c:v>97.187377999999995</c:v>
                </c:pt>
                <c:pt idx="267">
                  <c:v>99.713218999999995</c:v>
                </c:pt>
                <c:pt idx="268">
                  <c:v>90.957954000000001</c:v>
                </c:pt>
                <c:pt idx="269">
                  <c:v>85.527625999999998</c:v>
                </c:pt>
                <c:pt idx="270">
                  <c:v>85.222167999999996</c:v>
                </c:pt>
                <c:pt idx="271">
                  <c:v>84.122292000000002</c:v>
                </c:pt>
                <c:pt idx="272">
                  <c:v>82.982460000000003</c:v>
                </c:pt>
                <c:pt idx="273">
                  <c:v>81.797416999999996</c:v>
                </c:pt>
                <c:pt idx="274">
                  <c:v>87.141166999999996</c:v>
                </c:pt>
                <c:pt idx="275">
                  <c:v>90.939339000000004</c:v>
                </c:pt>
                <c:pt idx="276">
                  <c:v>94.114029000000002</c:v>
                </c:pt>
                <c:pt idx="277">
                  <c:v>88.706023999999999</c:v>
                </c:pt>
                <c:pt idx="278">
                  <c:v>93.077895999999996</c:v>
                </c:pt>
                <c:pt idx="279">
                  <c:v>96.140366</c:v>
                </c:pt>
                <c:pt idx="280">
                  <c:v>90.302886999999998</c:v>
                </c:pt>
                <c:pt idx="281">
                  <c:v>86.673416000000003</c:v>
                </c:pt>
                <c:pt idx="282">
                  <c:v>85.974120999999997</c:v>
                </c:pt>
                <c:pt idx="283">
                  <c:v>84.862717000000004</c:v>
                </c:pt>
                <c:pt idx="284">
                  <c:v>83.771004000000005</c:v>
                </c:pt>
                <c:pt idx="285">
                  <c:v>82.661392000000006</c:v>
                </c:pt>
                <c:pt idx="286">
                  <c:v>87.389617999999999</c:v>
                </c:pt>
                <c:pt idx="287">
                  <c:v>88.291245000000004</c:v>
                </c:pt>
                <c:pt idx="288">
                  <c:v>91.967690000000005</c:v>
                </c:pt>
                <c:pt idx="289">
                  <c:v>94.650283999999999</c:v>
                </c:pt>
                <c:pt idx="290">
                  <c:v>97.398148000000006</c:v>
                </c:pt>
                <c:pt idx="291">
                  <c:v>99.432152000000002</c:v>
                </c:pt>
                <c:pt idx="292">
                  <c:v>77.255561999999998</c:v>
                </c:pt>
                <c:pt idx="293">
                  <c:v>83.556915000000004</c:v>
                </c:pt>
                <c:pt idx="294">
                  <c:v>81.895606999999998</c:v>
                </c:pt>
                <c:pt idx="295">
                  <c:v>80.627380000000002</c:v>
                </c:pt>
                <c:pt idx="296">
                  <c:v>79.416756000000007</c:v>
                </c:pt>
                <c:pt idx="297">
                  <c:v>78.180961999999994</c:v>
                </c:pt>
                <c:pt idx="298">
                  <c:v>82.960128999999995</c:v>
                </c:pt>
                <c:pt idx="299">
                  <c:v>86.392555000000002</c:v>
                </c:pt>
                <c:pt idx="300">
                  <c:v>89.402869999999993</c:v>
                </c:pt>
                <c:pt idx="301">
                  <c:v>91.348052999999993</c:v>
                </c:pt>
                <c:pt idx="302">
                  <c:v>91.360832000000002</c:v>
                </c:pt>
                <c:pt idx="303">
                  <c:v>93.562568999999996</c:v>
                </c:pt>
                <c:pt idx="304">
                  <c:v>96.176963999999998</c:v>
                </c:pt>
                <c:pt idx="305">
                  <c:v>76.833243999999993</c:v>
                </c:pt>
                <c:pt idx="306">
                  <c:v>77.659156999999993</c:v>
                </c:pt>
                <c:pt idx="307">
                  <c:v>79.83699</c:v>
                </c:pt>
                <c:pt idx="308">
                  <c:v>77.193138000000005</c:v>
                </c:pt>
                <c:pt idx="309">
                  <c:v>75.165253000000007</c:v>
                </c:pt>
                <c:pt idx="310">
                  <c:v>80.225441000000004</c:v>
                </c:pt>
                <c:pt idx="311">
                  <c:v>83.843734999999995</c:v>
                </c:pt>
                <c:pt idx="312">
                  <c:v>86.985466000000002</c:v>
                </c:pt>
                <c:pt idx="313">
                  <c:v>88.865966999999998</c:v>
                </c:pt>
                <c:pt idx="314">
                  <c:v>79.409820999999994</c:v>
                </c:pt>
                <c:pt idx="315">
                  <c:v>85.029944999999998</c:v>
                </c:pt>
                <c:pt idx="316">
                  <c:v>87.583198999999993</c:v>
                </c:pt>
                <c:pt idx="317">
                  <c:v>78.682068000000001</c:v>
                </c:pt>
                <c:pt idx="318">
                  <c:v>79.750145000000003</c:v>
                </c:pt>
                <c:pt idx="319">
                  <c:v>79.59581</c:v>
                </c:pt>
                <c:pt idx="320">
                  <c:v>79.287750000000003</c:v>
                </c:pt>
                <c:pt idx="321">
                  <c:v>78.423164</c:v>
                </c:pt>
                <c:pt idx="322">
                  <c:v>78.143317999999994</c:v>
                </c:pt>
                <c:pt idx="323">
                  <c:v>81.633392000000001</c:v>
                </c:pt>
                <c:pt idx="324">
                  <c:v>84.786888000000005</c:v>
                </c:pt>
                <c:pt idx="325">
                  <c:v>85.348327999999995</c:v>
                </c:pt>
                <c:pt idx="326">
                  <c:v>87.838759999999994</c:v>
                </c:pt>
                <c:pt idx="327">
                  <c:v>88.236618000000007</c:v>
                </c:pt>
                <c:pt idx="328">
                  <c:v>86.729331999999999</c:v>
                </c:pt>
                <c:pt idx="329">
                  <c:v>74.945305000000005</c:v>
                </c:pt>
                <c:pt idx="330">
                  <c:v>73.665749000000005</c:v>
                </c:pt>
                <c:pt idx="331">
                  <c:v>71.347710000000006</c:v>
                </c:pt>
                <c:pt idx="332">
                  <c:v>69.111259000000004</c:v>
                </c:pt>
                <c:pt idx="333">
                  <c:v>74.838959000000003</c:v>
                </c:pt>
                <c:pt idx="334">
                  <c:v>77.391281000000006</c:v>
                </c:pt>
                <c:pt idx="335">
                  <c:v>80.893058999999994</c:v>
                </c:pt>
                <c:pt idx="336">
                  <c:v>83.769333000000003</c:v>
                </c:pt>
                <c:pt idx="337">
                  <c:v>86.280036999999993</c:v>
                </c:pt>
                <c:pt idx="338">
                  <c:v>88.936890000000005</c:v>
                </c:pt>
                <c:pt idx="339">
                  <c:v>91.397896000000003</c:v>
                </c:pt>
                <c:pt idx="340">
                  <c:v>80.553825000000003</c:v>
                </c:pt>
                <c:pt idx="341">
                  <c:v>73.714493000000004</c:v>
                </c:pt>
                <c:pt idx="342">
                  <c:v>75.282661000000004</c:v>
                </c:pt>
                <c:pt idx="343">
                  <c:v>75.290679999999995</c:v>
                </c:pt>
                <c:pt idx="344">
                  <c:v>79.340973000000005</c:v>
                </c:pt>
                <c:pt idx="345">
                  <c:v>78.047950999999998</c:v>
                </c:pt>
                <c:pt idx="346">
                  <c:v>77.920021000000006</c:v>
                </c:pt>
                <c:pt idx="347">
                  <c:v>77.663489999999996</c:v>
                </c:pt>
                <c:pt idx="348">
                  <c:v>82.047721999999993</c:v>
                </c:pt>
                <c:pt idx="349">
                  <c:v>84.965323999999995</c:v>
                </c:pt>
                <c:pt idx="350">
                  <c:v>79.274795999999995</c:v>
                </c:pt>
                <c:pt idx="351">
                  <c:v>83.359131000000005</c:v>
                </c:pt>
                <c:pt idx="352">
                  <c:v>78.175133000000002</c:v>
                </c:pt>
                <c:pt idx="353">
                  <c:v>74.877998000000005</c:v>
                </c:pt>
                <c:pt idx="354">
                  <c:v>74.175292999999996</c:v>
                </c:pt>
                <c:pt idx="355">
                  <c:v>73.077315999999996</c:v>
                </c:pt>
                <c:pt idx="356">
                  <c:v>74.104645000000005</c:v>
                </c:pt>
                <c:pt idx="357">
                  <c:v>75.049103000000002</c:v>
                </c:pt>
                <c:pt idx="358">
                  <c:v>73.058563000000007</c:v>
                </c:pt>
                <c:pt idx="359">
                  <c:v>77.531113000000005</c:v>
                </c:pt>
                <c:pt idx="360">
                  <c:v>80.700171999999995</c:v>
                </c:pt>
                <c:pt idx="361">
                  <c:v>83.175606000000002</c:v>
                </c:pt>
                <c:pt idx="362">
                  <c:v>85.171798999999993</c:v>
                </c:pt>
                <c:pt idx="363">
                  <c:v>87.214478</c:v>
                </c:pt>
                <c:pt idx="364">
                  <c:v>76.994506999999999</c:v>
                </c:pt>
                <c:pt idx="365">
                  <c:v>70.348838999999998</c:v>
                </c:pt>
                <c:pt idx="366">
                  <c:v>70.639229</c:v>
                </c:pt>
                <c:pt idx="367">
                  <c:v>69.734581000000006</c:v>
                </c:pt>
                <c:pt idx="368">
                  <c:v>68.707970000000003</c:v>
                </c:pt>
                <c:pt idx="369">
                  <c:v>67.597046000000006</c:v>
                </c:pt>
                <c:pt idx="370">
                  <c:v>72.438514999999995</c:v>
                </c:pt>
                <c:pt idx="371">
                  <c:v>74.485275000000001</c:v>
                </c:pt>
                <c:pt idx="372">
                  <c:v>77.581801999999996</c:v>
                </c:pt>
                <c:pt idx="373">
                  <c:v>74.065178000000003</c:v>
                </c:pt>
                <c:pt idx="374">
                  <c:v>77.734947000000005</c:v>
                </c:pt>
                <c:pt idx="375">
                  <c:v>74.714882000000003</c:v>
                </c:pt>
                <c:pt idx="376">
                  <c:v>72.347305000000006</c:v>
                </c:pt>
                <c:pt idx="377">
                  <c:v>70.452506999999997</c:v>
                </c:pt>
                <c:pt idx="378">
                  <c:v>66.789756999999994</c:v>
                </c:pt>
                <c:pt idx="379">
                  <c:v>68.169235</c:v>
                </c:pt>
                <c:pt idx="380">
                  <c:v>67.568291000000002</c:v>
                </c:pt>
                <c:pt idx="381">
                  <c:v>63.648651000000001</c:v>
                </c:pt>
                <c:pt idx="382">
                  <c:v>68.622955000000005</c:v>
                </c:pt>
                <c:pt idx="383">
                  <c:v>71.650497000000001</c:v>
                </c:pt>
                <c:pt idx="384">
                  <c:v>74.536499000000006</c:v>
                </c:pt>
                <c:pt idx="385">
                  <c:v>76.967833999999996</c:v>
                </c:pt>
                <c:pt idx="386">
                  <c:v>79.240432999999996</c:v>
                </c:pt>
                <c:pt idx="387">
                  <c:v>73.164062999999999</c:v>
                </c:pt>
                <c:pt idx="388">
                  <c:v>69.249336</c:v>
                </c:pt>
                <c:pt idx="389">
                  <c:v>66.083343999999997</c:v>
                </c:pt>
                <c:pt idx="390">
                  <c:v>67.474425999999994</c:v>
                </c:pt>
                <c:pt idx="391">
                  <c:v>67.915854999999993</c:v>
                </c:pt>
                <c:pt idx="392">
                  <c:v>68.139319999999998</c:v>
                </c:pt>
                <c:pt idx="393">
                  <c:v>71.363563999999997</c:v>
                </c:pt>
                <c:pt idx="394">
                  <c:v>70.523833999999994</c:v>
                </c:pt>
                <c:pt idx="395">
                  <c:v>66.112564000000006</c:v>
                </c:pt>
                <c:pt idx="396">
                  <c:v>62.946136000000003</c:v>
                </c:pt>
                <c:pt idx="397">
                  <c:v>67.582115000000002</c:v>
                </c:pt>
                <c:pt idx="398">
                  <c:v>70.346267999999995</c:v>
                </c:pt>
                <c:pt idx="399">
                  <c:v>72.011878999999993</c:v>
                </c:pt>
                <c:pt idx="400">
                  <c:v>64.758285999999998</c:v>
                </c:pt>
                <c:pt idx="401">
                  <c:v>65.408195000000006</c:v>
                </c:pt>
                <c:pt idx="402">
                  <c:v>58.612782000000003</c:v>
                </c:pt>
                <c:pt idx="403">
                  <c:v>61.076884999999997</c:v>
                </c:pt>
                <c:pt idx="404">
                  <c:v>65.293319999999994</c:v>
                </c:pt>
                <c:pt idx="405">
                  <c:v>67.102028000000004</c:v>
                </c:pt>
                <c:pt idx="406">
                  <c:v>70.018569999999997</c:v>
                </c:pt>
                <c:pt idx="407">
                  <c:v>64.100357000000002</c:v>
                </c:pt>
                <c:pt idx="408">
                  <c:v>68.770202999999995</c:v>
                </c:pt>
                <c:pt idx="409">
                  <c:v>61.341788999999999</c:v>
                </c:pt>
                <c:pt idx="410">
                  <c:v>66.626639999999995</c:v>
                </c:pt>
                <c:pt idx="411">
                  <c:v>69.135268999999994</c:v>
                </c:pt>
                <c:pt idx="412">
                  <c:v>61.286572</c:v>
                </c:pt>
                <c:pt idx="413">
                  <c:v>63.856299999999997</c:v>
                </c:pt>
                <c:pt idx="414">
                  <c:v>59.875458000000002</c:v>
                </c:pt>
                <c:pt idx="415">
                  <c:v>56.988773000000002</c:v>
                </c:pt>
                <c:pt idx="416">
                  <c:v>54.501739999999998</c:v>
                </c:pt>
                <c:pt idx="417">
                  <c:v>58.932589999999998</c:v>
                </c:pt>
                <c:pt idx="418">
                  <c:v>62.172752000000003</c:v>
                </c:pt>
                <c:pt idx="419">
                  <c:v>65.257683</c:v>
                </c:pt>
                <c:pt idx="420">
                  <c:v>67.241104000000007</c:v>
                </c:pt>
                <c:pt idx="421">
                  <c:v>67.254043999999993</c:v>
                </c:pt>
                <c:pt idx="422">
                  <c:v>69.895447000000004</c:v>
                </c:pt>
                <c:pt idx="423">
                  <c:v>72.302345000000003</c:v>
                </c:pt>
                <c:pt idx="424">
                  <c:v>63.677917000000001</c:v>
                </c:pt>
                <c:pt idx="425">
                  <c:v>58.070872999999999</c:v>
                </c:pt>
                <c:pt idx="426">
                  <c:v>54.198959000000002</c:v>
                </c:pt>
                <c:pt idx="427">
                  <c:v>55.808872000000001</c:v>
                </c:pt>
                <c:pt idx="428">
                  <c:v>59.023021999999997</c:v>
                </c:pt>
                <c:pt idx="429">
                  <c:v>53.045363999999999</c:v>
                </c:pt>
                <c:pt idx="430">
                  <c:v>58.496349000000002</c:v>
                </c:pt>
                <c:pt idx="431">
                  <c:v>62.032547000000001</c:v>
                </c:pt>
                <c:pt idx="432">
                  <c:v>65.096396999999996</c:v>
                </c:pt>
                <c:pt idx="433">
                  <c:v>67.53022</c:v>
                </c:pt>
                <c:pt idx="434">
                  <c:v>65.894547000000003</c:v>
                </c:pt>
                <c:pt idx="435">
                  <c:v>65.241889999999998</c:v>
                </c:pt>
                <c:pt idx="436">
                  <c:v>57.005547</c:v>
                </c:pt>
                <c:pt idx="437">
                  <c:v>58.752696999999998</c:v>
                </c:pt>
                <c:pt idx="438">
                  <c:v>56.650295</c:v>
                </c:pt>
                <c:pt idx="439">
                  <c:v>54.961018000000003</c:v>
                </c:pt>
                <c:pt idx="440">
                  <c:v>54.466197999999999</c:v>
                </c:pt>
                <c:pt idx="441">
                  <c:v>53.401752000000002</c:v>
                </c:pt>
                <c:pt idx="442">
                  <c:v>58.204360999999999</c:v>
                </c:pt>
                <c:pt idx="443">
                  <c:v>61.679386000000001</c:v>
                </c:pt>
                <c:pt idx="444">
                  <c:v>64.679344</c:v>
                </c:pt>
                <c:pt idx="445">
                  <c:v>66.475441000000004</c:v>
                </c:pt>
                <c:pt idx="446">
                  <c:v>69.152068999999997</c:v>
                </c:pt>
                <c:pt idx="447">
                  <c:v>71.642052000000007</c:v>
                </c:pt>
                <c:pt idx="448">
                  <c:v>56.208430999999997</c:v>
                </c:pt>
                <c:pt idx="449">
                  <c:v>56.703856999999999</c:v>
                </c:pt>
                <c:pt idx="450">
                  <c:v>54.147106000000001</c:v>
                </c:pt>
                <c:pt idx="451">
                  <c:v>51.811324999999997</c:v>
                </c:pt>
                <c:pt idx="452">
                  <c:v>56.549151999999999</c:v>
                </c:pt>
                <c:pt idx="453">
                  <c:v>52.529045000000004</c:v>
                </c:pt>
                <c:pt idx="454">
                  <c:v>57.763100000000001</c:v>
                </c:pt>
                <c:pt idx="455">
                  <c:v>61.246029</c:v>
                </c:pt>
                <c:pt idx="456">
                  <c:v>63.852753</c:v>
                </c:pt>
                <c:pt idx="457">
                  <c:v>65.984763999999998</c:v>
                </c:pt>
                <c:pt idx="458">
                  <c:v>68.823486000000003</c:v>
                </c:pt>
                <c:pt idx="459">
                  <c:v>70.219954999999999</c:v>
                </c:pt>
                <c:pt idx="460">
                  <c:v>61.538482999999999</c:v>
                </c:pt>
                <c:pt idx="461">
                  <c:v>55.790672000000001</c:v>
                </c:pt>
                <c:pt idx="462">
                  <c:v>52.09787</c:v>
                </c:pt>
                <c:pt idx="463">
                  <c:v>55.665954999999997</c:v>
                </c:pt>
                <c:pt idx="464">
                  <c:v>50.444977000000002</c:v>
                </c:pt>
                <c:pt idx="465">
                  <c:v>55.333897</c:v>
                </c:pt>
                <c:pt idx="466">
                  <c:v>58.004550999999999</c:v>
                </c:pt>
                <c:pt idx="467">
                  <c:v>61.172179999999997</c:v>
                </c:pt>
                <c:pt idx="468">
                  <c:v>64.228424000000004</c:v>
                </c:pt>
                <c:pt idx="469">
                  <c:v>66.714005</c:v>
                </c:pt>
                <c:pt idx="470">
                  <c:v>68.694678999999994</c:v>
                </c:pt>
                <c:pt idx="471">
                  <c:v>70.687247999999997</c:v>
                </c:pt>
                <c:pt idx="472">
                  <c:v>61.33305</c:v>
                </c:pt>
                <c:pt idx="473">
                  <c:v>55.205894000000001</c:v>
                </c:pt>
                <c:pt idx="474">
                  <c:v>56.249263999999997</c:v>
                </c:pt>
                <c:pt idx="475">
                  <c:v>56.039459000000001</c:v>
                </c:pt>
                <c:pt idx="476">
                  <c:v>55.613415000000003</c:v>
                </c:pt>
                <c:pt idx="477">
                  <c:v>55.076560999999998</c:v>
                </c:pt>
                <c:pt idx="478">
                  <c:v>59.654152000000003</c:v>
                </c:pt>
                <c:pt idx="479">
                  <c:v>59.854911999999999</c:v>
                </c:pt>
                <c:pt idx="480">
                  <c:v>63.557673999999999</c:v>
                </c:pt>
                <c:pt idx="481">
                  <c:v>66.138824</c:v>
                </c:pt>
                <c:pt idx="482">
                  <c:v>68.801047999999994</c:v>
                </c:pt>
                <c:pt idx="483">
                  <c:v>62.992351999999997</c:v>
                </c:pt>
                <c:pt idx="484">
                  <c:v>59.178387000000001</c:v>
                </c:pt>
                <c:pt idx="485">
                  <c:v>56.069724999999998</c:v>
                </c:pt>
                <c:pt idx="486">
                  <c:v>55.219253999999999</c:v>
                </c:pt>
                <c:pt idx="487">
                  <c:v>54.020797999999999</c:v>
                </c:pt>
                <c:pt idx="488">
                  <c:v>52.833260000000003</c:v>
                </c:pt>
                <c:pt idx="489">
                  <c:v>51.612087000000002</c:v>
                </c:pt>
                <c:pt idx="490">
                  <c:v>56.539028000000002</c:v>
                </c:pt>
                <c:pt idx="491">
                  <c:v>60.067977999999997</c:v>
                </c:pt>
                <c:pt idx="492">
                  <c:v>62.311095999999999</c:v>
                </c:pt>
                <c:pt idx="493">
                  <c:v>63.607761000000004</c:v>
                </c:pt>
                <c:pt idx="494">
                  <c:v>65.389640999999997</c:v>
                </c:pt>
                <c:pt idx="495">
                  <c:v>66.789863999999994</c:v>
                </c:pt>
                <c:pt idx="496">
                  <c:v>67.042441999999994</c:v>
                </c:pt>
                <c:pt idx="497">
                  <c:v>52.766254000000004</c:v>
                </c:pt>
                <c:pt idx="498">
                  <c:v>51.860458000000001</c:v>
                </c:pt>
                <c:pt idx="499">
                  <c:v>49.668190000000003</c:v>
                </c:pt>
                <c:pt idx="500">
                  <c:v>51.983440000000002</c:v>
                </c:pt>
                <c:pt idx="501">
                  <c:v>52.403258999999998</c:v>
                </c:pt>
                <c:pt idx="502">
                  <c:v>55.050716000000001</c:v>
                </c:pt>
                <c:pt idx="503">
                  <c:v>58.695259</c:v>
                </c:pt>
                <c:pt idx="504">
                  <c:v>59.921745000000001</c:v>
                </c:pt>
                <c:pt idx="505">
                  <c:v>62.035339</c:v>
                </c:pt>
                <c:pt idx="506">
                  <c:v>61.693119000000003</c:v>
                </c:pt>
                <c:pt idx="507">
                  <c:v>55.599564000000001</c:v>
                </c:pt>
                <c:pt idx="508">
                  <c:v>54.013359000000001</c:v>
                </c:pt>
                <c:pt idx="509">
                  <c:v>55.679600000000001</c:v>
                </c:pt>
                <c:pt idx="510">
                  <c:v>51.787883999999998</c:v>
                </c:pt>
                <c:pt idx="511">
                  <c:v>48.943004999999999</c:v>
                </c:pt>
                <c:pt idx="512">
                  <c:v>46.481808000000001</c:v>
                </c:pt>
                <c:pt idx="513">
                  <c:v>50.965358999999999</c:v>
                </c:pt>
                <c:pt idx="514">
                  <c:v>54.505237999999999</c:v>
                </c:pt>
                <c:pt idx="515">
                  <c:v>57.175144000000003</c:v>
                </c:pt>
                <c:pt idx="516">
                  <c:v>59.945777999999997</c:v>
                </c:pt>
                <c:pt idx="517">
                  <c:v>62.232433</c:v>
                </c:pt>
                <c:pt idx="518">
                  <c:v>64.572226999999998</c:v>
                </c:pt>
                <c:pt idx="519">
                  <c:v>58.611331999999997</c:v>
                </c:pt>
                <c:pt idx="520">
                  <c:v>54.719768999999999</c:v>
                </c:pt>
                <c:pt idx="521">
                  <c:v>51.572612999999997</c:v>
                </c:pt>
                <c:pt idx="522">
                  <c:v>49.784903999999997</c:v>
                </c:pt>
                <c:pt idx="523">
                  <c:v>47.933346</c:v>
                </c:pt>
                <c:pt idx="524">
                  <c:v>46.187035000000002</c:v>
                </c:pt>
                <c:pt idx="525">
                  <c:v>48.619492000000001</c:v>
                </c:pt>
                <c:pt idx="526">
                  <c:v>52.512241000000003</c:v>
                </c:pt>
                <c:pt idx="527">
                  <c:v>55.439582999999999</c:v>
                </c:pt>
                <c:pt idx="528">
                  <c:v>58.396503000000003</c:v>
                </c:pt>
                <c:pt idx="529">
                  <c:v>53.681140999999997</c:v>
                </c:pt>
                <c:pt idx="530">
                  <c:v>58.096831999999999</c:v>
                </c:pt>
                <c:pt idx="531">
                  <c:v>59.028046000000003</c:v>
                </c:pt>
                <c:pt idx="532">
                  <c:v>54.528880999999998</c:v>
                </c:pt>
                <c:pt idx="533">
                  <c:v>51.621098000000003</c:v>
                </c:pt>
                <c:pt idx="534">
                  <c:v>50.013114999999999</c:v>
                </c:pt>
                <c:pt idx="535">
                  <c:v>48.388514999999998</c:v>
                </c:pt>
                <c:pt idx="536">
                  <c:v>46.868763000000001</c:v>
                </c:pt>
                <c:pt idx="537">
                  <c:v>51.378162000000003</c:v>
                </c:pt>
                <c:pt idx="538">
                  <c:v>50.39846</c:v>
                </c:pt>
                <c:pt idx="539">
                  <c:v>54.457512000000001</c:v>
                </c:pt>
                <c:pt idx="540">
                  <c:v>56.251975999999999</c:v>
                </c:pt>
                <c:pt idx="541">
                  <c:v>59.009407000000003</c:v>
                </c:pt>
                <c:pt idx="542">
                  <c:v>61.605072</c:v>
                </c:pt>
                <c:pt idx="543">
                  <c:v>63.884808</c:v>
                </c:pt>
                <c:pt idx="544">
                  <c:v>43.359921</c:v>
                </c:pt>
                <c:pt idx="545">
                  <c:v>50.154266</c:v>
                </c:pt>
                <c:pt idx="546">
                  <c:v>48.763699000000003</c:v>
                </c:pt>
                <c:pt idx="547">
                  <c:v>47.758887999999999</c:v>
                </c:pt>
                <c:pt idx="548">
                  <c:v>49.056561000000002</c:v>
                </c:pt>
                <c:pt idx="549">
                  <c:v>51.056114000000001</c:v>
                </c:pt>
                <c:pt idx="550">
                  <c:v>48.949855999999997</c:v>
                </c:pt>
                <c:pt idx="551">
                  <c:v>50.988098000000001</c:v>
                </c:pt>
                <c:pt idx="552">
                  <c:v>50.929595999999997</c:v>
                </c:pt>
                <c:pt idx="553">
                  <c:v>54.423931000000003</c:v>
                </c:pt>
                <c:pt idx="554">
                  <c:v>57.132945999999997</c:v>
                </c:pt>
                <c:pt idx="555">
                  <c:v>59.294853000000003</c:v>
                </c:pt>
                <c:pt idx="556">
                  <c:v>41.533073000000002</c:v>
                </c:pt>
                <c:pt idx="557">
                  <c:v>47.830593</c:v>
                </c:pt>
                <c:pt idx="558">
                  <c:v>48.45993</c:v>
                </c:pt>
                <c:pt idx="559">
                  <c:v>50.826690999999997</c:v>
                </c:pt>
                <c:pt idx="560">
                  <c:v>53.954825999999997</c:v>
                </c:pt>
                <c:pt idx="561">
                  <c:v>38.117637999999999</c:v>
                </c:pt>
                <c:pt idx="562">
                  <c:v>44.112141000000001</c:v>
                </c:pt>
                <c:pt idx="563">
                  <c:v>47.851909999999997</c:v>
                </c:pt>
                <c:pt idx="564">
                  <c:v>51.000652000000002</c:v>
                </c:pt>
                <c:pt idx="565">
                  <c:v>51.379269000000001</c:v>
                </c:pt>
                <c:pt idx="566">
                  <c:v>54.273769000000001</c:v>
                </c:pt>
                <c:pt idx="567">
                  <c:v>46.085056000000002</c:v>
                </c:pt>
                <c:pt idx="568">
                  <c:v>51.073478999999999</c:v>
                </c:pt>
                <c:pt idx="569">
                  <c:v>43.510810999999997</c:v>
                </c:pt>
                <c:pt idx="570">
                  <c:v>42.410183000000004</c:v>
                </c:pt>
                <c:pt idx="571">
                  <c:v>47.181812000000001</c:v>
                </c:pt>
                <c:pt idx="572">
                  <c:v>42.900841</c:v>
                </c:pt>
                <c:pt idx="573">
                  <c:v>41.112644000000003</c:v>
                </c:pt>
                <c:pt idx="574">
                  <c:v>42.657142999999998</c:v>
                </c:pt>
                <c:pt idx="575">
                  <c:v>46.646172</c:v>
                </c:pt>
                <c:pt idx="576">
                  <c:v>49.684238000000001</c:v>
                </c:pt>
                <c:pt idx="577">
                  <c:v>52.183577999999997</c:v>
                </c:pt>
                <c:pt idx="578">
                  <c:v>54.854053</c:v>
                </c:pt>
                <c:pt idx="579">
                  <c:v>57.208832000000001</c:v>
                </c:pt>
                <c:pt idx="580">
                  <c:v>47.528976</c:v>
                </c:pt>
                <c:pt idx="581">
                  <c:v>41.290016000000001</c:v>
                </c:pt>
                <c:pt idx="582">
                  <c:v>39.585391999999999</c:v>
                </c:pt>
                <c:pt idx="583">
                  <c:v>37.390965000000001</c:v>
                </c:pt>
                <c:pt idx="584">
                  <c:v>43.060046999999997</c:v>
                </c:pt>
                <c:pt idx="585">
                  <c:v>39.919682000000002</c:v>
                </c:pt>
                <c:pt idx="586">
                  <c:v>44.878684999999997</c:v>
                </c:pt>
                <c:pt idx="587">
                  <c:v>48.376007000000001</c:v>
                </c:pt>
                <c:pt idx="588">
                  <c:v>51.624805000000002</c:v>
                </c:pt>
                <c:pt idx="589">
                  <c:v>54.338974</c:v>
                </c:pt>
                <c:pt idx="590">
                  <c:v>57.209518000000003</c:v>
                </c:pt>
                <c:pt idx="591">
                  <c:v>59.300700999999997</c:v>
                </c:pt>
                <c:pt idx="592">
                  <c:v>52.510666000000001</c:v>
                </c:pt>
                <c:pt idx="593">
                  <c:v>42.803894</c:v>
                </c:pt>
                <c:pt idx="594">
                  <c:v>46.582633999999999</c:v>
                </c:pt>
                <c:pt idx="595">
                  <c:v>48.121634999999998</c:v>
                </c:pt>
                <c:pt idx="596">
                  <c:v>35.280552</c:v>
                </c:pt>
                <c:pt idx="597">
                  <c:v>42.772517999999998</c:v>
                </c:pt>
                <c:pt idx="598">
                  <c:v>46.884704999999997</c:v>
                </c:pt>
                <c:pt idx="599">
                  <c:v>50.353642000000001</c:v>
                </c:pt>
              </c:numCache>
            </c:numRef>
          </c:yVal>
          <c:smooth val="0"/>
          <c:extLst>
            <c:ext xmlns:c16="http://schemas.microsoft.com/office/drawing/2014/chart" uri="{C3380CC4-5D6E-409C-BE32-E72D297353CC}">
              <c16:uniqueId val="{00000000-74E7-4BE1-9034-21A81316676D}"/>
            </c:ext>
          </c:extLst>
        </c:ser>
        <c:ser>
          <c:idx val="6"/>
          <c:order val="1"/>
          <c:tx>
            <c:strRef>
              <c:f>'03N20W34G01'!$L$6</c:f>
              <c:strCache>
                <c:ptCount val="1"/>
                <c:pt idx="0">
                  <c:v>MT</c:v>
                </c:pt>
              </c:strCache>
            </c:strRef>
          </c:tx>
          <c:spPr>
            <a:ln w="19050" cap="rnd">
              <a:solidFill>
                <a:srgbClr val="FF0000"/>
              </a:solidFill>
              <a:round/>
            </a:ln>
            <a:effectLst/>
          </c:spPr>
          <c:marker>
            <c:symbol val="none"/>
          </c:marker>
          <c:xVal>
            <c:numRef>
              <c:f>'03N20W34G01'!$K$7:$K$8</c:f>
              <c:numCache>
                <c:formatCode>m/d/yyyy</c:formatCode>
                <c:ptCount val="2"/>
                <c:pt idx="0">
                  <c:v>18264</c:v>
                </c:pt>
                <c:pt idx="1">
                  <c:v>62094</c:v>
                </c:pt>
              </c:numCache>
            </c:numRef>
          </c:xVal>
          <c:yVal>
            <c:numRef>
              <c:f>'03N20W34G01'!$M$10:$M$11</c:f>
              <c:numCache>
                <c:formatCode>General</c:formatCode>
                <c:ptCount val="2"/>
                <c:pt idx="0">
                  <c:v>75</c:v>
                </c:pt>
                <c:pt idx="1">
                  <c:v>75</c:v>
                </c:pt>
              </c:numCache>
            </c:numRef>
          </c:yVal>
          <c:smooth val="0"/>
          <c:extLst>
            <c:ext xmlns:c16="http://schemas.microsoft.com/office/drawing/2014/chart" uri="{C3380CC4-5D6E-409C-BE32-E72D297353CC}">
              <c16:uniqueId val="{00000001-74E7-4BE1-9034-21A81316676D}"/>
            </c:ext>
          </c:extLst>
        </c:ser>
        <c:ser>
          <c:idx val="7"/>
          <c:order val="4"/>
          <c:tx>
            <c:strRef>
              <c:f>'03N20W34G01'!$M$6</c:f>
              <c:strCache>
                <c:ptCount val="1"/>
                <c:pt idx="0">
                  <c:v>MO</c:v>
                </c:pt>
              </c:strCache>
            </c:strRef>
          </c:tx>
          <c:spPr>
            <a:ln w="19050" cap="rnd">
              <a:solidFill>
                <a:schemeClr val="accent1">
                  <a:lumMod val="50000"/>
                </a:schemeClr>
              </a:solidFill>
              <a:round/>
            </a:ln>
            <a:effectLst/>
          </c:spPr>
          <c:marker>
            <c:symbol val="none"/>
          </c:marker>
          <c:xVal>
            <c:numRef>
              <c:f>'03N20W34G01'!$K$7:$K$8</c:f>
              <c:numCache>
                <c:formatCode>m/d/yyyy</c:formatCode>
                <c:ptCount val="2"/>
                <c:pt idx="0">
                  <c:v>18264</c:v>
                </c:pt>
                <c:pt idx="1">
                  <c:v>62094</c:v>
                </c:pt>
              </c:numCache>
            </c:numRef>
          </c:xVal>
          <c:yVal>
            <c:numRef>
              <c:f>'03N20W34G01'!$M$7:$M$8</c:f>
              <c:numCache>
                <c:formatCode>General</c:formatCode>
                <c:ptCount val="2"/>
                <c:pt idx="0">
                  <c:v>135</c:v>
                </c:pt>
                <c:pt idx="1">
                  <c:v>135</c:v>
                </c:pt>
              </c:numCache>
            </c:numRef>
          </c:yVal>
          <c:smooth val="0"/>
          <c:extLst>
            <c:ext xmlns:c16="http://schemas.microsoft.com/office/drawing/2014/chart" uri="{C3380CC4-5D6E-409C-BE32-E72D297353CC}">
              <c16:uniqueId val="{00000002-74E7-4BE1-9034-21A81316676D}"/>
            </c:ext>
          </c:extLst>
        </c:ser>
        <c:ser>
          <c:idx val="5"/>
          <c:order val="6"/>
          <c:tx>
            <c:strRef>
              <c:f>'03N20W34G01'!$A$605</c:f>
              <c:strCache>
                <c:ptCount val="1"/>
                <c:pt idx="0">
                  <c:v>Historical</c:v>
                </c:pt>
              </c:strCache>
            </c:strRef>
          </c:tx>
          <c:spPr>
            <a:ln w="19050" cap="rnd">
              <a:solidFill>
                <a:schemeClr val="tx1">
                  <a:lumMod val="75000"/>
                  <a:lumOff val="25000"/>
                </a:schemeClr>
              </a:solidFill>
              <a:round/>
            </a:ln>
            <a:effectLst/>
          </c:spPr>
          <c:marker>
            <c:symbol val="none"/>
          </c:marker>
          <c:xVal>
            <c:numRef>
              <c:f>'03N20W34G01'!$B$607:$B$1000</c:f>
              <c:numCache>
                <c:formatCode>m/d/yyyy</c:formatCode>
                <c:ptCount val="394"/>
                <c:pt idx="0">
                  <c:v>26584</c:v>
                </c:pt>
                <c:pt idx="1">
                  <c:v>26633</c:v>
                </c:pt>
                <c:pt idx="2">
                  <c:v>26718</c:v>
                </c:pt>
                <c:pt idx="3">
                  <c:v>26759</c:v>
                </c:pt>
                <c:pt idx="4">
                  <c:v>26823</c:v>
                </c:pt>
                <c:pt idx="5">
                  <c:v>26883</c:v>
                </c:pt>
                <c:pt idx="6">
                  <c:v>26934</c:v>
                </c:pt>
                <c:pt idx="7">
                  <c:v>27003</c:v>
                </c:pt>
                <c:pt idx="8">
                  <c:v>27052</c:v>
                </c:pt>
                <c:pt idx="9">
                  <c:v>27113</c:v>
                </c:pt>
                <c:pt idx="10">
                  <c:v>27239</c:v>
                </c:pt>
                <c:pt idx="11">
                  <c:v>27324</c:v>
                </c:pt>
                <c:pt idx="12">
                  <c:v>27365</c:v>
                </c:pt>
                <c:pt idx="13">
                  <c:v>27866</c:v>
                </c:pt>
                <c:pt idx="14">
                  <c:v>27906</c:v>
                </c:pt>
                <c:pt idx="15">
                  <c:v>27969</c:v>
                </c:pt>
                <c:pt idx="16">
                  <c:v>28046</c:v>
                </c:pt>
                <c:pt idx="17">
                  <c:v>28151</c:v>
                </c:pt>
                <c:pt idx="18">
                  <c:v>28215</c:v>
                </c:pt>
                <c:pt idx="19">
                  <c:v>28332</c:v>
                </c:pt>
                <c:pt idx="20">
                  <c:v>28414</c:v>
                </c:pt>
                <c:pt idx="21">
                  <c:v>28464</c:v>
                </c:pt>
                <c:pt idx="22">
                  <c:v>28537</c:v>
                </c:pt>
                <c:pt idx="23">
                  <c:v>28594</c:v>
                </c:pt>
                <c:pt idx="24">
                  <c:v>28713</c:v>
                </c:pt>
                <c:pt idx="25">
                  <c:v>28762</c:v>
                </c:pt>
                <c:pt idx="26">
                  <c:v>28823</c:v>
                </c:pt>
                <c:pt idx="27">
                  <c:v>28895</c:v>
                </c:pt>
                <c:pt idx="28">
                  <c:v>28955</c:v>
                </c:pt>
                <c:pt idx="29">
                  <c:v>29005</c:v>
                </c:pt>
                <c:pt idx="30">
                  <c:v>29139</c:v>
                </c:pt>
                <c:pt idx="31">
                  <c:v>29188</c:v>
                </c:pt>
                <c:pt idx="32">
                  <c:v>29263</c:v>
                </c:pt>
                <c:pt idx="33">
                  <c:v>29313</c:v>
                </c:pt>
                <c:pt idx="34">
                  <c:v>29375</c:v>
                </c:pt>
                <c:pt idx="35">
                  <c:v>29433</c:v>
                </c:pt>
                <c:pt idx="36">
                  <c:v>29572</c:v>
                </c:pt>
                <c:pt idx="37">
                  <c:v>29627</c:v>
                </c:pt>
                <c:pt idx="38">
                  <c:v>29679</c:v>
                </c:pt>
                <c:pt idx="39">
                  <c:v>29742</c:v>
                </c:pt>
                <c:pt idx="40">
                  <c:v>29790</c:v>
                </c:pt>
                <c:pt idx="41">
                  <c:v>29867</c:v>
                </c:pt>
                <c:pt idx="42">
                  <c:v>29929</c:v>
                </c:pt>
                <c:pt idx="43">
                  <c:v>29994</c:v>
                </c:pt>
                <c:pt idx="44">
                  <c:v>30050</c:v>
                </c:pt>
                <c:pt idx="45">
                  <c:v>30166</c:v>
                </c:pt>
                <c:pt idx="46">
                  <c:v>30295</c:v>
                </c:pt>
                <c:pt idx="47">
                  <c:v>30356</c:v>
                </c:pt>
                <c:pt idx="48">
                  <c:v>30419</c:v>
                </c:pt>
                <c:pt idx="49">
                  <c:v>30602</c:v>
                </c:pt>
                <c:pt idx="50">
                  <c:v>30659</c:v>
                </c:pt>
                <c:pt idx="51">
                  <c:v>30726</c:v>
                </c:pt>
                <c:pt idx="52">
                  <c:v>30778</c:v>
                </c:pt>
                <c:pt idx="53">
                  <c:v>30824</c:v>
                </c:pt>
                <c:pt idx="54">
                  <c:v>30959</c:v>
                </c:pt>
                <c:pt idx="55">
                  <c:v>31023</c:v>
                </c:pt>
                <c:pt idx="56">
                  <c:v>31085</c:v>
                </c:pt>
                <c:pt idx="57">
                  <c:v>31149</c:v>
                </c:pt>
                <c:pt idx="58">
                  <c:v>31205</c:v>
                </c:pt>
                <c:pt idx="59">
                  <c:v>31268</c:v>
                </c:pt>
                <c:pt idx="60">
                  <c:v>31397</c:v>
                </c:pt>
                <c:pt idx="61">
                  <c:v>31468</c:v>
                </c:pt>
                <c:pt idx="62">
                  <c:v>31511</c:v>
                </c:pt>
                <c:pt idx="63">
                  <c:v>31637</c:v>
                </c:pt>
                <c:pt idx="64">
                  <c:v>31692</c:v>
                </c:pt>
                <c:pt idx="65">
                  <c:v>31806</c:v>
                </c:pt>
                <c:pt idx="66">
                  <c:v>31940</c:v>
                </c:pt>
                <c:pt idx="67">
                  <c:v>31999</c:v>
                </c:pt>
                <c:pt idx="68">
                  <c:v>32048</c:v>
                </c:pt>
                <c:pt idx="69">
                  <c:v>32113</c:v>
                </c:pt>
                <c:pt idx="70">
                  <c:v>32176</c:v>
                </c:pt>
                <c:pt idx="71">
                  <c:v>32245</c:v>
                </c:pt>
                <c:pt idx="72">
                  <c:v>32353</c:v>
                </c:pt>
                <c:pt idx="73">
                  <c:v>32427</c:v>
                </c:pt>
                <c:pt idx="74">
                  <c:v>32477</c:v>
                </c:pt>
                <c:pt idx="75">
                  <c:v>32542</c:v>
                </c:pt>
                <c:pt idx="76">
                  <c:v>32605</c:v>
                </c:pt>
                <c:pt idx="77">
                  <c:v>32723</c:v>
                </c:pt>
                <c:pt idx="78">
                  <c:v>32793</c:v>
                </c:pt>
                <c:pt idx="79">
                  <c:v>32850</c:v>
                </c:pt>
                <c:pt idx="80">
                  <c:v>32913</c:v>
                </c:pt>
                <c:pt idx="81">
                  <c:v>32969</c:v>
                </c:pt>
                <c:pt idx="82">
                  <c:v>33032</c:v>
                </c:pt>
                <c:pt idx="83">
                  <c:v>33154</c:v>
                </c:pt>
                <c:pt idx="84">
                  <c:v>33277</c:v>
                </c:pt>
                <c:pt idx="85">
                  <c:v>33338</c:v>
                </c:pt>
                <c:pt idx="86">
                  <c:v>33459</c:v>
                </c:pt>
                <c:pt idx="87">
                  <c:v>33518</c:v>
                </c:pt>
                <c:pt idx="88">
                  <c:v>33626</c:v>
                </c:pt>
                <c:pt idx="89">
                  <c:v>33687</c:v>
                </c:pt>
                <c:pt idx="90">
                  <c:v>33756</c:v>
                </c:pt>
                <c:pt idx="91">
                  <c:v>33806</c:v>
                </c:pt>
                <c:pt idx="92">
                  <c:v>33879</c:v>
                </c:pt>
                <c:pt idx="93">
                  <c:v>33953</c:v>
                </c:pt>
                <c:pt idx="94">
                  <c:v>33998</c:v>
                </c:pt>
                <c:pt idx="95">
                  <c:v>34051</c:v>
                </c:pt>
                <c:pt idx="96">
                  <c:v>34114</c:v>
                </c:pt>
                <c:pt idx="97">
                  <c:v>34170</c:v>
                </c:pt>
                <c:pt idx="98">
                  <c:v>34234</c:v>
                </c:pt>
                <c:pt idx="99">
                  <c:v>34374</c:v>
                </c:pt>
                <c:pt idx="100">
                  <c:v>34416</c:v>
                </c:pt>
                <c:pt idx="101">
                  <c:v>34491</c:v>
                </c:pt>
                <c:pt idx="102">
                  <c:v>34662</c:v>
                </c:pt>
                <c:pt idx="103">
                  <c:v>34718</c:v>
                </c:pt>
                <c:pt idx="104">
                  <c:v>34778</c:v>
                </c:pt>
                <c:pt idx="105">
                  <c:v>34849</c:v>
                </c:pt>
                <c:pt idx="106">
                  <c:v>34974</c:v>
                </c:pt>
                <c:pt idx="107">
                  <c:v>35101</c:v>
                </c:pt>
                <c:pt idx="108">
                  <c:v>35157</c:v>
                </c:pt>
                <c:pt idx="109">
                  <c:v>35269</c:v>
                </c:pt>
                <c:pt idx="110">
                  <c:v>35335</c:v>
                </c:pt>
                <c:pt idx="111">
                  <c:v>35460</c:v>
                </c:pt>
                <c:pt idx="112">
                  <c:v>35522</c:v>
                </c:pt>
                <c:pt idx="113">
                  <c:v>35573</c:v>
                </c:pt>
                <c:pt idx="114">
                  <c:v>35712</c:v>
                </c:pt>
                <c:pt idx="115">
                  <c:v>35762</c:v>
                </c:pt>
                <c:pt idx="116">
                  <c:v>35839</c:v>
                </c:pt>
                <c:pt idx="117">
                  <c:v>35873</c:v>
                </c:pt>
                <c:pt idx="118">
                  <c:v>35955</c:v>
                </c:pt>
                <c:pt idx="119">
                  <c:v>36081</c:v>
                </c:pt>
                <c:pt idx="120">
                  <c:v>36142</c:v>
                </c:pt>
                <c:pt idx="121">
                  <c:v>36194</c:v>
                </c:pt>
                <c:pt idx="122">
                  <c:v>36258</c:v>
                </c:pt>
                <c:pt idx="123">
                  <c:v>36446</c:v>
                </c:pt>
                <c:pt idx="124">
                  <c:v>36559</c:v>
                </c:pt>
                <c:pt idx="125">
                  <c:v>36622</c:v>
                </c:pt>
                <c:pt idx="126">
                  <c:v>36678</c:v>
                </c:pt>
                <c:pt idx="127">
                  <c:v>36746</c:v>
                </c:pt>
                <c:pt idx="128">
                  <c:v>36809</c:v>
                </c:pt>
                <c:pt idx="129">
                  <c:v>36929</c:v>
                </c:pt>
                <c:pt idx="130">
                  <c:v>36992</c:v>
                </c:pt>
                <c:pt idx="131">
                  <c:v>37043</c:v>
                </c:pt>
                <c:pt idx="132">
                  <c:v>37118</c:v>
                </c:pt>
                <c:pt idx="133">
                  <c:v>37169</c:v>
                </c:pt>
                <c:pt idx="134">
                  <c:v>37237</c:v>
                </c:pt>
                <c:pt idx="135">
                  <c:v>37298</c:v>
                </c:pt>
                <c:pt idx="136">
                  <c:v>37354</c:v>
                </c:pt>
                <c:pt idx="137">
                  <c:v>37413</c:v>
                </c:pt>
                <c:pt idx="138">
                  <c:v>37474</c:v>
                </c:pt>
                <c:pt idx="139">
                  <c:v>37546</c:v>
                </c:pt>
                <c:pt idx="140">
                  <c:v>37599</c:v>
                </c:pt>
                <c:pt idx="141">
                  <c:v>37714</c:v>
                </c:pt>
                <c:pt idx="142">
                  <c:v>37778</c:v>
                </c:pt>
                <c:pt idx="143">
                  <c:v>37902</c:v>
                </c:pt>
                <c:pt idx="144">
                  <c:v>37959</c:v>
                </c:pt>
                <c:pt idx="145">
                  <c:v>38022</c:v>
                </c:pt>
                <c:pt idx="146">
                  <c:v>38085</c:v>
                </c:pt>
                <c:pt idx="147">
                  <c:v>38204</c:v>
                </c:pt>
                <c:pt idx="148">
                  <c:v>38390</c:v>
                </c:pt>
                <c:pt idx="149">
                  <c:v>38448</c:v>
                </c:pt>
                <c:pt idx="150">
                  <c:v>38513</c:v>
                </c:pt>
                <c:pt idx="151">
                  <c:v>38694</c:v>
                </c:pt>
                <c:pt idx="152">
                  <c:v>38877</c:v>
                </c:pt>
                <c:pt idx="153">
                  <c:v>39360</c:v>
                </c:pt>
                <c:pt idx="154">
                  <c:v>39421</c:v>
                </c:pt>
                <c:pt idx="155">
                  <c:v>39485</c:v>
                </c:pt>
                <c:pt idx="156">
                  <c:v>39539</c:v>
                </c:pt>
                <c:pt idx="157">
                  <c:v>39604</c:v>
                </c:pt>
                <c:pt idx="158">
                  <c:v>39672</c:v>
                </c:pt>
                <c:pt idx="159">
                  <c:v>39721</c:v>
                </c:pt>
                <c:pt idx="160">
                  <c:v>39790</c:v>
                </c:pt>
                <c:pt idx="161">
                  <c:v>39854</c:v>
                </c:pt>
                <c:pt idx="162">
                  <c:v>39902</c:v>
                </c:pt>
                <c:pt idx="163">
                  <c:v>39972</c:v>
                </c:pt>
                <c:pt idx="164">
                  <c:v>40093</c:v>
                </c:pt>
                <c:pt idx="165">
                  <c:v>40150</c:v>
                </c:pt>
                <c:pt idx="166">
                  <c:v>40219</c:v>
                </c:pt>
                <c:pt idx="167">
                  <c:v>40277</c:v>
                </c:pt>
                <c:pt idx="168">
                  <c:v>40332</c:v>
                </c:pt>
                <c:pt idx="169">
                  <c:v>40399</c:v>
                </c:pt>
                <c:pt idx="170">
                  <c:v>40513</c:v>
                </c:pt>
                <c:pt idx="171">
                  <c:v>40842</c:v>
                </c:pt>
                <c:pt idx="172">
                  <c:v>40995</c:v>
                </c:pt>
                <c:pt idx="173">
                  <c:v>41066</c:v>
                </c:pt>
                <c:pt idx="174">
                  <c:v>41171</c:v>
                </c:pt>
                <c:pt idx="175">
                  <c:v>41255</c:v>
                </c:pt>
                <c:pt idx="176">
                  <c:v>41353</c:v>
                </c:pt>
                <c:pt idx="177">
                  <c:v>41435</c:v>
                </c:pt>
                <c:pt idx="178">
                  <c:v>41530</c:v>
                </c:pt>
                <c:pt idx="179">
                  <c:v>41708</c:v>
                </c:pt>
                <c:pt idx="180">
                  <c:v>41799</c:v>
                </c:pt>
                <c:pt idx="181">
                  <c:v>41904</c:v>
                </c:pt>
                <c:pt idx="182">
                  <c:v>41992</c:v>
                </c:pt>
                <c:pt idx="183">
                  <c:v>42072</c:v>
                </c:pt>
                <c:pt idx="184">
                  <c:v>42306</c:v>
                </c:pt>
                <c:pt idx="185">
                  <c:v>42359</c:v>
                </c:pt>
                <c:pt idx="186">
                  <c:v>42444</c:v>
                </c:pt>
                <c:pt idx="187">
                  <c:v>42543</c:v>
                </c:pt>
                <c:pt idx="188">
                  <c:v>42625</c:v>
                </c:pt>
                <c:pt idx="189">
                  <c:v>42717</c:v>
                </c:pt>
                <c:pt idx="190" formatCode="General">
                  <c:v>42716</c:v>
                </c:pt>
                <c:pt idx="191" formatCode="General">
                  <c:v>42803</c:v>
                </c:pt>
                <c:pt idx="192" formatCode="General">
                  <c:v>42897</c:v>
                </c:pt>
                <c:pt idx="193" formatCode="General">
                  <c:v>42988</c:v>
                </c:pt>
                <c:pt idx="194" formatCode="General">
                  <c:v>43081</c:v>
                </c:pt>
                <c:pt idx="195" formatCode="General">
                  <c:v>43166</c:v>
                </c:pt>
                <c:pt idx="196" formatCode="General">
                  <c:v>43268</c:v>
                </c:pt>
                <c:pt idx="197" formatCode="General">
                  <c:v>43369</c:v>
                </c:pt>
                <c:pt idx="198" formatCode="General">
                  <c:v>43443</c:v>
                </c:pt>
                <c:pt idx="199" formatCode="General">
                  <c:v>43548</c:v>
                </c:pt>
                <c:pt idx="200" formatCode="General">
                  <c:v>43923</c:v>
                </c:pt>
                <c:pt idx="201" formatCode="General">
                  <c:v>44118</c:v>
                </c:pt>
                <c:pt idx="202" formatCode="General">
                  <c:v>44167</c:v>
                </c:pt>
                <c:pt idx="203" formatCode="General">
                  <c:v>44264</c:v>
                </c:pt>
                <c:pt idx="204" formatCode="General">
                  <c:v>44486</c:v>
                </c:pt>
                <c:pt idx="205" formatCode="General">
                  <c:v>44536</c:v>
                </c:pt>
                <c:pt idx="206" formatCode="General">
                  <c:v>44640</c:v>
                </c:pt>
                <c:pt idx="207" formatCode="General">
                  <c:v>44714</c:v>
                </c:pt>
                <c:pt idx="208" formatCode="General">
                  <c:v>44850</c:v>
                </c:pt>
              </c:numCache>
            </c:numRef>
          </c:xVal>
          <c:yVal>
            <c:numRef>
              <c:f>'03N20W34G01'!$C$607:$C$1000</c:f>
              <c:numCache>
                <c:formatCode>0.00</c:formatCode>
                <c:ptCount val="394"/>
                <c:pt idx="0">
                  <c:v>91.48</c:v>
                </c:pt>
                <c:pt idx="1">
                  <c:v>94.98</c:v>
                </c:pt>
                <c:pt idx="2">
                  <c:v>100.57</c:v>
                </c:pt>
                <c:pt idx="3">
                  <c:v>103.4800034</c:v>
                </c:pt>
                <c:pt idx="4">
                  <c:v>100.9800034</c:v>
                </c:pt>
                <c:pt idx="5">
                  <c:v>97.480003359999998</c:v>
                </c:pt>
                <c:pt idx="6">
                  <c:v>95.079978940000004</c:v>
                </c:pt>
                <c:pt idx="7">
                  <c:v>94.480003359999998</c:v>
                </c:pt>
                <c:pt idx="8">
                  <c:v>93.980003359999998</c:v>
                </c:pt>
                <c:pt idx="9">
                  <c:v>101.4800034</c:v>
                </c:pt>
                <c:pt idx="10">
                  <c:v>74.880027769999998</c:v>
                </c:pt>
                <c:pt idx="11">
                  <c:v>70.680015560000001</c:v>
                </c:pt>
                <c:pt idx="12">
                  <c:v>91.480003359999998</c:v>
                </c:pt>
                <c:pt idx="13">
                  <c:v>89.880027769999998</c:v>
                </c:pt>
                <c:pt idx="14">
                  <c:v>89.779991150000001</c:v>
                </c:pt>
                <c:pt idx="15">
                  <c:v>88.480003359999998</c:v>
                </c:pt>
                <c:pt idx="16">
                  <c:v>92.779991150000001</c:v>
                </c:pt>
                <c:pt idx="17">
                  <c:v>85.680015560000001</c:v>
                </c:pt>
                <c:pt idx="18">
                  <c:v>86.480003359999998</c:v>
                </c:pt>
                <c:pt idx="19">
                  <c:v>93.480003359999998</c:v>
                </c:pt>
                <c:pt idx="20">
                  <c:v>82.480003359999998</c:v>
                </c:pt>
                <c:pt idx="21">
                  <c:v>82.779991150000001</c:v>
                </c:pt>
                <c:pt idx="22">
                  <c:v>85.180015560000001</c:v>
                </c:pt>
                <c:pt idx="23">
                  <c:v>95.480003359999998</c:v>
                </c:pt>
                <c:pt idx="24">
                  <c:v>90.779991150000001</c:v>
                </c:pt>
                <c:pt idx="25">
                  <c:v>89.779991150000001</c:v>
                </c:pt>
                <c:pt idx="26">
                  <c:v>87.480003359999998</c:v>
                </c:pt>
                <c:pt idx="27">
                  <c:v>96.180015560000001</c:v>
                </c:pt>
                <c:pt idx="28">
                  <c:v>95.980003359999998</c:v>
                </c:pt>
                <c:pt idx="29">
                  <c:v>94.980003359999998</c:v>
                </c:pt>
                <c:pt idx="30">
                  <c:v>94.480003359999998</c:v>
                </c:pt>
                <c:pt idx="31">
                  <c:v>90.480003359999998</c:v>
                </c:pt>
                <c:pt idx="32">
                  <c:v>103.7799911</c:v>
                </c:pt>
                <c:pt idx="33">
                  <c:v>100.0799789</c:v>
                </c:pt>
                <c:pt idx="34">
                  <c:v>92.180015560000001</c:v>
                </c:pt>
                <c:pt idx="35">
                  <c:v>92.779991150000001</c:v>
                </c:pt>
                <c:pt idx="36">
                  <c:v>84.279991150000001</c:v>
                </c:pt>
                <c:pt idx="37">
                  <c:v>87.180015560000001</c:v>
                </c:pt>
                <c:pt idx="38">
                  <c:v>96.779991150000001</c:v>
                </c:pt>
                <c:pt idx="39">
                  <c:v>117.9800034</c:v>
                </c:pt>
                <c:pt idx="40">
                  <c:v>85.480003359999998</c:v>
                </c:pt>
                <c:pt idx="41">
                  <c:v>100.4800034</c:v>
                </c:pt>
                <c:pt idx="42">
                  <c:v>94.480003359999998</c:v>
                </c:pt>
                <c:pt idx="43">
                  <c:v>98.980003359999998</c:v>
                </c:pt>
                <c:pt idx="44">
                  <c:v>103.9800034</c:v>
                </c:pt>
                <c:pt idx="45">
                  <c:v>92.980003359999998</c:v>
                </c:pt>
                <c:pt idx="46">
                  <c:v>98.480003359999998</c:v>
                </c:pt>
                <c:pt idx="47">
                  <c:v>103.4800034</c:v>
                </c:pt>
                <c:pt idx="48">
                  <c:v>113.4800034</c:v>
                </c:pt>
                <c:pt idx="49">
                  <c:v>117.1800156</c:v>
                </c:pt>
                <c:pt idx="50">
                  <c:v>124.4800034</c:v>
                </c:pt>
                <c:pt idx="51">
                  <c:v>121.9800034</c:v>
                </c:pt>
                <c:pt idx="52">
                  <c:v>120.7799911</c:v>
                </c:pt>
                <c:pt idx="53">
                  <c:v>118.9800034</c:v>
                </c:pt>
                <c:pt idx="54">
                  <c:v>106.4800034</c:v>
                </c:pt>
                <c:pt idx="55">
                  <c:v>111.4800034</c:v>
                </c:pt>
                <c:pt idx="56">
                  <c:v>120.7799911</c:v>
                </c:pt>
                <c:pt idx="57">
                  <c:v>114.2799911</c:v>
                </c:pt>
                <c:pt idx="58">
                  <c:v>113.6800156</c:v>
                </c:pt>
                <c:pt idx="59">
                  <c:v>118.4800034</c:v>
                </c:pt>
                <c:pt idx="60">
                  <c:v>124.2799911</c:v>
                </c:pt>
                <c:pt idx="61">
                  <c:v>122.88002779999999</c:v>
                </c:pt>
                <c:pt idx="62">
                  <c:v>130.27998349999999</c:v>
                </c:pt>
                <c:pt idx="63">
                  <c:v>116.9800034</c:v>
                </c:pt>
                <c:pt idx="64">
                  <c:v>122.4800034</c:v>
                </c:pt>
                <c:pt idx="65">
                  <c:v>132.97999569999999</c:v>
                </c:pt>
                <c:pt idx="66">
                  <c:v>129.07997130000001</c:v>
                </c:pt>
                <c:pt idx="67">
                  <c:v>127.6800156</c:v>
                </c:pt>
                <c:pt idx="68">
                  <c:v>128.27998349999999</c:v>
                </c:pt>
                <c:pt idx="69">
                  <c:v>133.8800201</c:v>
                </c:pt>
                <c:pt idx="70">
                  <c:v>139.97999569999999</c:v>
                </c:pt>
                <c:pt idx="71">
                  <c:v>140.97999569999999</c:v>
                </c:pt>
                <c:pt idx="72">
                  <c:v>137.18000789999999</c:v>
                </c:pt>
                <c:pt idx="73">
                  <c:v>140.8800201</c:v>
                </c:pt>
                <c:pt idx="74">
                  <c:v>142.3800201</c:v>
                </c:pt>
                <c:pt idx="75">
                  <c:v>150.07997130000001</c:v>
                </c:pt>
                <c:pt idx="76">
                  <c:v>152.18000789999999</c:v>
                </c:pt>
                <c:pt idx="77">
                  <c:v>149.57997130000001</c:v>
                </c:pt>
                <c:pt idx="78">
                  <c:v>150.57997130000001</c:v>
                </c:pt>
                <c:pt idx="79">
                  <c:v>150.57997130000001</c:v>
                </c:pt>
                <c:pt idx="80">
                  <c:v>155.18000789999999</c:v>
                </c:pt>
                <c:pt idx="81">
                  <c:v>156.18000789999999</c:v>
                </c:pt>
                <c:pt idx="82">
                  <c:v>158.77998349999999</c:v>
                </c:pt>
                <c:pt idx="83">
                  <c:v>154.18000789999999</c:v>
                </c:pt>
                <c:pt idx="84">
                  <c:v>160.77998349999999</c:v>
                </c:pt>
                <c:pt idx="85">
                  <c:v>161.77998349999999</c:v>
                </c:pt>
                <c:pt idx="86">
                  <c:v>164.3800201</c:v>
                </c:pt>
                <c:pt idx="87">
                  <c:v>167.3800201</c:v>
                </c:pt>
                <c:pt idx="88">
                  <c:v>162.88</c:v>
                </c:pt>
                <c:pt idx="89">
                  <c:v>177.47</c:v>
                </c:pt>
                <c:pt idx="90">
                  <c:v>179.68</c:v>
                </c:pt>
                <c:pt idx="91">
                  <c:v>166.38</c:v>
                </c:pt>
                <c:pt idx="92">
                  <c:v>170.97</c:v>
                </c:pt>
                <c:pt idx="93">
                  <c:v>170.68</c:v>
                </c:pt>
                <c:pt idx="94">
                  <c:v>193.47</c:v>
                </c:pt>
                <c:pt idx="95">
                  <c:v>191.08</c:v>
                </c:pt>
                <c:pt idx="96">
                  <c:v>189.97</c:v>
                </c:pt>
                <c:pt idx="97">
                  <c:v>190.18</c:v>
                </c:pt>
                <c:pt idx="98">
                  <c:v>180.97</c:v>
                </c:pt>
                <c:pt idx="99">
                  <c:v>183.18</c:v>
                </c:pt>
                <c:pt idx="100">
                  <c:v>195.97</c:v>
                </c:pt>
                <c:pt idx="101">
                  <c:v>191.37</c:v>
                </c:pt>
                <c:pt idx="102">
                  <c:v>178.77</c:v>
                </c:pt>
                <c:pt idx="103">
                  <c:v>184.47</c:v>
                </c:pt>
                <c:pt idx="104">
                  <c:v>190.18</c:v>
                </c:pt>
                <c:pt idx="105">
                  <c:v>204.77</c:v>
                </c:pt>
                <c:pt idx="106">
                  <c:v>195.18</c:v>
                </c:pt>
                <c:pt idx="107">
                  <c:v>189.47</c:v>
                </c:pt>
                <c:pt idx="108">
                  <c:v>194.27</c:v>
                </c:pt>
                <c:pt idx="109">
                  <c:v>196.58</c:v>
                </c:pt>
                <c:pt idx="110">
                  <c:v>195.18</c:v>
                </c:pt>
                <c:pt idx="111">
                  <c:v>194.48</c:v>
                </c:pt>
                <c:pt idx="112">
                  <c:v>197.08</c:v>
                </c:pt>
                <c:pt idx="113">
                  <c:v>203.48</c:v>
                </c:pt>
                <c:pt idx="114">
                  <c:v>194.48</c:v>
                </c:pt>
                <c:pt idx="115">
                  <c:v>190.58</c:v>
                </c:pt>
                <c:pt idx="116">
                  <c:v>194.47</c:v>
                </c:pt>
                <c:pt idx="117">
                  <c:v>211.18</c:v>
                </c:pt>
                <c:pt idx="118">
                  <c:v>210.37</c:v>
                </c:pt>
                <c:pt idx="119">
                  <c:v>206.87</c:v>
                </c:pt>
                <c:pt idx="120">
                  <c:v>194.47</c:v>
                </c:pt>
                <c:pt idx="121">
                  <c:v>198.87</c:v>
                </c:pt>
                <c:pt idx="122">
                  <c:v>204.58</c:v>
                </c:pt>
                <c:pt idx="123">
                  <c:v>202.77</c:v>
                </c:pt>
                <c:pt idx="124">
                  <c:v>193.27</c:v>
                </c:pt>
                <c:pt idx="125">
                  <c:v>206.47</c:v>
                </c:pt>
                <c:pt idx="126">
                  <c:v>206.18</c:v>
                </c:pt>
                <c:pt idx="127">
                  <c:v>201.08</c:v>
                </c:pt>
                <c:pt idx="128">
                  <c:v>197.87</c:v>
                </c:pt>
                <c:pt idx="129">
                  <c:v>186.47</c:v>
                </c:pt>
                <c:pt idx="130">
                  <c:v>200.47</c:v>
                </c:pt>
                <c:pt idx="131">
                  <c:v>196.47</c:v>
                </c:pt>
                <c:pt idx="132">
                  <c:v>195.47</c:v>
                </c:pt>
                <c:pt idx="133">
                  <c:v>193.47</c:v>
                </c:pt>
                <c:pt idx="134">
                  <c:v>197.47</c:v>
                </c:pt>
                <c:pt idx="135">
                  <c:v>195.47</c:v>
                </c:pt>
                <c:pt idx="136">
                  <c:v>204.47</c:v>
                </c:pt>
                <c:pt idx="137">
                  <c:v>202.47</c:v>
                </c:pt>
                <c:pt idx="138">
                  <c:v>194.47</c:v>
                </c:pt>
                <c:pt idx="139">
                  <c:v>195.47</c:v>
                </c:pt>
                <c:pt idx="140">
                  <c:v>188.47</c:v>
                </c:pt>
                <c:pt idx="141">
                  <c:v>193.47</c:v>
                </c:pt>
                <c:pt idx="142">
                  <c:v>206.47</c:v>
                </c:pt>
                <c:pt idx="143">
                  <c:v>193.47</c:v>
                </c:pt>
                <c:pt idx="144">
                  <c:v>191.47</c:v>
                </c:pt>
                <c:pt idx="145">
                  <c:v>187.47</c:v>
                </c:pt>
                <c:pt idx="146">
                  <c:v>186.47</c:v>
                </c:pt>
                <c:pt idx="147">
                  <c:v>186.47</c:v>
                </c:pt>
                <c:pt idx="148">
                  <c:v>183.27</c:v>
                </c:pt>
                <c:pt idx="149">
                  <c:v>186.47</c:v>
                </c:pt>
                <c:pt idx="150">
                  <c:v>188.47</c:v>
                </c:pt>
                <c:pt idx="151">
                  <c:v>190.47</c:v>
                </c:pt>
                <c:pt idx="152">
                  <c:v>189.47</c:v>
                </c:pt>
                <c:pt idx="153">
                  <c:v>179.97</c:v>
                </c:pt>
                <c:pt idx="154">
                  <c:v>180.27</c:v>
                </c:pt>
                <c:pt idx="155">
                  <c:v>188.47</c:v>
                </c:pt>
                <c:pt idx="156">
                  <c:v>187.97</c:v>
                </c:pt>
                <c:pt idx="157">
                  <c:v>183.47</c:v>
                </c:pt>
                <c:pt idx="158">
                  <c:v>178.47</c:v>
                </c:pt>
                <c:pt idx="159">
                  <c:v>176.47</c:v>
                </c:pt>
                <c:pt idx="160">
                  <c:v>178.47</c:v>
                </c:pt>
                <c:pt idx="161">
                  <c:v>180.18</c:v>
                </c:pt>
                <c:pt idx="162">
                  <c:v>182.27</c:v>
                </c:pt>
                <c:pt idx="163">
                  <c:v>181.47</c:v>
                </c:pt>
                <c:pt idx="164">
                  <c:v>171.47</c:v>
                </c:pt>
                <c:pt idx="165">
                  <c:v>173.08</c:v>
                </c:pt>
                <c:pt idx="166">
                  <c:v>179.47</c:v>
                </c:pt>
                <c:pt idx="167">
                  <c:v>177.47</c:v>
                </c:pt>
                <c:pt idx="168">
                  <c:v>178.97</c:v>
                </c:pt>
                <c:pt idx="169">
                  <c:v>174.47</c:v>
                </c:pt>
                <c:pt idx="170">
                  <c:v>173.87</c:v>
                </c:pt>
                <c:pt idx="171">
                  <c:v>152.27000000000001</c:v>
                </c:pt>
                <c:pt idx="172">
                  <c:v>159.47</c:v>
                </c:pt>
                <c:pt idx="173">
                  <c:v>158.27000000000001</c:v>
                </c:pt>
                <c:pt idx="174">
                  <c:v>142.27000000000001</c:v>
                </c:pt>
                <c:pt idx="175">
                  <c:v>147.27000000000001</c:v>
                </c:pt>
                <c:pt idx="176">
                  <c:v>155.18</c:v>
                </c:pt>
                <c:pt idx="177">
                  <c:v>152.77000000000001</c:v>
                </c:pt>
                <c:pt idx="178">
                  <c:v>148.27000000000001</c:v>
                </c:pt>
                <c:pt idx="179">
                  <c:v>150.38</c:v>
                </c:pt>
                <c:pt idx="180">
                  <c:v>146.68</c:v>
                </c:pt>
                <c:pt idx="181">
                  <c:v>141.38</c:v>
                </c:pt>
                <c:pt idx="182">
                  <c:v>149.47</c:v>
                </c:pt>
                <c:pt idx="183">
                  <c:v>145.07</c:v>
                </c:pt>
                <c:pt idx="184">
                  <c:v>141.88</c:v>
                </c:pt>
                <c:pt idx="185">
                  <c:v>141.77000000000001</c:v>
                </c:pt>
                <c:pt idx="186">
                  <c:v>143.97</c:v>
                </c:pt>
                <c:pt idx="187">
                  <c:v>141.57</c:v>
                </c:pt>
                <c:pt idx="188">
                  <c:v>138.18</c:v>
                </c:pt>
                <c:pt idx="189">
                  <c:v>135.38</c:v>
                </c:pt>
                <c:pt idx="190" formatCode="General">
                  <c:v>135.3800201</c:v>
                </c:pt>
                <c:pt idx="191" formatCode="General">
                  <c:v>142.18000789999999</c:v>
                </c:pt>
                <c:pt idx="192" formatCode="General">
                  <c:v>141.08000000000001</c:v>
                </c:pt>
                <c:pt idx="193" formatCode="General">
                  <c:v>133.58000000000001</c:v>
                </c:pt>
                <c:pt idx="194" formatCode="General">
                  <c:v>126.28</c:v>
                </c:pt>
                <c:pt idx="195" formatCode="General">
                  <c:v>128.78</c:v>
                </c:pt>
                <c:pt idx="196" formatCode="General">
                  <c:v>128.18000789999999</c:v>
                </c:pt>
                <c:pt idx="197" formatCode="General">
                  <c:v>119.9800034</c:v>
                </c:pt>
                <c:pt idx="198" formatCode="General">
                  <c:v>122.08</c:v>
                </c:pt>
                <c:pt idx="199" formatCode="General">
                  <c:v>132.28</c:v>
                </c:pt>
                <c:pt idx="200" formatCode="General">
                  <c:v>153.78</c:v>
                </c:pt>
                <c:pt idx="201" formatCode="General">
                  <c:v>136.97999999999999</c:v>
                </c:pt>
                <c:pt idx="202" formatCode="General">
                  <c:v>139.28</c:v>
                </c:pt>
                <c:pt idx="203" formatCode="General">
                  <c:v>143.38</c:v>
                </c:pt>
                <c:pt idx="204" formatCode="General">
                  <c:v>125.98</c:v>
                </c:pt>
                <c:pt idx="205" formatCode="General">
                  <c:v>126.9800034</c:v>
                </c:pt>
                <c:pt idx="206" formatCode="General">
                  <c:v>131.38</c:v>
                </c:pt>
                <c:pt idx="207" formatCode="General">
                  <c:v>131.08000000000001</c:v>
                </c:pt>
                <c:pt idx="208" formatCode="General">
                  <c:v>121.35</c:v>
                </c:pt>
              </c:numCache>
            </c:numRef>
          </c:yVal>
          <c:smooth val="0"/>
          <c:extLst>
            <c:ext xmlns:c16="http://schemas.microsoft.com/office/drawing/2014/chart" uri="{C3380CC4-5D6E-409C-BE32-E72D297353CC}">
              <c16:uniqueId val="{00000003-74E7-4BE1-9034-21A81316676D}"/>
            </c:ext>
          </c:extLst>
        </c:ser>
        <c:ser>
          <c:idx val="8"/>
          <c:order val="7"/>
          <c:tx>
            <c:strRef>
              <c:f>'03N20W34G01'!$U$2</c:f>
              <c:strCache>
                <c:ptCount val="1"/>
                <c:pt idx="0">
                  <c:v>Baseline (2070 CF)</c:v>
                </c:pt>
              </c:strCache>
            </c:strRef>
          </c:tx>
          <c:spPr>
            <a:ln w="19050" cap="rnd">
              <a:solidFill>
                <a:srgbClr val="008FBF"/>
              </a:solidFill>
              <a:round/>
            </a:ln>
            <a:effectLst/>
          </c:spPr>
          <c:marker>
            <c:symbol val="none"/>
          </c:marker>
          <c:xVal>
            <c:numRef>
              <c:f>'03N20W34G01'!$T$3:$T$566</c:f>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f>'03N20W34G01'!$U$3:$U$566</c:f>
              <c:numCache>
                <c:formatCode>General</c:formatCode>
                <c:ptCount val="564"/>
                <c:pt idx="0">
                  <c:v>141.03034973144531</c:v>
                </c:pt>
                <c:pt idx="1">
                  <c:v>142.56512451171881</c:v>
                </c:pt>
                <c:pt idx="2">
                  <c:v>145.4410095214844</c:v>
                </c:pt>
                <c:pt idx="3">
                  <c:v>147.17083740234381</c:v>
                </c:pt>
                <c:pt idx="4">
                  <c:v>146.81658935546881</c:v>
                </c:pt>
                <c:pt idx="5">
                  <c:v>147.1470031738281</c:v>
                </c:pt>
                <c:pt idx="6">
                  <c:v>145.7037048339844</c:v>
                </c:pt>
                <c:pt idx="7">
                  <c:v>143.16099548339841</c:v>
                </c:pt>
                <c:pt idx="8">
                  <c:v>141.9134216308594</c:v>
                </c:pt>
                <c:pt idx="9">
                  <c:v>139.4207458496094</c:v>
                </c:pt>
                <c:pt idx="10">
                  <c:v>137.8152160644531</c:v>
                </c:pt>
                <c:pt idx="11">
                  <c:v>136.01594543457031</c:v>
                </c:pt>
                <c:pt idx="12">
                  <c:v>136.19248962402341</c:v>
                </c:pt>
                <c:pt idx="13">
                  <c:v>138.8267517089844</c:v>
                </c:pt>
                <c:pt idx="14">
                  <c:v>142.24198913574219</c:v>
                </c:pt>
                <c:pt idx="15">
                  <c:v>144.30744934082031</c:v>
                </c:pt>
                <c:pt idx="16">
                  <c:v>144.17326354980469</c:v>
                </c:pt>
                <c:pt idx="17">
                  <c:v>144.665283203125</c:v>
                </c:pt>
                <c:pt idx="18">
                  <c:v>143.33021545410159</c:v>
                </c:pt>
                <c:pt idx="19">
                  <c:v>140.8604736328125</c:v>
                </c:pt>
                <c:pt idx="20">
                  <c:v>139.64344787597659</c:v>
                </c:pt>
                <c:pt idx="21">
                  <c:v>137.16542053222659</c:v>
                </c:pt>
                <c:pt idx="22">
                  <c:v>135.5661315917969</c:v>
                </c:pt>
                <c:pt idx="23">
                  <c:v>133.77714538574219</c:v>
                </c:pt>
                <c:pt idx="24">
                  <c:v>134.13336181640619</c:v>
                </c:pt>
                <c:pt idx="25">
                  <c:v>136.4190368652344</c:v>
                </c:pt>
                <c:pt idx="26">
                  <c:v>139.7842102050781</c:v>
                </c:pt>
                <c:pt idx="27">
                  <c:v>141.85716247558591</c:v>
                </c:pt>
                <c:pt idx="28">
                  <c:v>141.751708984375</c:v>
                </c:pt>
                <c:pt idx="29">
                  <c:v>142.2803039550781</c:v>
                </c:pt>
                <c:pt idx="30">
                  <c:v>140.9927673339844</c:v>
                </c:pt>
                <c:pt idx="31">
                  <c:v>138.58740234375</c:v>
                </c:pt>
                <c:pt idx="32">
                  <c:v>137.4349670410156</c:v>
                </c:pt>
                <c:pt idx="33">
                  <c:v>135.030517578125</c:v>
                </c:pt>
                <c:pt idx="34">
                  <c:v>133.4981384277344</c:v>
                </c:pt>
                <c:pt idx="35">
                  <c:v>131.7648620605469</c:v>
                </c:pt>
                <c:pt idx="36">
                  <c:v>132.14363098144531</c:v>
                </c:pt>
                <c:pt idx="37">
                  <c:v>134.4249267578125</c:v>
                </c:pt>
                <c:pt idx="38">
                  <c:v>137.78184509277341</c:v>
                </c:pt>
                <c:pt idx="39">
                  <c:v>139.8398742675781</c:v>
                </c:pt>
                <c:pt idx="40">
                  <c:v>139.73442077636719</c:v>
                </c:pt>
                <c:pt idx="41">
                  <c:v>140.25439453125</c:v>
                </c:pt>
                <c:pt idx="42">
                  <c:v>138.96562194824219</c:v>
                </c:pt>
                <c:pt idx="43">
                  <c:v>136.56382751464841</c:v>
                </c:pt>
                <c:pt idx="44">
                  <c:v>135.4122009277344</c:v>
                </c:pt>
                <c:pt idx="45">
                  <c:v>133.01606750488281</c:v>
                </c:pt>
                <c:pt idx="46">
                  <c:v>131.4925842285156</c:v>
                </c:pt>
                <c:pt idx="47">
                  <c:v>129.76576232910159</c:v>
                </c:pt>
                <c:pt idx="48">
                  <c:v>130.15565490722659</c:v>
                </c:pt>
                <c:pt idx="49">
                  <c:v>132.44718933105469</c:v>
                </c:pt>
                <c:pt idx="50">
                  <c:v>135.81184387207031</c:v>
                </c:pt>
                <c:pt idx="51">
                  <c:v>137.91607666015619</c:v>
                </c:pt>
                <c:pt idx="52">
                  <c:v>137.84967041015619</c:v>
                </c:pt>
                <c:pt idx="53">
                  <c:v>138.4247131347656</c:v>
                </c:pt>
                <c:pt idx="54">
                  <c:v>137.19569396972659</c:v>
                </c:pt>
                <c:pt idx="55">
                  <c:v>134.84820556640619</c:v>
                </c:pt>
                <c:pt idx="56">
                  <c:v>133.7408142089844</c:v>
                </c:pt>
                <c:pt idx="57">
                  <c:v>131.3882141113281</c:v>
                </c:pt>
                <c:pt idx="58">
                  <c:v>129.8968811035156</c:v>
                </c:pt>
                <c:pt idx="59">
                  <c:v>128.21136474609381</c:v>
                </c:pt>
                <c:pt idx="60">
                  <c:v>128.63360595703119</c:v>
                </c:pt>
                <c:pt idx="61">
                  <c:v>130.93768310546881</c:v>
                </c:pt>
                <c:pt idx="62">
                  <c:v>134.29638671875</c:v>
                </c:pt>
                <c:pt idx="63">
                  <c:v>136.38623046875</c:v>
                </c:pt>
                <c:pt idx="64">
                  <c:v>136.3208312988281</c:v>
                </c:pt>
                <c:pt idx="65">
                  <c:v>136.8980712890625</c:v>
                </c:pt>
                <c:pt idx="66">
                  <c:v>135.6775817871094</c:v>
                </c:pt>
                <c:pt idx="67">
                  <c:v>133.35331726074219</c:v>
                </c:pt>
                <c:pt idx="68">
                  <c:v>132.26484680175781</c:v>
                </c:pt>
                <c:pt idx="69">
                  <c:v>129.9318542480469</c:v>
                </c:pt>
                <c:pt idx="70">
                  <c:v>128.45356750488281</c:v>
                </c:pt>
                <c:pt idx="71">
                  <c:v>126.7626190185547</c:v>
                </c:pt>
                <c:pt idx="72">
                  <c:v>127.14817810058589</c:v>
                </c:pt>
                <c:pt idx="73">
                  <c:v>129.4092712402344</c:v>
                </c:pt>
                <c:pt idx="74">
                  <c:v>132.73039245605469</c:v>
                </c:pt>
                <c:pt idx="75">
                  <c:v>134.79426574707031</c:v>
                </c:pt>
                <c:pt idx="76">
                  <c:v>134.71589660644531</c:v>
                </c:pt>
                <c:pt idx="77">
                  <c:v>135.26811218261719</c:v>
                </c:pt>
                <c:pt idx="78">
                  <c:v>134.02294921875</c:v>
                </c:pt>
                <c:pt idx="79">
                  <c:v>131.668701171875</c:v>
                </c:pt>
                <c:pt idx="80">
                  <c:v>130.54045104980469</c:v>
                </c:pt>
                <c:pt idx="81">
                  <c:v>128.1806335449219</c:v>
                </c:pt>
                <c:pt idx="82">
                  <c:v>126.68675231933589</c:v>
                </c:pt>
                <c:pt idx="83">
                  <c:v>125.01454162597661</c:v>
                </c:pt>
                <c:pt idx="84">
                  <c:v>125.44891357421881</c:v>
                </c:pt>
                <c:pt idx="85">
                  <c:v>127.7710494995117</c:v>
                </c:pt>
                <c:pt idx="86">
                  <c:v>131.16523742675781</c:v>
                </c:pt>
                <c:pt idx="87">
                  <c:v>133.2940979003906</c:v>
                </c:pt>
                <c:pt idx="88">
                  <c:v>133.29512023925781</c:v>
                </c:pt>
                <c:pt idx="89">
                  <c:v>133.9157409667969</c:v>
                </c:pt>
                <c:pt idx="90">
                  <c:v>132.73974609375</c:v>
                </c:pt>
                <c:pt idx="91">
                  <c:v>130.45648193359381</c:v>
                </c:pt>
                <c:pt idx="92">
                  <c:v>129.39204406738281</c:v>
                </c:pt>
                <c:pt idx="93">
                  <c:v>127.09033203125</c:v>
                </c:pt>
                <c:pt idx="94">
                  <c:v>125.636360168457</c:v>
                </c:pt>
                <c:pt idx="95">
                  <c:v>123.9814529418945</c:v>
                </c:pt>
                <c:pt idx="96">
                  <c:v>124.3970031738281</c:v>
                </c:pt>
                <c:pt idx="97">
                  <c:v>126.6817169189453</c:v>
                </c:pt>
                <c:pt idx="98">
                  <c:v>130.03570556640619</c:v>
                </c:pt>
                <c:pt idx="99">
                  <c:v>132.1376953125</c:v>
                </c:pt>
                <c:pt idx="100">
                  <c:v>132.10551452636719</c:v>
                </c:pt>
                <c:pt idx="101">
                  <c:v>132.7209167480469</c:v>
                </c:pt>
                <c:pt idx="102">
                  <c:v>131.56166076660159</c:v>
                </c:pt>
                <c:pt idx="103">
                  <c:v>129.30787658691409</c:v>
                </c:pt>
                <c:pt idx="104">
                  <c:v>128.28422546386719</c:v>
                </c:pt>
                <c:pt idx="105">
                  <c:v>126.0274353027344</c:v>
                </c:pt>
                <c:pt idx="106">
                  <c:v>124.6256942749023</c:v>
                </c:pt>
                <c:pt idx="107">
                  <c:v>123.02099609375</c:v>
                </c:pt>
                <c:pt idx="108">
                  <c:v>123.49835205078119</c:v>
                </c:pt>
                <c:pt idx="109">
                  <c:v>125.83750152587891</c:v>
                </c:pt>
                <c:pt idx="110">
                  <c:v>129.22456359863281</c:v>
                </c:pt>
                <c:pt idx="111">
                  <c:v>131.34526062011719</c:v>
                </c:pt>
                <c:pt idx="112">
                  <c:v>131.30741882324219</c:v>
                </c:pt>
                <c:pt idx="113">
                  <c:v>131.88478088378909</c:v>
                </c:pt>
                <c:pt idx="114">
                  <c:v>130.67228698730469</c:v>
                </c:pt>
                <c:pt idx="115">
                  <c:v>128.3580627441406</c:v>
                </c:pt>
                <c:pt idx="116">
                  <c:v>127.2794647216797</c:v>
                </c:pt>
                <c:pt idx="117">
                  <c:v>124.99200439453119</c:v>
                </c:pt>
                <c:pt idx="118">
                  <c:v>123.5678176879883</c:v>
                </c:pt>
                <c:pt idx="119">
                  <c:v>121.9435119628906</c:v>
                </c:pt>
                <c:pt idx="120">
                  <c:v>122.3805770874023</c:v>
                </c:pt>
                <c:pt idx="121">
                  <c:v>124.6769561767578</c:v>
                </c:pt>
                <c:pt idx="122">
                  <c:v>128.03529357910159</c:v>
                </c:pt>
                <c:pt idx="123">
                  <c:v>130.14747619628909</c:v>
                </c:pt>
                <c:pt idx="124">
                  <c:v>130.12109375</c:v>
                </c:pt>
                <c:pt idx="125">
                  <c:v>130.72773742675781</c:v>
                </c:pt>
                <c:pt idx="126">
                  <c:v>129.5540466308594</c:v>
                </c:pt>
                <c:pt idx="127">
                  <c:v>127.2856063842773</c:v>
                </c:pt>
                <c:pt idx="128">
                  <c:v>126.2330856323242</c:v>
                </c:pt>
                <c:pt idx="129">
                  <c:v>123.95339202880859</c:v>
                </c:pt>
                <c:pt idx="130">
                  <c:v>122.517578125</c:v>
                </c:pt>
                <c:pt idx="131">
                  <c:v>120.8925247192383</c:v>
                </c:pt>
                <c:pt idx="132">
                  <c:v>121.3347854614258</c:v>
                </c:pt>
                <c:pt idx="133">
                  <c:v>123.63637542724609</c:v>
                </c:pt>
                <c:pt idx="134">
                  <c:v>127.0128631591797</c:v>
                </c:pt>
                <c:pt idx="135">
                  <c:v>129.1536865234375</c:v>
                </c:pt>
                <c:pt idx="136">
                  <c:v>129.17723083496091</c:v>
                </c:pt>
                <c:pt idx="137">
                  <c:v>129.81657409667969</c:v>
                </c:pt>
                <c:pt idx="138">
                  <c:v>128.67326354980469</c:v>
                </c:pt>
                <c:pt idx="139">
                  <c:v>126.4259033203125</c:v>
                </c:pt>
                <c:pt idx="140">
                  <c:v>125.3885955810547</c:v>
                </c:pt>
                <c:pt idx="141">
                  <c:v>123.11660003662109</c:v>
                </c:pt>
                <c:pt idx="142">
                  <c:v>121.6907119750977</c:v>
                </c:pt>
                <c:pt idx="143">
                  <c:v>120.0621719360352</c:v>
                </c:pt>
                <c:pt idx="144">
                  <c:v>120.4729080200195</c:v>
                </c:pt>
                <c:pt idx="145">
                  <c:v>122.7234649658203</c:v>
                </c:pt>
                <c:pt idx="146">
                  <c:v>126.0195236206055</c:v>
                </c:pt>
                <c:pt idx="147">
                  <c:v>128.07598876953119</c:v>
                </c:pt>
                <c:pt idx="148">
                  <c:v>128.0045166015625</c:v>
                </c:pt>
                <c:pt idx="149">
                  <c:v>128.55607604980469</c:v>
                </c:pt>
                <c:pt idx="150">
                  <c:v>127.3358840942383</c:v>
                </c:pt>
                <c:pt idx="151">
                  <c:v>125.029052734375</c:v>
                </c:pt>
                <c:pt idx="152">
                  <c:v>123.931884765625</c:v>
                </c:pt>
                <c:pt idx="153">
                  <c:v>121.62111663818359</c:v>
                </c:pt>
                <c:pt idx="154">
                  <c:v>120.1522750854492</c:v>
                </c:pt>
                <c:pt idx="155">
                  <c:v>118.4904403686523</c:v>
                </c:pt>
                <c:pt idx="156">
                  <c:v>118.8534393310547</c:v>
                </c:pt>
                <c:pt idx="157">
                  <c:v>121.065559387207</c:v>
                </c:pt>
                <c:pt idx="158">
                  <c:v>124.3694305419922</c:v>
                </c:pt>
                <c:pt idx="159">
                  <c:v>126.4580535888672</c:v>
                </c:pt>
                <c:pt idx="160">
                  <c:v>126.4259872436523</c:v>
                </c:pt>
                <c:pt idx="161">
                  <c:v>127.01014709472661</c:v>
                </c:pt>
                <c:pt idx="162">
                  <c:v>125.8239059448242</c:v>
                </c:pt>
                <c:pt idx="163">
                  <c:v>123.542236328125</c:v>
                </c:pt>
                <c:pt idx="164">
                  <c:v>122.46812438964839</c:v>
                </c:pt>
                <c:pt idx="165">
                  <c:v>120.1775436401367</c:v>
                </c:pt>
                <c:pt idx="166">
                  <c:v>118.72922515869141</c:v>
                </c:pt>
                <c:pt idx="167">
                  <c:v>117.0939559936523</c:v>
                </c:pt>
                <c:pt idx="168">
                  <c:v>117.467399597168</c:v>
                </c:pt>
                <c:pt idx="169">
                  <c:v>119.67917633056641</c:v>
                </c:pt>
                <c:pt idx="170">
                  <c:v>122.9857559204102</c:v>
                </c:pt>
                <c:pt idx="171">
                  <c:v>125.08477783203119</c:v>
                </c:pt>
                <c:pt idx="172">
                  <c:v>125.06650543212891</c:v>
                </c:pt>
                <c:pt idx="173">
                  <c:v>125.65380859375</c:v>
                </c:pt>
                <c:pt idx="174">
                  <c:v>124.46462249755859</c:v>
                </c:pt>
                <c:pt idx="175">
                  <c:v>122.1866455078125</c:v>
                </c:pt>
                <c:pt idx="176">
                  <c:v>121.1005096435547</c:v>
                </c:pt>
                <c:pt idx="177">
                  <c:v>118.81362152099609</c:v>
                </c:pt>
                <c:pt idx="178">
                  <c:v>117.36549377441411</c:v>
                </c:pt>
                <c:pt idx="179">
                  <c:v>115.7427062988281</c:v>
                </c:pt>
                <c:pt idx="180">
                  <c:v>116.07958984375</c:v>
                </c:pt>
                <c:pt idx="181">
                  <c:v>118.21192932128911</c:v>
                </c:pt>
                <c:pt idx="182">
                  <c:v>121.43714904785161</c:v>
                </c:pt>
                <c:pt idx="183">
                  <c:v>123.4699249267578</c:v>
                </c:pt>
                <c:pt idx="184">
                  <c:v>123.4039611816406</c:v>
                </c:pt>
                <c:pt idx="185">
                  <c:v>123.9294967651367</c:v>
                </c:pt>
                <c:pt idx="186">
                  <c:v>122.7111053466797</c:v>
                </c:pt>
                <c:pt idx="187">
                  <c:v>120.4177780151367</c:v>
                </c:pt>
                <c:pt idx="188">
                  <c:v>119.33045959472661</c:v>
                </c:pt>
                <c:pt idx="189">
                  <c:v>117.05637359619141</c:v>
                </c:pt>
                <c:pt idx="190">
                  <c:v>115.61509704589839</c:v>
                </c:pt>
                <c:pt idx="191">
                  <c:v>113.9838943481445</c:v>
                </c:pt>
                <c:pt idx="192">
                  <c:v>114.30564880371089</c:v>
                </c:pt>
                <c:pt idx="193">
                  <c:v>116.41259765625</c:v>
                </c:pt>
                <c:pt idx="194">
                  <c:v>119.5821838378906</c:v>
                </c:pt>
                <c:pt idx="195">
                  <c:v>121.6095809936523</c:v>
                </c:pt>
                <c:pt idx="196">
                  <c:v>121.54331970214839</c:v>
                </c:pt>
                <c:pt idx="197">
                  <c:v>122.0694961547852</c:v>
                </c:pt>
                <c:pt idx="198">
                  <c:v>120.8520126342773</c:v>
                </c:pt>
                <c:pt idx="199">
                  <c:v>118.57533264160161</c:v>
                </c:pt>
                <c:pt idx="200">
                  <c:v>117.47104644775391</c:v>
                </c:pt>
                <c:pt idx="201">
                  <c:v>115.21058654785161</c:v>
                </c:pt>
                <c:pt idx="202">
                  <c:v>113.76422119140619</c:v>
                </c:pt>
                <c:pt idx="203">
                  <c:v>112.17336273193359</c:v>
                </c:pt>
                <c:pt idx="204">
                  <c:v>112.5191345214844</c:v>
                </c:pt>
                <c:pt idx="205">
                  <c:v>114.6485061645508</c:v>
                </c:pt>
                <c:pt idx="206">
                  <c:v>117.84011077880859</c:v>
                </c:pt>
                <c:pt idx="207">
                  <c:v>119.90476989746089</c:v>
                </c:pt>
                <c:pt idx="208">
                  <c:v>119.89430236816411</c:v>
                </c:pt>
                <c:pt idx="209">
                  <c:v>120.45790100097661</c:v>
                </c:pt>
                <c:pt idx="210">
                  <c:v>119.2909851074219</c:v>
                </c:pt>
                <c:pt idx="211">
                  <c:v>117.0652770996094</c:v>
                </c:pt>
                <c:pt idx="212">
                  <c:v>116.0118865966797</c:v>
                </c:pt>
                <c:pt idx="213">
                  <c:v>113.78973388671881</c:v>
                </c:pt>
                <c:pt idx="214">
                  <c:v>112.35675048828119</c:v>
                </c:pt>
                <c:pt idx="215">
                  <c:v>110.7305068969727</c:v>
                </c:pt>
                <c:pt idx="216">
                  <c:v>111.0005264282227</c:v>
                </c:pt>
                <c:pt idx="217">
                  <c:v>113.0301513671875</c:v>
                </c:pt>
                <c:pt idx="218">
                  <c:v>116.1177062988281</c:v>
                </c:pt>
                <c:pt idx="219">
                  <c:v>118.07958984375</c:v>
                </c:pt>
                <c:pt idx="220">
                  <c:v>118.0260696411133</c:v>
                </c:pt>
                <c:pt idx="221">
                  <c:v>118.531608581543</c:v>
                </c:pt>
                <c:pt idx="222">
                  <c:v>117.3402862548828</c:v>
                </c:pt>
                <c:pt idx="223">
                  <c:v>115.11932373046881</c:v>
                </c:pt>
                <c:pt idx="224">
                  <c:v>114.023811340332</c:v>
                </c:pt>
                <c:pt idx="225">
                  <c:v>111.7982940673828</c:v>
                </c:pt>
                <c:pt idx="226">
                  <c:v>110.34438323974609</c:v>
                </c:pt>
                <c:pt idx="227">
                  <c:v>108.71787261962891</c:v>
                </c:pt>
                <c:pt idx="228">
                  <c:v>108.98281097412109</c:v>
                </c:pt>
                <c:pt idx="229">
                  <c:v>111.0060653686523</c:v>
                </c:pt>
                <c:pt idx="230">
                  <c:v>114.08957672119141</c:v>
                </c:pt>
                <c:pt idx="231">
                  <c:v>116.1195526123047</c:v>
                </c:pt>
                <c:pt idx="232">
                  <c:v>116.16652679443359</c:v>
                </c:pt>
                <c:pt idx="233">
                  <c:v>116.78375244140619</c:v>
                </c:pt>
                <c:pt idx="234">
                  <c:v>115.7469482421875</c:v>
                </c:pt>
                <c:pt idx="235">
                  <c:v>113.673469543457</c:v>
                </c:pt>
                <c:pt idx="236">
                  <c:v>112.71473693847661</c:v>
                </c:pt>
                <c:pt idx="237">
                  <c:v>110.6206436157227</c:v>
                </c:pt>
                <c:pt idx="238">
                  <c:v>109.2818069458008</c:v>
                </c:pt>
                <c:pt idx="239">
                  <c:v>107.75815582275391</c:v>
                </c:pt>
                <c:pt idx="240">
                  <c:v>108.1058349609375</c:v>
                </c:pt>
                <c:pt idx="241">
                  <c:v>110.1984405517578</c:v>
                </c:pt>
                <c:pt idx="242">
                  <c:v>113.3513259887695</c:v>
                </c:pt>
                <c:pt idx="243">
                  <c:v>115.4319534301758</c:v>
                </c:pt>
                <c:pt idx="244">
                  <c:v>115.49607849121089</c:v>
                </c:pt>
                <c:pt idx="245">
                  <c:v>116.0908584594727</c:v>
                </c:pt>
                <c:pt idx="246">
                  <c:v>115.0008163452148</c:v>
                </c:pt>
                <c:pt idx="247">
                  <c:v>112.8583297729492</c:v>
                </c:pt>
                <c:pt idx="248">
                  <c:v>111.8161087036133</c:v>
                </c:pt>
                <c:pt idx="249">
                  <c:v>109.65155029296881</c:v>
                </c:pt>
                <c:pt idx="250">
                  <c:v>108.23679351806641</c:v>
                </c:pt>
                <c:pt idx="251">
                  <c:v>106.66249084472661</c:v>
                </c:pt>
                <c:pt idx="252">
                  <c:v>106.920783996582</c:v>
                </c:pt>
                <c:pt idx="253">
                  <c:v>108.8938674926758</c:v>
                </c:pt>
                <c:pt idx="254">
                  <c:v>111.9319763183594</c:v>
                </c:pt>
                <c:pt idx="255">
                  <c:v>113.9134063720703</c:v>
                </c:pt>
                <c:pt idx="256">
                  <c:v>113.92955017089839</c:v>
                </c:pt>
                <c:pt idx="257">
                  <c:v>114.49147033691411</c:v>
                </c:pt>
                <c:pt idx="258">
                  <c:v>113.4099807739258</c:v>
                </c:pt>
                <c:pt idx="259">
                  <c:v>111.29119873046881</c:v>
                </c:pt>
                <c:pt idx="260">
                  <c:v>110.2629776000977</c:v>
                </c:pt>
                <c:pt idx="261">
                  <c:v>108.1155548095703</c:v>
                </c:pt>
                <c:pt idx="262">
                  <c:v>106.73072814941411</c:v>
                </c:pt>
                <c:pt idx="263">
                  <c:v>105.1977081298828</c:v>
                </c:pt>
                <c:pt idx="264">
                  <c:v>105.4853973388672</c:v>
                </c:pt>
                <c:pt idx="265">
                  <c:v>107.482063293457</c:v>
                </c:pt>
                <c:pt idx="266">
                  <c:v>110.604736328125</c:v>
                </c:pt>
                <c:pt idx="267">
                  <c:v>112.7212448120117</c:v>
                </c:pt>
                <c:pt idx="268">
                  <c:v>112.8777389526367</c:v>
                </c:pt>
                <c:pt idx="269">
                  <c:v>113.568977355957</c:v>
                </c:pt>
                <c:pt idx="270">
                  <c:v>112.60520935058589</c:v>
                </c:pt>
                <c:pt idx="271">
                  <c:v>110.5940780639648</c:v>
                </c:pt>
                <c:pt idx="272">
                  <c:v>109.6559982299805</c:v>
                </c:pt>
                <c:pt idx="273">
                  <c:v>107.6129989624023</c:v>
                </c:pt>
                <c:pt idx="274">
                  <c:v>106.3380813598633</c:v>
                </c:pt>
                <c:pt idx="275">
                  <c:v>104.9014587402344</c:v>
                </c:pt>
                <c:pt idx="276">
                  <c:v>105.25244140625</c:v>
                </c:pt>
                <c:pt idx="277">
                  <c:v>107.2681503295898</c:v>
                </c:pt>
                <c:pt idx="278">
                  <c:v>110.3552780151367</c:v>
                </c:pt>
                <c:pt idx="279">
                  <c:v>112.42518615722661</c:v>
                </c:pt>
                <c:pt idx="280">
                  <c:v>112.5486526489258</c:v>
                </c:pt>
                <c:pt idx="281">
                  <c:v>113.185417175293</c:v>
                </c:pt>
                <c:pt idx="282">
                  <c:v>112.1742630004883</c:v>
                </c:pt>
                <c:pt idx="283">
                  <c:v>110.127067565918</c:v>
                </c:pt>
                <c:pt idx="284">
                  <c:v>109.14785003662109</c:v>
                </c:pt>
                <c:pt idx="285">
                  <c:v>107.08205413818359</c:v>
                </c:pt>
                <c:pt idx="286">
                  <c:v>105.773193359375</c:v>
                </c:pt>
                <c:pt idx="287">
                  <c:v>104.2805252075195</c:v>
                </c:pt>
                <c:pt idx="288">
                  <c:v>104.566780090332</c:v>
                </c:pt>
                <c:pt idx="289">
                  <c:v>106.5210494995117</c:v>
                </c:pt>
                <c:pt idx="290">
                  <c:v>109.53269195556641</c:v>
                </c:pt>
                <c:pt idx="291">
                  <c:v>111.5926208496094</c:v>
                </c:pt>
                <c:pt idx="292">
                  <c:v>111.689338684082</c:v>
                </c:pt>
                <c:pt idx="293">
                  <c:v>112.3218231201172</c:v>
                </c:pt>
                <c:pt idx="294">
                  <c:v>111.32204437255859</c:v>
                </c:pt>
                <c:pt idx="295">
                  <c:v>109.29576110839839</c:v>
                </c:pt>
                <c:pt idx="296">
                  <c:v>108.3273010253906</c:v>
                </c:pt>
                <c:pt idx="297">
                  <c:v>106.29599761962891</c:v>
                </c:pt>
                <c:pt idx="298">
                  <c:v>104.99285888671881</c:v>
                </c:pt>
                <c:pt idx="299">
                  <c:v>103.50738525390619</c:v>
                </c:pt>
                <c:pt idx="300">
                  <c:v>103.7934112548828</c:v>
                </c:pt>
                <c:pt idx="301">
                  <c:v>105.74057769775391</c:v>
                </c:pt>
                <c:pt idx="302">
                  <c:v>108.7192077636719</c:v>
                </c:pt>
                <c:pt idx="303">
                  <c:v>110.7676620483398</c:v>
                </c:pt>
                <c:pt idx="304">
                  <c:v>110.8730850219727</c:v>
                </c:pt>
                <c:pt idx="305">
                  <c:v>111.5159606933594</c:v>
                </c:pt>
                <c:pt idx="306">
                  <c:v>110.5669479370117</c:v>
                </c:pt>
                <c:pt idx="307">
                  <c:v>108.60044860839839</c:v>
                </c:pt>
                <c:pt idx="308">
                  <c:v>107.701042175293</c:v>
                </c:pt>
                <c:pt idx="309">
                  <c:v>105.7425003051758</c:v>
                </c:pt>
                <c:pt idx="310">
                  <c:v>104.483642578125</c:v>
                </c:pt>
                <c:pt idx="311">
                  <c:v>103.0500793457031</c:v>
                </c:pt>
                <c:pt idx="312">
                  <c:v>103.3832321166992</c:v>
                </c:pt>
                <c:pt idx="313">
                  <c:v>105.37538146972661</c:v>
                </c:pt>
                <c:pt idx="314">
                  <c:v>108.3876647949219</c:v>
                </c:pt>
                <c:pt idx="315">
                  <c:v>110.45765686035161</c:v>
                </c:pt>
                <c:pt idx="316">
                  <c:v>110.5835723876953</c:v>
                </c:pt>
                <c:pt idx="317">
                  <c:v>111.21063232421881</c:v>
                </c:pt>
                <c:pt idx="318">
                  <c:v>110.20887756347661</c:v>
                </c:pt>
                <c:pt idx="319">
                  <c:v>108.1607208251953</c:v>
                </c:pt>
                <c:pt idx="320">
                  <c:v>107.17189025878911</c:v>
                </c:pt>
                <c:pt idx="321">
                  <c:v>105.1121292114258</c:v>
                </c:pt>
                <c:pt idx="322">
                  <c:v>103.7479629516602</c:v>
                </c:pt>
                <c:pt idx="323">
                  <c:v>102.2318954467773</c:v>
                </c:pt>
                <c:pt idx="324">
                  <c:v>102.4441375732422</c:v>
                </c:pt>
                <c:pt idx="325">
                  <c:v>104.2900314331055</c:v>
                </c:pt>
                <c:pt idx="326">
                  <c:v>107.1839599609375</c:v>
                </c:pt>
                <c:pt idx="327">
                  <c:v>109.1189270019531</c:v>
                </c:pt>
                <c:pt idx="328">
                  <c:v>109.21148681640619</c:v>
                </c:pt>
                <c:pt idx="329">
                  <c:v>109.7863464355469</c:v>
                </c:pt>
                <c:pt idx="330">
                  <c:v>108.7522430419922</c:v>
                </c:pt>
                <c:pt idx="331">
                  <c:v>106.7262725830078</c:v>
                </c:pt>
                <c:pt idx="332">
                  <c:v>105.7337341308594</c:v>
                </c:pt>
                <c:pt idx="333">
                  <c:v>103.68100738525391</c:v>
                </c:pt>
                <c:pt idx="334">
                  <c:v>102.3448028564453</c:v>
                </c:pt>
                <c:pt idx="335">
                  <c:v>100.8457565307617</c:v>
                </c:pt>
                <c:pt idx="336">
                  <c:v>101.06219482421881</c:v>
                </c:pt>
                <c:pt idx="337">
                  <c:v>102.9210968017578</c:v>
                </c:pt>
                <c:pt idx="338">
                  <c:v>105.84022521972661</c:v>
                </c:pt>
                <c:pt idx="339">
                  <c:v>107.8501815795898</c:v>
                </c:pt>
                <c:pt idx="340">
                  <c:v>108.02345275878911</c:v>
                </c:pt>
                <c:pt idx="341">
                  <c:v>108.69252014160161</c:v>
                </c:pt>
                <c:pt idx="342">
                  <c:v>107.77011871337891</c:v>
                </c:pt>
                <c:pt idx="343">
                  <c:v>105.8324813842773</c:v>
                </c:pt>
                <c:pt idx="344">
                  <c:v>104.8767776489258</c:v>
                </c:pt>
                <c:pt idx="345">
                  <c:v>102.8651885986328</c:v>
                </c:pt>
                <c:pt idx="346">
                  <c:v>101.5498809814453</c:v>
                </c:pt>
                <c:pt idx="347">
                  <c:v>100.046875</c:v>
                </c:pt>
                <c:pt idx="348">
                  <c:v>100.24024963378911</c:v>
                </c:pt>
                <c:pt idx="349">
                  <c:v>102.0505905151367</c:v>
                </c:pt>
                <c:pt idx="350">
                  <c:v>104.87339782714839</c:v>
                </c:pt>
                <c:pt idx="351">
                  <c:v>106.7793655395508</c:v>
                </c:pt>
                <c:pt idx="352">
                  <c:v>106.8766174316406</c:v>
                </c:pt>
                <c:pt idx="353">
                  <c:v>107.484619140625</c:v>
                </c:pt>
                <c:pt idx="354">
                  <c:v>106.5592956542969</c:v>
                </c:pt>
                <c:pt idx="355">
                  <c:v>104.6405487060547</c:v>
                </c:pt>
                <c:pt idx="356">
                  <c:v>103.7011642456055</c:v>
                </c:pt>
                <c:pt idx="357">
                  <c:v>101.74366760253911</c:v>
                </c:pt>
                <c:pt idx="358">
                  <c:v>100.43788909912109</c:v>
                </c:pt>
                <c:pt idx="359">
                  <c:v>98.955055236816406</c:v>
                </c:pt>
                <c:pt idx="360">
                  <c:v>99.165428161621094</c:v>
                </c:pt>
                <c:pt idx="361">
                  <c:v>100.97703552246089</c:v>
                </c:pt>
                <c:pt idx="362">
                  <c:v>103.7724990844727</c:v>
                </c:pt>
                <c:pt idx="363">
                  <c:v>105.64324951171881</c:v>
                </c:pt>
                <c:pt idx="364">
                  <c:v>105.7003860473633</c:v>
                </c:pt>
                <c:pt idx="365">
                  <c:v>106.23060607910161</c:v>
                </c:pt>
                <c:pt idx="366">
                  <c:v>105.23622894287109</c:v>
                </c:pt>
                <c:pt idx="367">
                  <c:v>103.2588424682617</c:v>
                </c:pt>
                <c:pt idx="368">
                  <c:v>102.27947998046881</c:v>
                </c:pt>
                <c:pt idx="369">
                  <c:v>100.2686004638672</c:v>
                </c:pt>
                <c:pt idx="370">
                  <c:v>98.927482604980469</c:v>
                </c:pt>
                <c:pt idx="371">
                  <c:v>97.4539794921875</c:v>
                </c:pt>
                <c:pt idx="372">
                  <c:v>97.654350280761719</c:v>
                </c:pt>
                <c:pt idx="373">
                  <c:v>99.446723937988281</c:v>
                </c:pt>
                <c:pt idx="374">
                  <c:v>102.229606628418</c:v>
                </c:pt>
                <c:pt idx="375">
                  <c:v>104.08872222900391</c:v>
                </c:pt>
                <c:pt idx="376">
                  <c:v>104.1869583129883</c:v>
                </c:pt>
                <c:pt idx="377">
                  <c:v>104.7325057983398</c:v>
                </c:pt>
                <c:pt idx="378">
                  <c:v>103.76100158691411</c:v>
                </c:pt>
                <c:pt idx="379">
                  <c:v>101.8270797729492</c:v>
                </c:pt>
                <c:pt idx="380">
                  <c:v>100.8349151611328</c:v>
                </c:pt>
                <c:pt idx="381">
                  <c:v>98.826553344726563</c:v>
                </c:pt>
                <c:pt idx="382">
                  <c:v>97.497825622558594</c:v>
                </c:pt>
                <c:pt idx="383">
                  <c:v>96.01654052734375</c:v>
                </c:pt>
                <c:pt idx="384">
                  <c:v>96.188323974609375</c:v>
                </c:pt>
                <c:pt idx="385">
                  <c:v>97.959060668945313</c:v>
                </c:pt>
                <c:pt idx="386">
                  <c:v>100.7615127563477</c:v>
                </c:pt>
                <c:pt idx="387">
                  <c:v>102.6750030517578</c:v>
                </c:pt>
                <c:pt idx="388">
                  <c:v>102.8343887329102</c:v>
                </c:pt>
                <c:pt idx="389">
                  <c:v>103.4606018066406</c:v>
                </c:pt>
                <c:pt idx="390">
                  <c:v>102.5993270874023</c:v>
                </c:pt>
                <c:pt idx="391">
                  <c:v>100.7731399536133</c:v>
                </c:pt>
                <c:pt idx="392">
                  <c:v>99.878440856933594</c:v>
                </c:pt>
                <c:pt idx="393">
                  <c:v>97.983535766601563</c:v>
                </c:pt>
                <c:pt idx="394">
                  <c:v>96.735137939453125</c:v>
                </c:pt>
                <c:pt idx="395">
                  <c:v>95.320610046386719</c:v>
                </c:pt>
                <c:pt idx="396">
                  <c:v>95.5345458984375</c:v>
                </c:pt>
                <c:pt idx="397">
                  <c:v>97.325332641601563</c:v>
                </c:pt>
                <c:pt idx="398">
                  <c:v>100.14727783203119</c:v>
                </c:pt>
                <c:pt idx="399">
                  <c:v>102.09946441650391</c:v>
                </c:pt>
                <c:pt idx="400">
                  <c:v>102.3026580810547</c:v>
                </c:pt>
                <c:pt idx="401">
                  <c:v>102.9760437011719</c:v>
                </c:pt>
                <c:pt idx="402">
                  <c:v>102.1532897949219</c:v>
                </c:pt>
                <c:pt idx="403">
                  <c:v>100.3412628173828</c:v>
                </c:pt>
                <c:pt idx="404">
                  <c:v>99.438865661621094</c:v>
                </c:pt>
                <c:pt idx="405">
                  <c:v>97.525222778320313</c:v>
                </c:pt>
                <c:pt idx="406">
                  <c:v>96.2548828125</c:v>
                </c:pt>
                <c:pt idx="407">
                  <c:v>94.822738647460938</c:v>
                </c:pt>
                <c:pt idx="408">
                  <c:v>95.027099609375</c:v>
                </c:pt>
                <c:pt idx="409">
                  <c:v>96.799453735351563</c:v>
                </c:pt>
                <c:pt idx="410">
                  <c:v>99.573638916015625</c:v>
                </c:pt>
                <c:pt idx="411">
                  <c:v>101.4875564575195</c:v>
                </c:pt>
                <c:pt idx="412">
                  <c:v>101.6565399169922</c:v>
                </c:pt>
                <c:pt idx="413">
                  <c:v>102.29722595214839</c:v>
                </c:pt>
                <c:pt idx="414">
                  <c:v>101.46510314941411</c:v>
                </c:pt>
                <c:pt idx="415">
                  <c:v>99.668388366699219</c:v>
                </c:pt>
                <c:pt idx="416">
                  <c:v>98.798095703125</c:v>
                </c:pt>
                <c:pt idx="417">
                  <c:v>96.929756164550781</c:v>
                </c:pt>
                <c:pt idx="418">
                  <c:v>95.696884155273438</c:v>
                </c:pt>
                <c:pt idx="419">
                  <c:v>94.29443359375</c:v>
                </c:pt>
                <c:pt idx="420">
                  <c:v>94.523849487304688</c:v>
                </c:pt>
                <c:pt idx="421">
                  <c:v>96.325225830078125</c:v>
                </c:pt>
                <c:pt idx="422">
                  <c:v>99.117095947265625</c:v>
                </c:pt>
                <c:pt idx="423">
                  <c:v>101.0572128295898</c:v>
                </c:pt>
                <c:pt idx="424">
                  <c:v>101.267463684082</c:v>
                </c:pt>
                <c:pt idx="425">
                  <c:v>101.9293594360352</c:v>
                </c:pt>
                <c:pt idx="426">
                  <c:v>101.1171417236328</c:v>
                </c:pt>
                <c:pt idx="427">
                  <c:v>99.333648681640625</c:v>
                </c:pt>
                <c:pt idx="428">
                  <c:v>98.462745666503906</c:v>
                </c:pt>
                <c:pt idx="429">
                  <c:v>96.5911865234375</c:v>
                </c:pt>
                <c:pt idx="430">
                  <c:v>95.377037048339844</c:v>
                </c:pt>
                <c:pt idx="431">
                  <c:v>94.030448913574219</c:v>
                </c:pt>
                <c:pt idx="432">
                  <c:v>94.345954895019531</c:v>
                </c:pt>
                <c:pt idx="433">
                  <c:v>96.222267150878906</c:v>
                </c:pt>
                <c:pt idx="434">
                  <c:v>99.064399719238281</c:v>
                </c:pt>
                <c:pt idx="435">
                  <c:v>101.0442810058594</c:v>
                </c:pt>
                <c:pt idx="436">
                  <c:v>101.2817077636719</c:v>
                </c:pt>
                <c:pt idx="437">
                  <c:v>102.00405120849609</c:v>
                </c:pt>
                <c:pt idx="438">
                  <c:v>101.2560272216797</c:v>
                </c:pt>
                <c:pt idx="439">
                  <c:v>99.540138244628906</c:v>
                </c:pt>
                <c:pt idx="440">
                  <c:v>98.734176635742188</c:v>
                </c:pt>
                <c:pt idx="441">
                  <c:v>96.92236328125</c:v>
                </c:pt>
                <c:pt idx="442">
                  <c:v>95.747871398925781</c:v>
                </c:pt>
                <c:pt idx="443">
                  <c:v>94.409614562988281</c:v>
                </c:pt>
                <c:pt idx="444">
                  <c:v>94.721511840820313</c:v>
                </c:pt>
                <c:pt idx="445">
                  <c:v>96.593246459960938</c:v>
                </c:pt>
                <c:pt idx="446">
                  <c:v>99.443328857421875</c:v>
                </c:pt>
                <c:pt idx="447">
                  <c:v>101.41404724121089</c:v>
                </c:pt>
                <c:pt idx="448">
                  <c:v>101.621826171875</c:v>
                </c:pt>
                <c:pt idx="449">
                  <c:v>102.297119140625</c:v>
                </c:pt>
                <c:pt idx="450">
                  <c:v>101.4953689575195</c:v>
                </c:pt>
                <c:pt idx="451">
                  <c:v>99.721786499023438</c:v>
                </c:pt>
                <c:pt idx="452">
                  <c:v>98.862724304199219</c:v>
                </c:pt>
                <c:pt idx="453">
                  <c:v>96.99737548828125</c:v>
                </c:pt>
                <c:pt idx="454">
                  <c:v>95.791938781738281</c:v>
                </c:pt>
                <c:pt idx="455">
                  <c:v>94.440567016601563</c:v>
                </c:pt>
                <c:pt idx="456">
                  <c:v>94.741790771484375</c:v>
                </c:pt>
                <c:pt idx="457">
                  <c:v>96.606369018554688</c:v>
                </c:pt>
                <c:pt idx="458">
                  <c:v>99.466407775878906</c:v>
                </c:pt>
                <c:pt idx="459">
                  <c:v>101.45766448974609</c:v>
                </c:pt>
                <c:pt idx="460">
                  <c:v>101.6848907470703</c:v>
                </c:pt>
                <c:pt idx="461">
                  <c:v>102.3698272705078</c:v>
                </c:pt>
                <c:pt idx="462">
                  <c:v>101.5636901855469</c:v>
                </c:pt>
                <c:pt idx="463">
                  <c:v>99.779243469238281</c:v>
                </c:pt>
                <c:pt idx="464">
                  <c:v>98.907974243164063</c:v>
                </c:pt>
                <c:pt idx="465">
                  <c:v>97.029144287109375</c:v>
                </c:pt>
                <c:pt idx="466">
                  <c:v>95.785171508789063</c:v>
                </c:pt>
                <c:pt idx="467">
                  <c:v>94.360855102539063</c:v>
                </c:pt>
                <c:pt idx="468">
                  <c:v>94.586585998535156</c:v>
                </c:pt>
                <c:pt idx="469">
                  <c:v>96.402091979980469</c:v>
                </c:pt>
                <c:pt idx="470">
                  <c:v>99.232154846191406</c:v>
                </c:pt>
                <c:pt idx="471">
                  <c:v>101.2171173095703</c:v>
                </c:pt>
                <c:pt idx="472">
                  <c:v>101.46363830566411</c:v>
                </c:pt>
                <c:pt idx="473">
                  <c:v>102.14263916015619</c:v>
                </c:pt>
                <c:pt idx="474">
                  <c:v>101.32065582275391</c:v>
                </c:pt>
                <c:pt idx="475">
                  <c:v>99.506149291992188</c:v>
                </c:pt>
                <c:pt idx="476">
                  <c:v>98.592086791992188</c:v>
                </c:pt>
                <c:pt idx="477">
                  <c:v>96.672119140625</c:v>
                </c:pt>
                <c:pt idx="478">
                  <c:v>95.3798828125</c:v>
                </c:pt>
                <c:pt idx="479">
                  <c:v>93.912994384765625</c:v>
                </c:pt>
                <c:pt idx="480">
                  <c:v>94.070732116699219</c:v>
                </c:pt>
                <c:pt idx="481">
                  <c:v>95.784111022949219</c:v>
                </c:pt>
                <c:pt idx="482">
                  <c:v>98.468429565429688</c:v>
                </c:pt>
                <c:pt idx="483">
                  <c:v>100.3025741577148</c:v>
                </c:pt>
                <c:pt idx="484">
                  <c:v>100.42465972900391</c:v>
                </c:pt>
                <c:pt idx="485">
                  <c:v>101.0346221923828</c:v>
                </c:pt>
                <c:pt idx="486">
                  <c:v>100.1954879760742</c:v>
                </c:pt>
                <c:pt idx="487">
                  <c:v>98.408058166503906</c:v>
                </c:pt>
                <c:pt idx="488">
                  <c:v>97.534271240234375</c:v>
                </c:pt>
                <c:pt idx="489">
                  <c:v>95.665931701660156</c:v>
                </c:pt>
                <c:pt idx="490">
                  <c:v>94.424057006835938</c:v>
                </c:pt>
                <c:pt idx="491">
                  <c:v>93.04541015625</c:v>
                </c:pt>
                <c:pt idx="492">
                  <c:v>93.300041198730469</c:v>
                </c:pt>
                <c:pt idx="493">
                  <c:v>95.097030639648438</c:v>
                </c:pt>
                <c:pt idx="494">
                  <c:v>97.855552673339844</c:v>
                </c:pt>
                <c:pt idx="495">
                  <c:v>99.751457214355469</c:v>
                </c:pt>
                <c:pt idx="496">
                  <c:v>99.9276123046875</c:v>
                </c:pt>
                <c:pt idx="497">
                  <c:v>100.5647430419922</c:v>
                </c:pt>
                <c:pt idx="498">
                  <c:v>99.744041442871094</c:v>
                </c:pt>
                <c:pt idx="499">
                  <c:v>97.962371826171875</c:v>
                </c:pt>
                <c:pt idx="500">
                  <c:v>97.081947326660156</c:v>
                </c:pt>
                <c:pt idx="501">
                  <c:v>95.210731506347656</c:v>
                </c:pt>
                <c:pt idx="502">
                  <c:v>93.948104858398438</c:v>
                </c:pt>
                <c:pt idx="503">
                  <c:v>92.546905517578125</c:v>
                </c:pt>
                <c:pt idx="504">
                  <c:v>92.775230407714844</c:v>
                </c:pt>
                <c:pt idx="505">
                  <c:v>94.546882629394531</c:v>
                </c:pt>
                <c:pt idx="506">
                  <c:v>97.288932800292969</c:v>
                </c:pt>
                <c:pt idx="507">
                  <c:v>99.154228210449219</c:v>
                </c:pt>
                <c:pt idx="508">
                  <c:v>99.301422119140625</c:v>
                </c:pt>
                <c:pt idx="509">
                  <c:v>99.893623352050781</c:v>
                </c:pt>
                <c:pt idx="510">
                  <c:v>99.030143737792969</c:v>
                </c:pt>
                <c:pt idx="511">
                  <c:v>97.223007202148438</c:v>
                </c:pt>
                <c:pt idx="512">
                  <c:v>96.324394226074219</c:v>
                </c:pt>
                <c:pt idx="513">
                  <c:v>94.437004089355469</c:v>
                </c:pt>
                <c:pt idx="514">
                  <c:v>93.180419921875</c:v>
                </c:pt>
                <c:pt idx="515">
                  <c:v>91.774345397949219</c:v>
                </c:pt>
                <c:pt idx="516">
                  <c:v>91.97589111328125</c:v>
                </c:pt>
                <c:pt idx="517">
                  <c:v>93.727294921875</c:v>
                </c:pt>
                <c:pt idx="518">
                  <c:v>96.462623596191406</c:v>
                </c:pt>
                <c:pt idx="519">
                  <c:v>98.333610534667969</c:v>
                </c:pt>
                <c:pt idx="520">
                  <c:v>98.51519775390625</c:v>
                </c:pt>
                <c:pt idx="521">
                  <c:v>99.128036499023438</c:v>
                </c:pt>
                <c:pt idx="522">
                  <c:v>98.287696838378906</c:v>
                </c:pt>
                <c:pt idx="523">
                  <c:v>96.503257751464844</c:v>
                </c:pt>
                <c:pt idx="524">
                  <c:v>95.608375549316406</c:v>
                </c:pt>
                <c:pt idx="525">
                  <c:v>93.725700378417969</c:v>
                </c:pt>
                <c:pt idx="526">
                  <c:v>92.468223571777344</c:v>
                </c:pt>
                <c:pt idx="527">
                  <c:v>91.057228088378906</c:v>
                </c:pt>
                <c:pt idx="528">
                  <c:v>91.271690368652344</c:v>
                </c:pt>
                <c:pt idx="529">
                  <c:v>93.040260314941406</c:v>
                </c:pt>
                <c:pt idx="530">
                  <c:v>95.779319763183594</c:v>
                </c:pt>
                <c:pt idx="531">
                  <c:v>97.663887023925781</c:v>
                </c:pt>
                <c:pt idx="532">
                  <c:v>97.852249145507813</c:v>
                </c:pt>
                <c:pt idx="533">
                  <c:v>98.480018615722656</c:v>
                </c:pt>
                <c:pt idx="534">
                  <c:v>97.668838500976563</c:v>
                </c:pt>
                <c:pt idx="535">
                  <c:v>95.912918090820313</c:v>
                </c:pt>
                <c:pt idx="536">
                  <c:v>95.04083251953125</c:v>
                </c:pt>
                <c:pt idx="537">
                  <c:v>93.19671630859375</c:v>
                </c:pt>
                <c:pt idx="538">
                  <c:v>91.979469299316406</c:v>
                </c:pt>
                <c:pt idx="539">
                  <c:v>90.609962463378906</c:v>
                </c:pt>
                <c:pt idx="540">
                  <c:v>90.83941650390625</c:v>
                </c:pt>
                <c:pt idx="541">
                  <c:v>92.594894409179688</c:v>
                </c:pt>
                <c:pt idx="542">
                  <c:v>95.309700012207031</c:v>
                </c:pt>
                <c:pt idx="543">
                  <c:v>97.18597412109375</c:v>
                </c:pt>
                <c:pt idx="544">
                  <c:v>97.395439147949219</c:v>
                </c:pt>
                <c:pt idx="545">
                  <c:v>98.093162536621094</c:v>
                </c:pt>
                <c:pt idx="546">
                  <c:v>97.384109497070313</c:v>
                </c:pt>
                <c:pt idx="547">
                  <c:v>95.753578186035156</c:v>
                </c:pt>
                <c:pt idx="548">
                  <c:v>94.997703552246094</c:v>
                </c:pt>
                <c:pt idx="549">
                  <c:v>93.263023376464844</c:v>
                </c:pt>
                <c:pt idx="550">
                  <c:v>92.135795593261719</c:v>
                </c:pt>
                <c:pt idx="551">
                  <c:v>90.830047607421875</c:v>
                </c:pt>
                <c:pt idx="552">
                  <c:v>91.107872009277344</c:v>
                </c:pt>
                <c:pt idx="553">
                  <c:v>92.90283203125</c:v>
                </c:pt>
                <c:pt idx="554">
                  <c:v>95.647361755371094</c:v>
                </c:pt>
                <c:pt idx="555">
                  <c:v>97.535682678222656</c:v>
                </c:pt>
                <c:pt idx="556">
                  <c:v>97.741989135742188</c:v>
                </c:pt>
                <c:pt idx="557">
                  <c:v>98.415206909179688</c:v>
                </c:pt>
                <c:pt idx="558">
                  <c:v>97.669174194335938</c:v>
                </c:pt>
                <c:pt idx="559">
                  <c:v>95.984649658203125</c:v>
                </c:pt>
                <c:pt idx="560">
                  <c:v>95.18414306640625</c:v>
                </c:pt>
                <c:pt idx="561">
                  <c:v>93.412994384765625</c:v>
                </c:pt>
                <c:pt idx="562">
                  <c:v>92.265594482421875</c:v>
                </c:pt>
                <c:pt idx="563">
                  <c:v>90.945266723632813</c:v>
                </c:pt>
              </c:numCache>
            </c:numRef>
          </c:yVal>
          <c:smooth val="0"/>
          <c:extLst>
            <c:ext xmlns:c16="http://schemas.microsoft.com/office/drawing/2014/chart" uri="{C3380CC4-5D6E-409C-BE32-E72D297353CC}">
              <c16:uniqueId val="{00000004-74E7-4BE1-9034-21A81316676D}"/>
            </c:ext>
          </c:extLst>
        </c:ser>
        <c:dLbls>
          <c:showLegendKey val="0"/>
          <c:showVal val="0"/>
          <c:showCatName val="0"/>
          <c:showSerName val="0"/>
          <c:showPercent val="0"/>
          <c:showBubbleSize val="0"/>
        </c:dLbls>
        <c:axId val="738441695"/>
        <c:axId val="736814463"/>
        <c:extLst>
          <c:ext xmlns:c15="http://schemas.microsoft.com/office/drawing/2012/chart" uri="{02D57815-91ED-43cb-92C2-25804820EDAC}">
            <c15:filteredScatterSeries>
              <c15:ser>
                <c:idx val="2"/>
                <c:order val="2"/>
                <c:tx>
                  <c:strRef>
                    <c:extLst>
                      <c:ext uri="{02D57815-91ED-43cb-92C2-25804820EDAC}">
                        <c15:formulaRef>
                          <c15:sqref>'03N20W34G01'!$G$2</c15:sqref>
                        </c15:formulaRef>
                      </c:ext>
                    </c:extLst>
                    <c:strCache>
                      <c:ptCount val="1"/>
                      <c:pt idx="0">
                        <c:v>Reduced pumping with projects</c:v>
                      </c:pt>
                    </c:strCache>
                  </c:strRef>
                </c:tx>
                <c:spPr>
                  <a:ln w="19050" cap="rnd">
                    <a:solidFill>
                      <a:schemeClr val="accent4"/>
                    </a:solidFill>
                    <a:round/>
                  </a:ln>
                  <a:effectLst/>
                </c:spPr>
                <c:marker>
                  <c:symbol val="none"/>
                </c:marker>
                <c:xVal>
                  <c:numRef>
                    <c:extLst>
                      <c:ext uri="{02D57815-91ED-43cb-92C2-25804820EDAC}">
                        <c15:formulaRef>
                          <c15:sqref>'03N20W34G01'!$A$3:$A$602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c:ext uri="{02D57815-91ED-43cb-92C2-25804820EDAC}">
                        <c15:formulaRef>
                          <c15:sqref>'03N20W34G01'!$G$3:$G$602</c15:sqref>
                        </c15:formulaRef>
                      </c:ext>
                    </c:extLst>
                    <c:numCache>
                      <c:formatCode>General</c:formatCode>
                      <c:ptCount val="600"/>
                      <c:pt idx="0">
                        <c:v>148.73049900000001</c:v>
                      </c:pt>
                      <c:pt idx="1">
                        <c:v>150.49818400000001</c:v>
                      </c:pt>
                      <c:pt idx="2">
                        <c:v>154.186813</c:v>
                      </c:pt>
                      <c:pt idx="3">
                        <c:v>146.831726</c:v>
                      </c:pt>
                      <c:pt idx="4">
                        <c:v>151.94752500000001</c:v>
                      </c:pt>
                      <c:pt idx="5">
                        <c:v>134.484253</c:v>
                      </c:pt>
                      <c:pt idx="6">
                        <c:v>141.68351699999999</c:v>
                      </c:pt>
                      <c:pt idx="7">
                        <c:v>144.449127</c:v>
                      </c:pt>
                      <c:pt idx="8">
                        <c:v>146.310181</c:v>
                      </c:pt>
                      <c:pt idx="9">
                        <c:v>129.02763400000001</c:v>
                      </c:pt>
                      <c:pt idx="10">
                        <c:v>140.00247200000001</c:v>
                      </c:pt>
                      <c:pt idx="11">
                        <c:v>142.04174800000001</c:v>
                      </c:pt>
                      <c:pt idx="12">
                        <c:v>147.308502</c:v>
                      </c:pt>
                      <c:pt idx="13">
                        <c:v>150.89691199999999</c:v>
                      </c:pt>
                      <c:pt idx="14">
                        <c:v>137.35737599999999</c:v>
                      </c:pt>
                      <c:pt idx="15">
                        <c:v>145.70893899999999</c:v>
                      </c:pt>
                      <c:pt idx="16">
                        <c:v>148.97273300000001</c:v>
                      </c:pt>
                      <c:pt idx="17">
                        <c:v>136.42073099999999</c:v>
                      </c:pt>
                      <c:pt idx="18">
                        <c:v>141.27423099999999</c:v>
                      </c:pt>
                      <c:pt idx="19">
                        <c:v>146.62335200000001</c:v>
                      </c:pt>
                      <c:pt idx="20">
                        <c:v>146.69802899999999</c:v>
                      </c:pt>
                      <c:pt idx="21">
                        <c:v>124.68264000000001</c:v>
                      </c:pt>
                      <c:pt idx="22">
                        <c:v>136.95815999999999</c:v>
                      </c:pt>
                      <c:pt idx="23">
                        <c:v>142.84635900000001</c:v>
                      </c:pt>
                      <c:pt idx="24">
                        <c:v>147.09556599999999</c:v>
                      </c:pt>
                      <c:pt idx="25">
                        <c:v>150.69747899999999</c:v>
                      </c:pt>
                      <c:pt idx="26">
                        <c:v>147.86943099999999</c:v>
                      </c:pt>
                      <c:pt idx="27">
                        <c:v>151.010559</c:v>
                      </c:pt>
                      <c:pt idx="28">
                        <c:v>137.13978599999999</c:v>
                      </c:pt>
                      <c:pt idx="29">
                        <c:v>136.85716199999999</c:v>
                      </c:pt>
                      <c:pt idx="30">
                        <c:v>135.25714099999999</c:v>
                      </c:pt>
                      <c:pt idx="31">
                        <c:v>133.56004300000001</c:v>
                      </c:pt>
                      <c:pt idx="32">
                        <c:v>137.49542199999999</c:v>
                      </c:pt>
                      <c:pt idx="33">
                        <c:v>140.044937</c:v>
                      </c:pt>
                      <c:pt idx="34">
                        <c:v>136.009491</c:v>
                      </c:pt>
                      <c:pt idx="35">
                        <c:v>142.502151</c:v>
                      </c:pt>
                      <c:pt idx="36">
                        <c:v>146.95616100000001</c:v>
                      </c:pt>
                      <c:pt idx="37">
                        <c:v>139.011368</c:v>
                      </c:pt>
                      <c:pt idx="38">
                        <c:v>142.84848</c:v>
                      </c:pt>
                      <c:pt idx="39">
                        <c:v>145.30171200000001</c:v>
                      </c:pt>
                      <c:pt idx="40">
                        <c:v>134.325424</c:v>
                      </c:pt>
                      <c:pt idx="41">
                        <c:v>140.69541899999999</c:v>
                      </c:pt>
                      <c:pt idx="42">
                        <c:v>135.94009399999999</c:v>
                      </c:pt>
                      <c:pt idx="43">
                        <c:v>140.029831</c:v>
                      </c:pt>
                      <c:pt idx="44">
                        <c:v>135.40036000000001</c:v>
                      </c:pt>
                      <c:pt idx="45">
                        <c:v>132.56134</c:v>
                      </c:pt>
                      <c:pt idx="46">
                        <c:v>137.99934400000001</c:v>
                      </c:pt>
                      <c:pt idx="47">
                        <c:v>143.173508</c:v>
                      </c:pt>
                      <c:pt idx="48">
                        <c:v>147.148605</c:v>
                      </c:pt>
                      <c:pt idx="49">
                        <c:v>150.18240399999999</c:v>
                      </c:pt>
                      <c:pt idx="50">
                        <c:v>139.844482</c:v>
                      </c:pt>
                      <c:pt idx="51">
                        <c:v>136.91319300000001</c:v>
                      </c:pt>
                      <c:pt idx="52">
                        <c:v>134.034561</c:v>
                      </c:pt>
                      <c:pt idx="53">
                        <c:v>140.64044200000001</c:v>
                      </c:pt>
                      <c:pt idx="54">
                        <c:v>131.69014000000001</c:v>
                      </c:pt>
                      <c:pt idx="55">
                        <c:v>126.36322800000001</c:v>
                      </c:pt>
                      <c:pt idx="56">
                        <c:v>128.85485800000001</c:v>
                      </c:pt>
                      <c:pt idx="57">
                        <c:v>135.734467</c:v>
                      </c:pt>
                      <c:pt idx="58">
                        <c:v>140.316574</c:v>
                      </c:pt>
                      <c:pt idx="59">
                        <c:v>144.252319</c:v>
                      </c:pt>
                      <c:pt idx="60">
                        <c:v>147.804947</c:v>
                      </c:pt>
                      <c:pt idx="61">
                        <c:v>150.26554899999999</c:v>
                      </c:pt>
                      <c:pt idx="62">
                        <c:v>153.325806</c:v>
                      </c:pt>
                      <c:pt idx="63">
                        <c:v>155.98464999999999</c:v>
                      </c:pt>
                      <c:pt idx="64">
                        <c:v>135.31637599999999</c:v>
                      </c:pt>
                      <c:pt idx="65">
                        <c:v>134.515625</c:v>
                      </c:pt>
                      <c:pt idx="66">
                        <c:v>130.19992099999999</c:v>
                      </c:pt>
                      <c:pt idx="67">
                        <c:v>135.818253</c:v>
                      </c:pt>
                      <c:pt idx="68">
                        <c:v>129.33406099999999</c:v>
                      </c:pt>
                      <c:pt idx="69">
                        <c:v>133.129456</c:v>
                      </c:pt>
                      <c:pt idx="70">
                        <c:v>138.61747700000001</c:v>
                      </c:pt>
                      <c:pt idx="71">
                        <c:v>142.829453</c:v>
                      </c:pt>
                      <c:pt idx="72">
                        <c:v>144.141266</c:v>
                      </c:pt>
                      <c:pt idx="73">
                        <c:v>148.20642100000001</c:v>
                      </c:pt>
                      <c:pt idx="74">
                        <c:v>150.07699600000001</c:v>
                      </c:pt>
                      <c:pt idx="75">
                        <c:v>152.879715</c:v>
                      </c:pt>
                      <c:pt idx="76">
                        <c:v>140.72546399999999</c:v>
                      </c:pt>
                      <c:pt idx="77">
                        <c:v>133.621307</c:v>
                      </c:pt>
                      <c:pt idx="78">
                        <c:v>138.375168</c:v>
                      </c:pt>
                      <c:pt idx="79">
                        <c:v>119.317497</c:v>
                      </c:pt>
                      <c:pt idx="80">
                        <c:v>127.436539</c:v>
                      </c:pt>
                      <c:pt idx="81">
                        <c:v>134.84704600000001</c:v>
                      </c:pt>
                      <c:pt idx="82">
                        <c:v>138.84359699999999</c:v>
                      </c:pt>
                      <c:pt idx="83">
                        <c:v>143.304337</c:v>
                      </c:pt>
                      <c:pt idx="84">
                        <c:v>146.962311</c:v>
                      </c:pt>
                      <c:pt idx="85">
                        <c:v>150.02319299999999</c:v>
                      </c:pt>
                      <c:pt idx="86">
                        <c:v>153.049194</c:v>
                      </c:pt>
                      <c:pt idx="87">
                        <c:v>147.31758099999999</c:v>
                      </c:pt>
                      <c:pt idx="88">
                        <c:v>138.89428699999999</c:v>
                      </c:pt>
                      <c:pt idx="89">
                        <c:v>134.82788099999999</c:v>
                      </c:pt>
                      <c:pt idx="90">
                        <c:v>141.26573200000001</c:v>
                      </c:pt>
                      <c:pt idx="91">
                        <c:v>144.57745399999999</c:v>
                      </c:pt>
                      <c:pt idx="92">
                        <c:v>147.05886799999999</c:v>
                      </c:pt>
                      <c:pt idx="93">
                        <c:v>130.154526</c:v>
                      </c:pt>
                      <c:pt idx="94">
                        <c:v>132.434448</c:v>
                      </c:pt>
                      <c:pt idx="95">
                        <c:v>140.18064899999999</c:v>
                      </c:pt>
                      <c:pt idx="96">
                        <c:v>143.78118900000001</c:v>
                      </c:pt>
                      <c:pt idx="97">
                        <c:v>147.52522300000001</c:v>
                      </c:pt>
                      <c:pt idx="98">
                        <c:v>151.04243500000001</c:v>
                      </c:pt>
                      <c:pt idx="99">
                        <c:v>151.43356299999999</c:v>
                      </c:pt>
                      <c:pt idx="100">
                        <c:v>148.59982299999999</c:v>
                      </c:pt>
                      <c:pt idx="101">
                        <c:v>129.80342099999999</c:v>
                      </c:pt>
                      <c:pt idx="102">
                        <c:v>134.14482100000001</c:v>
                      </c:pt>
                      <c:pt idx="103">
                        <c:v>134.69468699999999</c:v>
                      </c:pt>
                      <c:pt idx="104">
                        <c:v>139.83517499999999</c:v>
                      </c:pt>
                      <c:pt idx="105">
                        <c:v>136.96603400000001</c:v>
                      </c:pt>
                      <c:pt idx="106">
                        <c:v>132.86201500000001</c:v>
                      </c:pt>
                      <c:pt idx="107">
                        <c:v>140.58926400000001</c:v>
                      </c:pt>
                      <c:pt idx="108">
                        <c:v>145.002701</c:v>
                      </c:pt>
                      <c:pt idx="109">
                        <c:v>147.909851</c:v>
                      </c:pt>
                      <c:pt idx="110">
                        <c:v>151.10133400000001</c:v>
                      </c:pt>
                      <c:pt idx="111">
                        <c:v>152.61123699999999</c:v>
                      </c:pt>
                      <c:pt idx="112">
                        <c:v>137.58786000000001</c:v>
                      </c:pt>
                      <c:pt idx="113">
                        <c:v>133.06852699999999</c:v>
                      </c:pt>
                      <c:pt idx="114">
                        <c:v>130.33346599999999</c:v>
                      </c:pt>
                      <c:pt idx="115">
                        <c:v>127.388672</c:v>
                      </c:pt>
                      <c:pt idx="116">
                        <c:v>135.92987099999999</c:v>
                      </c:pt>
                      <c:pt idx="117">
                        <c:v>134.145081</c:v>
                      </c:pt>
                      <c:pt idx="118">
                        <c:v>137.32264699999999</c:v>
                      </c:pt>
                      <c:pt idx="119">
                        <c:v>141.92164600000001</c:v>
                      </c:pt>
                      <c:pt idx="120">
                        <c:v>146.058044</c:v>
                      </c:pt>
                      <c:pt idx="121">
                        <c:v>149.30502300000001</c:v>
                      </c:pt>
                      <c:pt idx="122">
                        <c:v>150.98559599999999</c:v>
                      </c:pt>
                      <c:pt idx="123">
                        <c:v>154.009613</c:v>
                      </c:pt>
                      <c:pt idx="124">
                        <c:v>140.62640400000001</c:v>
                      </c:pt>
                      <c:pt idx="125">
                        <c:v>132.78143299999999</c:v>
                      </c:pt>
                      <c:pt idx="126">
                        <c:v>132.85493500000001</c:v>
                      </c:pt>
                      <c:pt idx="127">
                        <c:v>131.464203</c:v>
                      </c:pt>
                      <c:pt idx="128">
                        <c:v>129.98994400000001</c:v>
                      </c:pt>
                      <c:pt idx="129">
                        <c:v>137.56689499999999</c:v>
                      </c:pt>
                      <c:pt idx="130">
                        <c:v>136.761078</c:v>
                      </c:pt>
                      <c:pt idx="131">
                        <c:v>142.61257900000001</c:v>
                      </c:pt>
                      <c:pt idx="132">
                        <c:v>146.44863900000001</c:v>
                      </c:pt>
                      <c:pt idx="133">
                        <c:v>149.58732599999999</c:v>
                      </c:pt>
                      <c:pt idx="134">
                        <c:v>152.698578</c:v>
                      </c:pt>
                      <c:pt idx="135">
                        <c:v>155.18182400000001</c:v>
                      </c:pt>
                      <c:pt idx="136">
                        <c:v>156.112976</c:v>
                      </c:pt>
                      <c:pt idx="137">
                        <c:v>128.24142499999999</c:v>
                      </c:pt>
                      <c:pt idx="138">
                        <c:v>132.51623499999999</c:v>
                      </c:pt>
                      <c:pt idx="139">
                        <c:v>132.15669299999999</c:v>
                      </c:pt>
                      <c:pt idx="140">
                        <c:v>131.25019800000001</c:v>
                      </c:pt>
                      <c:pt idx="141">
                        <c:v>138.71627799999999</c:v>
                      </c:pt>
                      <c:pt idx="142">
                        <c:v>136.40278599999999</c:v>
                      </c:pt>
                      <c:pt idx="143">
                        <c:v>142.737289</c:v>
                      </c:pt>
                      <c:pt idx="144">
                        <c:v>145.666763</c:v>
                      </c:pt>
                      <c:pt idx="145">
                        <c:v>148.13063</c:v>
                      </c:pt>
                      <c:pt idx="146">
                        <c:v>151.44107099999999</c:v>
                      </c:pt>
                      <c:pt idx="147">
                        <c:v>154.35510300000001</c:v>
                      </c:pt>
                      <c:pt idx="148">
                        <c:v>141.64970400000001</c:v>
                      </c:pt>
                      <c:pt idx="149">
                        <c:v>134.24671900000001</c:v>
                      </c:pt>
                      <c:pt idx="150">
                        <c:v>131.10252399999999</c:v>
                      </c:pt>
                      <c:pt idx="151">
                        <c:v>136.47555500000001</c:v>
                      </c:pt>
                      <c:pt idx="152">
                        <c:v>130.40142800000001</c:v>
                      </c:pt>
                      <c:pt idx="153">
                        <c:v>138.019836</c:v>
                      </c:pt>
                      <c:pt idx="154">
                        <c:v>138.45709199999999</c:v>
                      </c:pt>
                      <c:pt idx="155">
                        <c:v>143.49588</c:v>
                      </c:pt>
                      <c:pt idx="156">
                        <c:v>147.539536</c:v>
                      </c:pt>
                      <c:pt idx="157">
                        <c:v>150.47479200000001</c:v>
                      </c:pt>
                      <c:pt idx="158">
                        <c:v>153.52084400000001</c:v>
                      </c:pt>
                      <c:pt idx="159">
                        <c:v>155.202698</c:v>
                      </c:pt>
                      <c:pt idx="160">
                        <c:v>141.87597700000001</c:v>
                      </c:pt>
                      <c:pt idx="161">
                        <c:v>133.96191400000001</c:v>
                      </c:pt>
                      <c:pt idx="162">
                        <c:v>134.580826</c:v>
                      </c:pt>
                      <c:pt idx="163">
                        <c:v>133.523087</c:v>
                      </c:pt>
                      <c:pt idx="164">
                        <c:v>132.32281499999999</c:v>
                      </c:pt>
                      <c:pt idx="165">
                        <c:v>136.32763700000001</c:v>
                      </c:pt>
                      <c:pt idx="166">
                        <c:v>138.42802399999999</c:v>
                      </c:pt>
                      <c:pt idx="167">
                        <c:v>143.79922500000001</c:v>
                      </c:pt>
                      <c:pt idx="168">
                        <c:v>147.18742399999999</c:v>
                      </c:pt>
                      <c:pt idx="169">
                        <c:v>150.54306</c:v>
                      </c:pt>
                      <c:pt idx="170">
                        <c:v>153.453934</c:v>
                      </c:pt>
                      <c:pt idx="171">
                        <c:v>154.96814000000001</c:v>
                      </c:pt>
                      <c:pt idx="172">
                        <c:v>142.15348800000001</c:v>
                      </c:pt>
                      <c:pt idx="173">
                        <c:v>134.532364</c:v>
                      </c:pt>
                      <c:pt idx="174">
                        <c:v>135.59497099999999</c:v>
                      </c:pt>
                      <c:pt idx="175">
                        <c:v>134.885178</c:v>
                      </c:pt>
                      <c:pt idx="176">
                        <c:v>133.98126199999999</c:v>
                      </c:pt>
                      <c:pt idx="177">
                        <c:v>133.00535600000001</c:v>
                      </c:pt>
                      <c:pt idx="178">
                        <c:v>140.04925499999999</c:v>
                      </c:pt>
                      <c:pt idx="179">
                        <c:v>144.030396</c:v>
                      </c:pt>
                      <c:pt idx="180">
                        <c:v>141.35273699999999</c:v>
                      </c:pt>
                      <c:pt idx="181">
                        <c:v>146.562195</c:v>
                      </c:pt>
                      <c:pt idx="182">
                        <c:v>150.330872</c:v>
                      </c:pt>
                      <c:pt idx="183">
                        <c:v>140.060699</c:v>
                      </c:pt>
                      <c:pt idx="184">
                        <c:v>140.93524199999999</c:v>
                      </c:pt>
                      <c:pt idx="185">
                        <c:v>140.58725000000001</c:v>
                      </c:pt>
                      <c:pt idx="186">
                        <c:v>145.522156</c:v>
                      </c:pt>
                      <c:pt idx="187">
                        <c:v>119.192581</c:v>
                      </c:pt>
                      <c:pt idx="188">
                        <c:v>131.52188100000001</c:v>
                      </c:pt>
                      <c:pt idx="189">
                        <c:v>137.93847700000001</c:v>
                      </c:pt>
                      <c:pt idx="190">
                        <c:v>142.14948999999999</c:v>
                      </c:pt>
                      <c:pt idx="191">
                        <c:v>146.15206900000001</c:v>
                      </c:pt>
                      <c:pt idx="192">
                        <c:v>146.37951699999999</c:v>
                      </c:pt>
                      <c:pt idx="193">
                        <c:v>149.57576</c:v>
                      </c:pt>
                      <c:pt idx="194">
                        <c:v>152.849335</c:v>
                      </c:pt>
                      <c:pt idx="195">
                        <c:v>154.48387099999999</c:v>
                      </c:pt>
                      <c:pt idx="196">
                        <c:v>143.43061800000001</c:v>
                      </c:pt>
                      <c:pt idx="197">
                        <c:v>136.90550200000001</c:v>
                      </c:pt>
                      <c:pt idx="198">
                        <c:v>135.08369400000001</c:v>
                      </c:pt>
                      <c:pt idx="199">
                        <c:v>132.697723</c:v>
                      </c:pt>
                      <c:pt idx="200">
                        <c:v>130.48262</c:v>
                      </c:pt>
                      <c:pt idx="201">
                        <c:v>136.370758</c:v>
                      </c:pt>
                      <c:pt idx="202">
                        <c:v>141.7509</c:v>
                      </c:pt>
                      <c:pt idx="203">
                        <c:v>145.779785</c:v>
                      </c:pt>
                      <c:pt idx="204">
                        <c:v>148.61515800000001</c:v>
                      </c:pt>
                      <c:pt idx="205">
                        <c:v>150.22151199999999</c:v>
                      </c:pt>
                      <c:pt idx="206">
                        <c:v>153.53050200000001</c:v>
                      </c:pt>
                      <c:pt idx="207">
                        <c:v>140.76823400000001</c:v>
                      </c:pt>
                      <c:pt idx="208">
                        <c:v>140.52822900000001</c:v>
                      </c:pt>
                      <c:pt idx="209">
                        <c:v>140.86599699999999</c:v>
                      </c:pt>
                      <c:pt idx="210">
                        <c:v>138.767471</c:v>
                      </c:pt>
                      <c:pt idx="211">
                        <c:v>141.97409099999999</c:v>
                      </c:pt>
                      <c:pt idx="212">
                        <c:v>139.000092</c:v>
                      </c:pt>
                      <c:pt idx="213">
                        <c:v>140.973434</c:v>
                      </c:pt>
                      <c:pt idx="214">
                        <c:v>138.22778299999999</c:v>
                      </c:pt>
                      <c:pt idx="215">
                        <c:v>144.46554599999999</c:v>
                      </c:pt>
                      <c:pt idx="216">
                        <c:v>135.91992200000001</c:v>
                      </c:pt>
                      <c:pt idx="217">
                        <c:v>142.524689</c:v>
                      </c:pt>
                      <c:pt idx="218">
                        <c:v>146.917236</c:v>
                      </c:pt>
                      <c:pt idx="219">
                        <c:v>149.692566</c:v>
                      </c:pt>
                      <c:pt idx="220">
                        <c:v>140.35391200000001</c:v>
                      </c:pt>
                      <c:pt idx="221">
                        <c:v>141.404526</c:v>
                      </c:pt>
                      <c:pt idx="222">
                        <c:v>141.26774599999999</c:v>
                      </c:pt>
                      <c:pt idx="223">
                        <c:v>141.000595</c:v>
                      </c:pt>
                      <c:pt idx="224">
                        <c:v>140.71978799999999</c:v>
                      </c:pt>
                      <c:pt idx="225">
                        <c:v>138.00250199999999</c:v>
                      </c:pt>
                      <c:pt idx="226">
                        <c:v>138.54892000000001</c:v>
                      </c:pt>
                      <c:pt idx="227">
                        <c:v>144.55967699999999</c:v>
                      </c:pt>
                      <c:pt idx="228">
                        <c:v>148.512924</c:v>
                      </c:pt>
                      <c:pt idx="229">
                        <c:v>151.37181100000001</c:v>
                      </c:pt>
                      <c:pt idx="230">
                        <c:v>154.349121</c:v>
                      </c:pt>
                      <c:pt idx="231">
                        <c:v>142.63580300000001</c:v>
                      </c:pt>
                      <c:pt idx="232">
                        <c:v>149.857956</c:v>
                      </c:pt>
                      <c:pt idx="233">
                        <c:v>136.406387</c:v>
                      </c:pt>
                      <c:pt idx="234">
                        <c:v>137.285965</c:v>
                      </c:pt>
                      <c:pt idx="235">
                        <c:v>136.372635</c:v>
                      </c:pt>
                      <c:pt idx="236">
                        <c:v>135.325073</c:v>
                      </c:pt>
                      <c:pt idx="237">
                        <c:v>134.23753400000001</c:v>
                      </c:pt>
                      <c:pt idx="238">
                        <c:v>140.69636499999999</c:v>
                      </c:pt>
                      <c:pt idx="239">
                        <c:v>145.131134</c:v>
                      </c:pt>
                      <c:pt idx="240">
                        <c:v>148.83358799999999</c:v>
                      </c:pt>
                      <c:pt idx="241">
                        <c:v>151.76808199999999</c:v>
                      </c:pt>
                      <c:pt idx="242">
                        <c:v>154.642822</c:v>
                      </c:pt>
                      <c:pt idx="243">
                        <c:v>157.15739400000001</c:v>
                      </c:pt>
                      <c:pt idx="244">
                        <c:v>157.090057</c:v>
                      </c:pt>
                      <c:pt idx="245">
                        <c:v>130.53735399999999</c:v>
                      </c:pt>
                      <c:pt idx="246">
                        <c:v>131.175568</c:v>
                      </c:pt>
                      <c:pt idx="247">
                        <c:v>128.547607</c:v>
                      </c:pt>
                      <c:pt idx="248">
                        <c:v>135.085419</c:v>
                      </c:pt>
                      <c:pt idx="249">
                        <c:v>138.10502600000001</c:v>
                      </c:pt>
                      <c:pt idx="250">
                        <c:v>142.485321</c:v>
                      </c:pt>
                      <c:pt idx="251">
                        <c:v>143.95845</c:v>
                      </c:pt>
                      <c:pt idx="252">
                        <c:v>148.18846099999999</c:v>
                      </c:pt>
                      <c:pt idx="253">
                        <c:v>150.651276</c:v>
                      </c:pt>
                      <c:pt idx="254">
                        <c:v>153.14851400000001</c:v>
                      </c:pt>
                      <c:pt idx="255">
                        <c:v>155.55017100000001</c:v>
                      </c:pt>
                      <c:pt idx="256">
                        <c:v>142.87060500000001</c:v>
                      </c:pt>
                      <c:pt idx="257">
                        <c:v>135.42349200000001</c:v>
                      </c:pt>
                      <c:pt idx="258">
                        <c:v>132.277725</c:v>
                      </c:pt>
                      <c:pt idx="259">
                        <c:v>134.34828200000001</c:v>
                      </c:pt>
                      <c:pt idx="260">
                        <c:v>129.38767999999999</c:v>
                      </c:pt>
                      <c:pt idx="261">
                        <c:v>136.64183</c:v>
                      </c:pt>
                      <c:pt idx="262">
                        <c:v>141.24913000000001</c:v>
                      </c:pt>
                      <c:pt idx="263">
                        <c:v>145.37828099999999</c:v>
                      </c:pt>
                      <c:pt idx="264">
                        <c:v>148.944931</c:v>
                      </c:pt>
                      <c:pt idx="265">
                        <c:v>146.907623</c:v>
                      </c:pt>
                      <c:pt idx="266">
                        <c:v>151.54315199999999</c:v>
                      </c:pt>
                      <c:pt idx="267">
                        <c:v>154.12321499999999</c:v>
                      </c:pt>
                      <c:pt idx="268">
                        <c:v>143.50010700000001</c:v>
                      </c:pt>
                      <c:pt idx="269">
                        <c:v>137.343842</c:v>
                      </c:pt>
                      <c:pt idx="270">
                        <c:v>137.528885</c:v>
                      </c:pt>
                      <c:pt idx="271">
                        <c:v>136.537048</c:v>
                      </c:pt>
                      <c:pt idx="272">
                        <c:v>135.466339</c:v>
                      </c:pt>
                      <c:pt idx="273">
                        <c:v>134.36402899999999</c:v>
                      </c:pt>
                      <c:pt idx="274">
                        <c:v>141.20199600000001</c:v>
                      </c:pt>
                      <c:pt idx="275">
                        <c:v>145.60670500000001</c:v>
                      </c:pt>
                      <c:pt idx="276">
                        <c:v>149.10817</c:v>
                      </c:pt>
                      <c:pt idx="277">
                        <c:v>142.36586</c:v>
                      </c:pt>
                      <c:pt idx="278">
                        <c:v>147.85237100000001</c:v>
                      </c:pt>
                      <c:pt idx="279">
                        <c:v>151.35966500000001</c:v>
                      </c:pt>
                      <c:pt idx="280">
                        <c:v>144.273224</c:v>
                      </c:pt>
                      <c:pt idx="281">
                        <c:v>140.28616299999999</c:v>
                      </c:pt>
                      <c:pt idx="282">
                        <c:v>139.971497</c:v>
                      </c:pt>
                      <c:pt idx="283">
                        <c:v>139.06366</c:v>
                      </c:pt>
                      <c:pt idx="284">
                        <c:v>138.171829</c:v>
                      </c:pt>
                      <c:pt idx="285">
                        <c:v>137.28533899999999</c:v>
                      </c:pt>
                      <c:pt idx="286">
                        <c:v>143.49653599999999</c:v>
                      </c:pt>
                      <c:pt idx="287">
                        <c:v>144.629242</c:v>
                      </c:pt>
                      <c:pt idx="288">
                        <c:v>149.13597100000001</c:v>
                      </c:pt>
                      <c:pt idx="289">
                        <c:v>152.22318999999999</c:v>
                      </c:pt>
                      <c:pt idx="290">
                        <c:v>155.24598700000001</c:v>
                      </c:pt>
                      <c:pt idx="291">
                        <c:v>157.362976</c:v>
                      </c:pt>
                      <c:pt idx="292">
                        <c:v>130.64540099999999</c:v>
                      </c:pt>
                      <c:pt idx="293">
                        <c:v>139.690079</c:v>
                      </c:pt>
                      <c:pt idx="294">
                        <c:v>137.991165</c:v>
                      </c:pt>
                      <c:pt idx="295">
                        <c:v>136.85093699999999</c:v>
                      </c:pt>
                      <c:pt idx="296">
                        <c:v>135.79956100000001</c:v>
                      </c:pt>
                      <c:pt idx="297">
                        <c:v>134.745926</c:v>
                      </c:pt>
                      <c:pt idx="298">
                        <c:v>141.089417</c:v>
                      </c:pt>
                      <c:pt idx="299">
                        <c:v>145.32330300000001</c:v>
                      </c:pt>
                      <c:pt idx="300">
                        <c:v>148.862717</c:v>
                      </c:pt>
                      <c:pt idx="301">
                        <c:v>151.03088399999999</c:v>
                      </c:pt>
                      <c:pt idx="302">
                        <c:v>150.86326600000001</c:v>
                      </c:pt>
                      <c:pt idx="303">
                        <c:v>153.46270799999999</c:v>
                      </c:pt>
                      <c:pt idx="304">
                        <c:v>156.448318</c:v>
                      </c:pt>
                      <c:pt idx="305">
                        <c:v>132.88485700000001</c:v>
                      </c:pt>
                      <c:pt idx="306">
                        <c:v>135.176895</c:v>
                      </c:pt>
                      <c:pt idx="307">
                        <c:v>138.56712300000001</c:v>
                      </c:pt>
                      <c:pt idx="308">
                        <c:v>135.648132</c:v>
                      </c:pt>
                      <c:pt idx="309">
                        <c:v>133.704071</c:v>
                      </c:pt>
                      <c:pt idx="310">
                        <c:v>140.555984</c:v>
                      </c:pt>
                      <c:pt idx="311">
                        <c:v>145.10124200000001</c:v>
                      </c:pt>
                      <c:pt idx="312">
                        <c:v>148.856537</c:v>
                      </c:pt>
                      <c:pt idx="313">
                        <c:v>150.91963200000001</c:v>
                      </c:pt>
                      <c:pt idx="314">
                        <c:v>139.11288500000001</c:v>
                      </c:pt>
                      <c:pt idx="315">
                        <c:v>146.60256999999999</c:v>
                      </c:pt>
                      <c:pt idx="316">
                        <c:v>149.63661200000001</c:v>
                      </c:pt>
                      <c:pt idx="317">
                        <c:v>138.50581399999999</c:v>
                      </c:pt>
                      <c:pt idx="318">
                        <c:v>140.44811999999999</c:v>
                      </c:pt>
                      <c:pt idx="319">
                        <c:v>140.58068800000001</c:v>
                      </c:pt>
                      <c:pt idx="320">
                        <c:v>140.47297699999999</c:v>
                      </c:pt>
                      <c:pt idx="321">
                        <c:v>139.69342</c:v>
                      </c:pt>
                      <c:pt idx="322">
                        <c:v>139.67600999999999</c:v>
                      </c:pt>
                      <c:pt idx="323">
                        <c:v>144.311249</c:v>
                      </c:pt>
                      <c:pt idx="324">
                        <c:v>148.21920800000001</c:v>
                      </c:pt>
                      <c:pt idx="325">
                        <c:v>148.76945499999999</c:v>
                      </c:pt>
                      <c:pt idx="326">
                        <c:v>151.747849</c:v>
                      </c:pt>
                      <c:pt idx="327">
                        <c:v>152.04361</c:v>
                      </c:pt>
                      <c:pt idx="328">
                        <c:v>150.113495</c:v>
                      </c:pt>
                      <c:pt idx="329">
                        <c:v>135.63708500000001</c:v>
                      </c:pt>
                      <c:pt idx="330">
                        <c:v>135.03671299999999</c:v>
                      </c:pt>
                      <c:pt idx="331">
                        <c:v>132.86412000000001</c:v>
                      </c:pt>
                      <c:pt idx="332">
                        <c:v>130.73619099999999</c:v>
                      </c:pt>
                      <c:pt idx="333">
                        <c:v>138.57060200000001</c:v>
                      </c:pt>
                      <c:pt idx="334">
                        <c:v>141.83251999999999</c:v>
                      </c:pt>
                      <c:pt idx="335">
                        <c:v>146.19854699999999</c:v>
                      </c:pt>
                      <c:pt idx="336">
                        <c:v>149.63526899999999</c:v>
                      </c:pt>
                      <c:pt idx="337">
                        <c:v>152.539795</c:v>
                      </c:pt>
                      <c:pt idx="338">
                        <c:v>155.44825700000001</c:v>
                      </c:pt>
                      <c:pt idx="339">
                        <c:v>158.001801</c:v>
                      </c:pt>
                      <c:pt idx="340">
                        <c:v>144.17327900000001</c:v>
                      </c:pt>
                      <c:pt idx="341">
                        <c:v>136.03976399999999</c:v>
                      </c:pt>
                      <c:pt idx="342">
                        <c:v>138.66471899999999</c:v>
                      </c:pt>
                      <c:pt idx="343">
                        <c:v>138.90643299999999</c:v>
                      </c:pt>
                      <c:pt idx="344">
                        <c:v>144.107147</c:v>
                      </c:pt>
                      <c:pt idx="345">
                        <c:v>142.34478799999999</c:v>
                      </c:pt>
                      <c:pt idx="346">
                        <c:v>142.26525899999999</c:v>
                      </c:pt>
                      <c:pt idx="347">
                        <c:v>142.06227100000001</c:v>
                      </c:pt>
                      <c:pt idx="348">
                        <c:v>147.648178</c:v>
                      </c:pt>
                      <c:pt idx="349">
                        <c:v>151.089203</c:v>
                      </c:pt>
                      <c:pt idx="350">
                        <c:v>143.74577300000001</c:v>
                      </c:pt>
                      <c:pt idx="351">
                        <c:v>149.123932</c:v>
                      </c:pt>
                      <c:pt idx="352">
                        <c:v>142.58673099999999</c:v>
                      </c:pt>
                      <c:pt idx="353">
                        <c:v>138.86646999999999</c:v>
                      </c:pt>
                      <c:pt idx="354">
                        <c:v>138.53576699999999</c:v>
                      </c:pt>
                      <c:pt idx="355">
                        <c:v>137.60694899999999</c:v>
                      </c:pt>
                      <c:pt idx="356">
                        <c:v>139.31570400000001</c:v>
                      </c:pt>
                      <c:pt idx="357">
                        <c:v>140.781769</c:v>
                      </c:pt>
                      <c:pt idx="358">
                        <c:v>138.512451</c:v>
                      </c:pt>
                      <c:pt idx="359">
                        <c:v>144.491623</c:v>
                      </c:pt>
                      <c:pt idx="360">
                        <c:v>148.44523599999999</c:v>
                      </c:pt>
                      <c:pt idx="361">
                        <c:v>151.417755</c:v>
                      </c:pt>
                      <c:pt idx="362">
                        <c:v>153.72856100000001</c:v>
                      </c:pt>
                      <c:pt idx="363">
                        <c:v>156.10690299999999</c:v>
                      </c:pt>
                      <c:pt idx="364">
                        <c:v>143.21627799999999</c:v>
                      </c:pt>
                      <c:pt idx="365">
                        <c:v>135.596878</c:v>
                      </c:pt>
                      <c:pt idx="366">
                        <c:v>136.95050000000001</c:v>
                      </c:pt>
                      <c:pt idx="367">
                        <c:v>136.43786600000001</c:v>
                      </c:pt>
                      <c:pt idx="368">
                        <c:v>135.69206199999999</c:v>
                      </c:pt>
                      <c:pt idx="369">
                        <c:v>134.85960399999999</c:v>
                      </c:pt>
                      <c:pt idx="370">
                        <c:v>141.55668600000001</c:v>
                      </c:pt>
                      <c:pt idx="371">
                        <c:v>144.17211900000001</c:v>
                      </c:pt>
                      <c:pt idx="372">
                        <c:v>148.10871900000001</c:v>
                      </c:pt>
                      <c:pt idx="373">
                        <c:v>143.60968</c:v>
                      </c:pt>
                      <c:pt idx="374">
                        <c:v>148.57861299999999</c:v>
                      </c:pt>
                      <c:pt idx="375">
                        <c:v>144.821136</c:v>
                      </c:pt>
                      <c:pt idx="376">
                        <c:v>142.23381000000001</c:v>
                      </c:pt>
                      <c:pt idx="377">
                        <c:v>140.346329</c:v>
                      </c:pt>
                      <c:pt idx="378">
                        <c:v>136.243225</c:v>
                      </c:pt>
                      <c:pt idx="379">
                        <c:v>138.783478</c:v>
                      </c:pt>
                      <c:pt idx="380">
                        <c:v>138.447937</c:v>
                      </c:pt>
                      <c:pt idx="381">
                        <c:v>133.926208</c:v>
                      </c:pt>
                      <c:pt idx="382">
                        <c:v>141.04409799999999</c:v>
                      </c:pt>
                      <c:pt idx="383">
                        <c:v>145.02435299999999</c:v>
                      </c:pt>
                      <c:pt idx="384">
                        <c:v>148.66378800000001</c:v>
                      </c:pt>
                      <c:pt idx="385">
                        <c:v>151.62912</c:v>
                      </c:pt>
                      <c:pt idx="386">
                        <c:v>154.24769599999999</c:v>
                      </c:pt>
                      <c:pt idx="387">
                        <c:v>146.275711</c:v>
                      </c:pt>
                      <c:pt idx="388">
                        <c:v>141.57856799999999</c:v>
                      </c:pt>
                      <c:pt idx="389">
                        <c:v>137.95725999999999</c:v>
                      </c:pt>
                      <c:pt idx="390">
                        <c:v>140.292755</c:v>
                      </c:pt>
                      <c:pt idx="391">
                        <c:v>141.088852</c:v>
                      </c:pt>
                      <c:pt idx="392">
                        <c:v>141.56474299999999</c:v>
                      </c:pt>
                      <c:pt idx="393">
                        <c:v>145.876587</c:v>
                      </c:pt>
                      <c:pt idx="394">
                        <c:v>144.70320100000001</c:v>
                      </c:pt>
                      <c:pt idx="395">
                        <c:v>139.176376</c:v>
                      </c:pt>
                      <c:pt idx="396">
                        <c:v>135.676117</c:v>
                      </c:pt>
                      <c:pt idx="397">
                        <c:v>142.253052</c:v>
                      </c:pt>
                      <c:pt idx="398">
                        <c:v>145.82257100000001</c:v>
                      </c:pt>
                      <c:pt idx="399">
                        <c:v>147.85574299999999</c:v>
                      </c:pt>
                      <c:pt idx="400">
                        <c:v>138.50067100000001</c:v>
                      </c:pt>
                      <c:pt idx="401">
                        <c:v>139.99970999999999</c:v>
                      </c:pt>
                      <c:pt idx="402">
                        <c:v>131.68190000000001</c:v>
                      </c:pt>
                      <c:pt idx="403">
                        <c:v>135.723816</c:v>
                      </c:pt>
                      <c:pt idx="404">
                        <c:v>141.50408899999999</c:v>
                      </c:pt>
                      <c:pt idx="405">
                        <c:v>143.84440599999999</c:v>
                      </c:pt>
                      <c:pt idx="406">
                        <c:v>147.639984</c:v>
                      </c:pt>
                      <c:pt idx="407">
                        <c:v>139.92047099999999</c:v>
                      </c:pt>
                      <c:pt idx="408">
                        <c:v>146.510727</c:v>
                      </c:pt>
                      <c:pt idx="409">
                        <c:v>136.88511700000001</c:v>
                      </c:pt>
                      <c:pt idx="410">
                        <c:v>144.43713399999999</c:v>
                      </c:pt>
                      <c:pt idx="411">
                        <c:v>147.68962099999999</c:v>
                      </c:pt>
                      <c:pt idx="412">
                        <c:v>137.512787</c:v>
                      </c:pt>
                      <c:pt idx="413">
                        <c:v>141.57240300000001</c:v>
                      </c:pt>
                      <c:pt idx="414">
                        <c:v>136.724289</c:v>
                      </c:pt>
                      <c:pt idx="415">
                        <c:v>133.65716599999999</c:v>
                      </c:pt>
                      <c:pt idx="416">
                        <c:v>131.139374</c:v>
                      </c:pt>
                      <c:pt idx="417">
                        <c:v>137.593155</c:v>
                      </c:pt>
                      <c:pt idx="418">
                        <c:v>141.93081699999999</c:v>
                      </c:pt>
                      <c:pt idx="419">
                        <c:v>145.92030299999999</c:v>
                      </c:pt>
                      <c:pt idx="420">
                        <c:v>148.39917</c:v>
                      </c:pt>
                      <c:pt idx="421">
                        <c:v>148.33213799999999</c:v>
                      </c:pt>
                      <c:pt idx="422">
                        <c:v>151.81723</c:v>
                      </c:pt>
                      <c:pt idx="423">
                        <c:v>154.792969</c:v>
                      </c:pt>
                      <c:pt idx="424">
                        <c:v>143.44358800000001</c:v>
                      </c:pt>
                      <c:pt idx="425">
                        <c:v>136.860229</c:v>
                      </c:pt>
                      <c:pt idx="426">
                        <c:v>132.73239100000001</c:v>
                      </c:pt>
                      <c:pt idx="427">
                        <c:v>135.711365</c:v>
                      </c:pt>
                      <c:pt idx="428">
                        <c:v>140.30157500000001</c:v>
                      </c:pt>
                      <c:pt idx="429">
                        <c:v>132.706039</c:v>
                      </c:pt>
                      <c:pt idx="430">
                        <c:v>140.52049299999999</c:v>
                      </c:pt>
                      <c:pt idx="431">
                        <c:v>144.98461900000001</c:v>
                      </c:pt>
                      <c:pt idx="432">
                        <c:v>148.64392100000001</c:v>
                      </c:pt>
                      <c:pt idx="433">
                        <c:v>151.41716</c:v>
                      </c:pt>
                      <c:pt idx="434">
                        <c:v>148.794815</c:v>
                      </c:pt>
                      <c:pt idx="435">
                        <c:v>147.78950499999999</c:v>
                      </c:pt>
                      <c:pt idx="436">
                        <c:v>137.08540300000001</c:v>
                      </c:pt>
                      <c:pt idx="437">
                        <c:v>139.99113500000001</c:v>
                      </c:pt>
                      <c:pt idx="438">
                        <c:v>137.462219</c:v>
                      </c:pt>
                      <c:pt idx="439">
                        <c:v>135.61762999999999</c:v>
                      </c:pt>
                      <c:pt idx="440">
                        <c:v>135.38699299999999</c:v>
                      </c:pt>
                      <c:pt idx="441">
                        <c:v>134.36686700000001</c:v>
                      </c:pt>
                      <c:pt idx="442">
                        <c:v>140.99217200000001</c:v>
                      </c:pt>
                      <c:pt idx="443">
                        <c:v>145.31672699999999</c:v>
                      </c:pt>
                      <c:pt idx="444">
                        <c:v>148.91037</c:v>
                      </c:pt>
                      <c:pt idx="445">
                        <c:v>150.88592499999999</c:v>
                      </c:pt>
                      <c:pt idx="446">
                        <c:v>153.97816499999999</c:v>
                      </c:pt>
                      <c:pt idx="447">
                        <c:v>156.742065</c:v>
                      </c:pt>
                      <c:pt idx="448">
                        <c:v>136.21968100000001</c:v>
                      </c:pt>
                      <c:pt idx="449">
                        <c:v>137.845901</c:v>
                      </c:pt>
                      <c:pt idx="450">
                        <c:v>134.916809</c:v>
                      </c:pt>
                      <c:pt idx="451">
                        <c:v>132.37295499999999</c:v>
                      </c:pt>
                      <c:pt idx="452">
                        <c:v>139.069931</c:v>
                      </c:pt>
                      <c:pt idx="453">
                        <c:v>133.75708</c:v>
                      </c:pt>
                      <c:pt idx="454">
                        <c:v>141.015244</c:v>
                      </c:pt>
                      <c:pt idx="455">
                        <c:v>145.250305</c:v>
                      </c:pt>
                      <c:pt idx="456">
                        <c:v>148.242752</c:v>
                      </c:pt>
                      <c:pt idx="457">
                        <c:v>150.61019899999999</c:v>
                      </c:pt>
                      <c:pt idx="458">
                        <c:v>153.853973</c:v>
                      </c:pt>
                      <c:pt idx="459">
                        <c:v>155.15609699999999</c:v>
                      </c:pt>
                      <c:pt idx="460">
                        <c:v>143.44078099999999</c:v>
                      </c:pt>
                      <c:pt idx="461">
                        <c:v>136.45777899999999</c:v>
                      </c:pt>
                      <c:pt idx="462">
                        <c:v>132.37190200000001</c:v>
                      </c:pt>
                      <c:pt idx="463">
                        <c:v>137.738495</c:v>
                      </c:pt>
                      <c:pt idx="464">
                        <c:v>131.03512599999999</c:v>
                      </c:pt>
                      <c:pt idx="465">
                        <c:v>138.087997</c:v>
                      </c:pt>
                      <c:pt idx="466">
                        <c:v>141.54568499999999</c:v>
                      </c:pt>
                      <c:pt idx="467">
                        <c:v>145.55630500000001</c:v>
                      </c:pt>
                      <c:pt idx="468">
                        <c:v>149.294296</c:v>
                      </c:pt>
                      <c:pt idx="469">
                        <c:v>152.164886</c:v>
                      </c:pt>
                      <c:pt idx="470">
                        <c:v>154.20280500000001</c:v>
                      </c:pt>
                      <c:pt idx="471">
                        <c:v>156.24215699999999</c:v>
                      </c:pt>
                      <c:pt idx="472">
                        <c:v>143.48486299999999</c:v>
                      </c:pt>
                      <c:pt idx="473">
                        <c:v>135.91160600000001</c:v>
                      </c:pt>
                      <c:pt idx="474">
                        <c:v>137.909729</c:v>
                      </c:pt>
                      <c:pt idx="475">
                        <c:v>137.832199</c:v>
                      </c:pt>
                      <c:pt idx="476">
                        <c:v>137.44511399999999</c:v>
                      </c:pt>
                      <c:pt idx="477">
                        <c:v>136.94215399999999</c:v>
                      </c:pt>
                      <c:pt idx="478">
                        <c:v>143.09431499999999</c:v>
                      </c:pt>
                      <c:pt idx="479">
                        <c:v>143.14189099999999</c:v>
                      </c:pt>
                      <c:pt idx="480">
                        <c:v>147.926941</c:v>
                      </c:pt>
                      <c:pt idx="481">
                        <c:v>151.03672800000001</c:v>
                      </c:pt>
                      <c:pt idx="482">
                        <c:v>154.15777600000001</c:v>
                      </c:pt>
                      <c:pt idx="483">
                        <c:v>146.19740300000001</c:v>
                      </c:pt>
                      <c:pt idx="484">
                        <c:v>141.546402</c:v>
                      </c:pt>
                      <c:pt idx="485">
                        <c:v>137.964417</c:v>
                      </c:pt>
                      <c:pt idx="486">
                        <c:v>137.397537</c:v>
                      </c:pt>
                      <c:pt idx="487">
                        <c:v>136.265244</c:v>
                      </c:pt>
                      <c:pt idx="488">
                        <c:v>135.14018200000001</c:v>
                      </c:pt>
                      <c:pt idx="489">
                        <c:v>134.00500500000001</c:v>
                      </c:pt>
                      <c:pt idx="490">
                        <c:v>140.899979</c:v>
                      </c:pt>
                      <c:pt idx="491">
                        <c:v>145.323669</c:v>
                      </c:pt>
                      <c:pt idx="492">
                        <c:v>147.95429999999999</c:v>
                      </c:pt>
                      <c:pt idx="493">
                        <c:v>149.37123099999999</c:v>
                      </c:pt>
                      <c:pt idx="494">
                        <c:v>151.42688000000001</c:v>
                      </c:pt>
                      <c:pt idx="495">
                        <c:v>152.983093</c:v>
                      </c:pt>
                      <c:pt idx="496">
                        <c:v>153.05538899999999</c:v>
                      </c:pt>
                      <c:pt idx="497">
                        <c:v>134.32835399999999</c:v>
                      </c:pt>
                      <c:pt idx="498">
                        <c:v>134.375854</c:v>
                      </c:pt>
                      <c:pt idx="499">
                        <c:v>132.22998000000001</c:v>
                      </c:pt>
                      <c:pt idx="500">
                        <c:v>135.93742399999999</c:v>
                      </c:pt>
                      <c:pt idx="501">
                        <c:v>136.782974</c:v>
                      </c:pt>
                      <c:pt idx="502">
                        <c:v>140.54049699999999</c:v>
                      </c:pt>
                      <c:pt idx="503">
                        <c:v>145.32157900000001</c:v>
                      </c:pt>
                      <c:pt idx="504">
                        <c:v>146.715225</c:v>
                      </c:pt>
                      <c:pt idx="505">
                        <c:v>149.361816</c:v>
                      </c:pt>
                      <c:pt idx="506">
                        <c:v>148.70387299999999</c:v>
                      </c:pt>
                      <c:pt idx="507">
                        <c:v>140.72818000000001</c:v>
                      </c:pt>
                      <c:pt idx="508">
                        <c:v>139.212997</c:v>
                      </c:pt>
                      <c:pt idx="509">
                        <c:v>141.84925799999999</c:v>
                      </c:pt>
                      <c:pt idx="510">
                        <c:v>136.91464199999999</c:v>
                      </c:pt>
                      <c:pt idx="511">
                        <c:v>133.749008</c:v>
                      </c:pt>
                      <c:pt idx="512">
                        <c:v>131.13767999999999</c:v>
                      </c:pt>
                      <c:pt idx="513">
                        <c:v>137.74880999999999</c:v>
                      </c:pt>
                      <c:pt idx="514">
                        <c:v>142.47151199999999</c:v>
                      </c:pt>
                      <c:pt idx="515">
                        <c:v>145.84831199999999</c:v>
                      </c:pt>
                      <c:pt idx="516">
                        <c:v>149.29863</c:v>
                      </c:pt>
                      <c:pt idx="517">
                        <c:v>152.07254</c:v>
                      </c:pt>
                      <c:pt idx="518">
                        <c:v>154.79484600000001</c:v>
                      </c:pt>
                      <c:pt idx="519">
                        <c:v>146.605255</c:v>
                      </c:pt>
                      <c:pt idx="520">
                        <c:v>141.78074599999999</c:v>
                      </c:pt>
                      <c:pt idx="521">
                        <c:v>138.06897000000001</c:v>
                      </c:pt>
                      <c:pt idx="522">
                        <c:v>136.241837</c:v>
                      </c:pt>
                      <c:pt idx="523">
                        <c:v>134.25456199999999</c:v>
                      </c:pt>
                      <c:pt idx="524">
                        <c:v>132.42987099999999</c:v>
                      </c:pt>
                      <c:pt idx="525">
                        <c:v>136.17555200000001</c:v>
                      </c:pt>
                      <c:pt idx="526">
                        <c:v>141.494202</c:v>
                      </c:pt>
                      <c:pt idx="527">
                        <c:v>145.20115699999999</c:v>
                      </c:pt>
                      <c:pt idx="528">
                        <c:v>148.839157</c:v>
                      </c:pt>
                      <c:pt idx="529">
                        <c:v>142.29766799999999</c:v>
                      </c:pt>
                      <c:pt idx="530">
                        <c:v>148.36241100000001</c:v>
                      </c:pt>
                      <c:pt idx="531">
                        <c:v>149.25543200000001</c:v>
                      </c:pt>
                      <c:pt idx="532">
                        <c:v>143.1353</c:v>
                      </c:pt>
                      <c:pt idx="533">
                        <c:v>139.58441199999999</c:v>
                      </c:pt>
                      <c:pt idx="534">
                        <c:v>137.88180500000001</c:v>
                      </c:pt>
                      <c:pt idx="535">
                        <c:v>136.11041299999999</c:v>
                      </c:pt>
                      <c:pt idx="536">
                        <c:v>134.50096099999999</c:v>
                      </c:pt>
                      <c:pt idx="537">
                        <c:v>140.94731100000001</c:v>
                      </c:pt>
                      <c:pt idx="538">
                        <c:v>139.56976299999999</c:v>
                      </c:pt>
                      <c:pt idx="539">
                        <c:v>145.13369800000001</c:v>
                      </c:pt>
                      <c:pt idx="540">
                        <c:v>147.311295</c:v>
                      </c:pt>
                      <c:pt idx="541">
                        <c:v>150.79814099999999</c:v>
                      </c:pt>
                      <c:pt idx="542">
                        <c:v>153.921494</c:v>
                      </c:pt>
                      <c:pt idx="543">
                        <c:v>156.60107400000001</c:v>
                      </c:pt>
                      <c:pt idx="544">
                        <c:v>129.216995</c:v>
                      </c:pt>
                      <c:pt idx="545">
                        <c:v>139.940842</c:v>
                      </c:pt>
                      <c:pt idx="546">
                        <c:v>138.23001099999999</c:v>
                      </c:pt>
                      <c:pt idx="547">
                        <c:v>137.278336</c:v>
                      </c:pt>
                      <c:pt idx="548">
                        <c:v>139.41867099999999</c:v>
                      </c:pt>
                      <c:pt idx="549">
                        <c:v>142.28834499999999</c:v>
                      </c:pt>
                      <c:pt idx="550">
                        <c:v>139.54826399999999</c:v>
                      </c:pt>
                      <c:pt idx="551">
                        <c:v>142.64958200000001</c:v>
                      </c:pt>
                      <c:pt idx="552">
                        <c:v>142.68779000000001</c:v>
                      </c:pt>
                      <c:pt idx="553">
                        <c:v>147.52079800000001</c:v>
                      </c:pt>
                      <c:pt idx="554">
                        <c:v>150.96144100000001</c:v>
                      </c:pt>
                      <c:pt idx="555">
                        <c:v>153.60356100000001</c:v>
                      </c:pt>
                      <c:pt idx="556">
                        <c:v>129.89958200000001</c:v>
                      </c:pt>
                      <c:pt idx="557">
                        <c:v>139.95242300000001</c:v>
                      </c:pt>
                      <c:pt idx="558">
                        <c:v>141.00619499999999</c:v>
                      </c:pt>
                      <c:pt idx="559">
                        <c:v>144.41241500000001</c:v>
                      </c:pt>
                      <c:pt idx="560">
                        <c:v>148.637497</c:v>
                      </c:pt>
                      <c:pt idx="561">
                        <c:v>127.47352600000001</c:v>
                      </c:pt>
                      <c:pt idx="562">
                        <c:v>137.059235</c:v>
                      </c:pt>
                      <c:pt idx="563">
                        <c:v>142.31677199999999</c:v>
                      </c:pt>
                      <c:pt idx="564">
                        <c:v>146.489395</c:v>
                      </c:pt>
                      <c:pt idx="565">
                        <c:v>146.83094800000001</c:v>
                      </c:pt>
                      <c:pt idx="566">
                        <c:v>150.67253099999999</c:v>
                      </c:pt>
                      <c:pt idx="567">
                        <c:v>139.493469</c:v>
                      </c:pt>
                      <c:pt idx="568">
                        <c:v>146.91906700000001</c:v>
                      </c:pt>
                      <c:pt idx="569">
                        <c:v>136.666504</c:v>
                      </c:pt>
                      <c:pt idx="570">
                        <c:v>136.038025</c:v>
                      </c:pt>
                      <c:pt idx="571">
                        <c:v>143.020218</c:v>
                      </c:pt>
                      <c:pt idx="572">
                        <c:v>137.25486799999999</c:v>
                      </c:pt>
                      <c:pt idx="573">
                        <c:v>135.43055699999999</c:v>
                      </c:pt>
                      <c:pt idx="574">
                        <c:v>138.05628999999999</c:v>
                      </c:pt>
                      <c:pt idx="575">
                        <c:v>143.67121900000001</c:v>
                      </c:pt>
                      <c:pt idx="576">
                        <c:v>147.61428799999999</c:v>
                      </c:pt>
                      <c:pt idx="577">
                        <c:v>150.692734</c:v>
                      </c:pt>
                      <c:pt idx="578">
                        <c:v>153.75836200000001</c:v>
                      </c:pt>
                      <c:pt idx="579">
                        <c:v>156.22680700000001</c:v>
                      </c:pt>
                      <c:pt idx="580">
                        <c:v>142.52157600000001</c:v>
                      </c:pt>
                      <c:pt idx="581">
                        <c:v>134.45796200000001</c:v>
                      </c:pt>
                      <c:pt idx="582">
                        <c:v>132.76011700000001</c:v>
                      </c:pt>
                      <c:pt idx="583">
                        <c:v>130.175354</c:v>
                      </c:pt>
                      <c:pt idx="584">
                        <c:v>138.06603999999999</c:v>
                      </c:pt>
                      <c:pt idx="585">
                        <c:v>133.51432800000001</c:v>
                      </c:pt>
                      <c:pt idx="586">
                        <c:v>140.351608</c:v>
                      </c:pt>
                      <c:pt idx="587">
                        <c:v>144.63378900000001</c:v>
                      </c:pt>
                      <c:pt idx="588">
                        <c:v>148.45155299999999</c:v>
                      </c:pt>
                      <c:pt idx="589">
                        <c:v>151.48142999999999</c:v>
                      </c:pt>
                      <c:pt idx="590">
                        <c:v>154.523315</c:v>
                      </c:pt>
                      <c:pt idx="591">
                        <c:v>156.421097</c:v>
                      </c:pt>
                      <c:pt idx="592">
                        <c:v>146.60678100000001</c:v>
                      </c:pt>
                      <c:pt idx="593">
                        <c:v>133.63838200000001</c:v>
                      </c:pt>
                      <c:pt idx="594">
                        <c:v>139.481247</c:v>
                      </c:pt>
                      <c:pt idx="595">
                        <c:v>141.38687100000001</c:v>
                      </c:pt>
                      <c:pt idx="596">
                        <c:v>124.13389599999999</c:v>
                      </c:pt>
                      <c:pt idx="597">
                        <c:v>135.24529999999999</c:v>
                      </c:pt>
                      <c:pt idx="598">
                        <c:v>140.60505699999999</c:v>
                      </c:pt>
                      <c:pt idx="599">
                        <c:v>144.88566599999999</c:v>
                      </c:pt>
                    </c:numCache>
                  </c:numRef>
                </c:yVal>
                <c:smooth val="0"/>
                <c:extLst>
                  <c:ext xmlns:c16="http://schemas.microsoft.com/office/drawing/2014/chart" uri="{C3380CC4-5D6E-409C-BE32-E72D297353CC}">
                    <c16:uniqueId val="{00000005-74E7-4BE1-9034-21A81316676D}"/>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'03N20W34G01'!$H$2</c15:sqref>
                        </c15:formulaRef>
                      </c:ext>
                    </c:extLst>
                    <c:strCache>
                      <c:ptCount val="1"/>
                      <c:pt idx="0">
                        <c:v>Reduced pumping without projects</c:v>
                      </c:pt>
                    </c:strCache>
                  </c:strRef>
                </c:tx>
                <c:spPr>
                  <a:ln w="19050" cap="rnd">
                    <a:solidFill>
                      <a:srgbClr val="7030A0"/>
                    </a:solidFill>
                    <a:round/>
                  </a:ln>
                  <a:effectLst/>
                </c:spPr>
                <c:marker>
                  <c:symbol val="none"/>
                </c:marker>
                <c:xVal>
                  <c:numRef>
                    <c:extLst xmlns:c15="http://schemas.microsoft.com/office/drawing/2012/chart">
                      <c:ext xmlns:c15="http://schemas.microsoft.com/office/drawing/2012/chart" uri="{02D57815-91ED-43cb-92C2-25804820EDAC}">
                        <c15:formulaRef>
                          <c15:sqref>'03N20W34G01'!$A$3:$A$602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'03N20W34G01'!$H$3:$H$602</c15:sqref>
                        </c15:formulaRef>
                      </c:ext>
                    </c:extLst>
                    <c:numCache>
                      <c:formatCode>General</c:formatCode>
                      <c:ptCount val="600"/>
                      <c:pt idx="0">
                        <c:v>148.73405500000001</c:v>
                      </c:pt>
                      <c:pt idx="1">
                        <c:v>150.51666299999999</c:v>
                      </c:pt>
                      <c:pt idx="2">
                        <c:v>154.20463599999999</c:v>
                      </c:pt>
                      <c:pt idx="3">
                        <c:v>146.927155</c:v>
                      </c:pt>
                      <c:pt idx="4">
                        <c:v>152.02384900000001</c:v>
                      </c:pt>
                      <c:pt idx="5">
                        <c:v>134.70332300000001</c:v>
                      </c:pt>
                      <c:pt idx="6">
                        <c:v>141.85763499999999</c:v>
                      </c:pt>
                      <c:pt idx="7">
                        <c:v>144.60243199999999</c:v>
                      </c:pt>
                      <c:pt idx="8">
                        <c:v>146.441452</c:v>
                      </c:pt>
                      <c:pt idx="9">
                        <c:v>129.267471</c:v>
                      </c:pt>
                      <c:pt idx="10">
                        <c:v>140.14175399999999</c:v>
                      </c:pt>
                      <c:pt idx="11">
                        <c:v>142.140533</c:v>
                      </c:pt>
                      <c:pt idx="12">
                        <c:v>147.34973099999999</c:v>
                      </c:pt>
                      <c:pt idx="13">
                        <c:v>150.898605</c:v>
                      </c:pt>
                      <c:pt idx="14">
                        <c:v>137.57995600000001</c:v>
                      </c:pt>
                      <c:pt idx="15">
                        <c:v>145.82179300000001</c:v>
                      </c:pt>
                      <c:pt idx="16">
                        <c:v>149.050735</c:v>
                      </c:pt>
                      <c:pt idx="17">
                        <c:v>136.69464099999999</c:v>
                      </c:pt>
                      <c:pt idx="18">
                        <c:v>141.472183</c:v>
                      </c:pt>
                      <c:pt idx="19">
                        <c:v>146.72631799999999</c:v>
                      </c:pt>
                      <c:pt idx="20">
                        <c:v>146.77243000000001</c:v>
                      </c:pt>
                      <c:pt idx="21">
                        <c:v>125.04769899999999</c:v>
                      </c:pt>
                      <c:pt idx="22">
                        <c:v>137.09957900000001</c:v>
                      </c:pt>
                      <c:pt idx="23">
                        <c:v>142.85910000000001</c:v>
                      </c:pt>
                      <c:pt idx="24">
                        <c:v>147.01750200000001</c:v>
                      </c:pt>
                      <c:pt idx="25">
                        <c:v>150.55049099999999</c:v>
                      </c:pt>
                      <c:pt idx="26">
                        <c:v>147.80693099999999</c:v>
                      </c:pt>
                      <c:pt idx="27">
                        <c:v>150.891357</c:v>
                      </c:pt>
                      <c:pt idx="28">
                        <c:v>137.34023999999999</c:v>
                      </c:pt>
                      <c:pt idx="29">
                        <c:v>137.04718</c:v>
                      </c:pt>
                      <c:pt idx="30">
                        <c:v>135.44519</c:v>
                      </c:pt>
                      <c:pt idx="31">
                        <c:v>133.727249</c:v>
                      </c:pt>
                      <c:pt idx="32">
                        <c:v>137.499313</c:v>
                      </c:pt>
                      <c:pt idx="33">
                        <c:v>139.89871199999999</c:v>
                      </c:pt>
                      <c:pt idx="34">
                        <c:v>135.85583500000001</c:v>
                      </c:pt>
                      <c:pt idx="35">
                        <c:v>142.09127799999999</c:v>
                      </c:pt>
                      <c:pt idx="36">
                        <c:v>146.349884</c:v>
                      </c:pt>
                      <c:pt idx="37">
                        <c:v>138.61943099999999</c:v>
                      </c:pt>
                      <c:pt idx="38">
                        <c:v>142.300781</c:v>
                      </c:pt>
                      <c:pt idx="39">
                        <c:v>144.633881</c:v>
                      </c:pt>
                      <c:pt idx="40">
                        <c:v>133.93946800000001</c:v>
                      </c:pt>
                      <c:pt idx="41">
                        <c:v>140.02647400000001</c:v>
                      </c:pt>
                      <c:pt idx="42">
                        <c:v>135.30535900000001</c:v>
                      </c:pt>
                      <c:pt idx="43">
                        <c:v>139.128784</c:v>
                      </c:pt>
                      <c:pt idx="44">
                        <c:v>134.49316400000001</c:v>
                      </c:pt>
                      <c:pt idx="45">
                        <c:v>131.58079499999999</c:v>
                      </c:pt>
                      <c:pt idx="46">
                        <c:v>136.64842200000001</c:v>
                      </c:pt>
                      <c:pt idx="47">
                        <c:v>141.472748</c:v>
                      </c:pt>
                      <c:pt idx="48">
                        <c:v>145.15438800000001</c:v>
                      </c:pt>
                      <c:pt idx="49">
                        <c:v>147.97373999999999</c:v>
                      </c:pt>
                      <c:pt idx="50">
                        <c:v>137.99960300000001</c:v>
                      </c:pt>
                      <c:pt idx="51">
                        <c:v>135.13111900000001</c:v>
                      </c:pt>
                      <c:pt idx="52">
                        <c:v>132.30174299999999</c:v>
                      </c:pt>
                      <c:pt idx="53">
                        <c:v>138.53263899999999</c:v>
                      </c:pt>
                      <c:pt idx="54">
                        <c:v>129.85038800000001</c:v>
                      </c:pt>
                      <c:pt idx="55">
                        <c:v>124.597908</c:v>
                      </c:pt>
                      <c:pt idx="56">
                        <c:v>126.827873</c:v>
                      </c:pt>
                      <c:pt idx="57">
                        <c:v>133.24104299999999</c:v>
                      </c:pt>
                      <c:pt idx="58">
                        <c:v>137.427673</c:v>
                      </c:pt>
                      <c:pt idx="59">
                        <c:v>141.03782699999999</c:v>
                      </c:pt>
                      <c:pt idx="60">
                        <c:v>144.30775499999999</c:v>
                      </c:pt>
                      <c:pt idx="61">
                        <c:v>146.56939700000001</c:v>
                      </c:pt>
                      <c:pt idx="62">
                        <c:v>149.43434099999999</c:v>
                      </c:pt>
                      <c:pt idx="63">
                        <c:v>151.92945900000001</c:v>
                      </c:pt>
                      <c:pt idx="64">
                        <c:v>132.316788</c:v>
                      </c:pt>
                      <c:pt idx="65">
                        <c:v>131.540314</c:v>
                      </c:pt>
                      <c:pt idx="66">
                        <c:v>127.402664</c:v>
                      </c:pt>
                      <c:pt idx="67">
                        <c:v>132.642349</c:v>
                      </c:pt>
                      <c:pt idx="68">
                        <c:v>126.38507799999999</c:v>
                      </c:pt>
                      <c:pt idx="69">
                        <c:v>129.848602</c:v>
                      </c:pt>
                      <c:pt idx="70">
                        <c:v>134.878265</c:v>
                      </c:pt>
                      <c:pt idx="71">
                        <c:v>138.69825700000001</c:v>
                      </c:pt>
                      <c:pt idx="72">
                        <c:v>139.79657</c:v>
                      </c:pt>
                      <c:pt idx="73">
                        <c:v>143.50700399999999</c:v>
                      </c:pt>
                      <c:pt idx="74">
                        <c:v>145.17486600000001</c:v>
                      </c:pt>
                      <c:pt idx="75">
                        <c:v>147.752182</c:v>
                      </c:pt>
                      <c:pt idx="76">
                        <c:v>136.29070999999999</c:v>
                      </c:pt>
                      <c:pt idx="77">
                        <c:v>129.57197600000001</c:v>
                      </c:pt>
                      <c:pt idx="78">
                        <c:v>133.924835</c:v>
                      </c:pt>
                      <c:pt idx="79">
                        <c:v>116.004898</c:v>
                      </c:pt>
                      <c:pt idx="80">
                        <c:v>123.412537</c:v>
                      </c:pt>
                      <c:pt idx="81">
                        <c:v>130.20253</c:v>
                      </c:pt>
                      <c:pt idx="82">
                        <c:v>133.778503</c:v>
                      </c:pt>
                      <c:pt idx="83">
                        <c:v>137.80355800000001</c:v>
                      </c:pt>
                      <c:pt idx="84">
                        <c:v>141.150452</c:v>
                      </c:pt>
                      <c:pt idx="85">
                        <c:v>143.97967499999999</c:v>
                      </c:pt>
                      <c:pt idx="86">
                        <c:v>146.83634900000001</c:v>
                      </c:pt>
                      <c:pt idx="87">
                        <c:v>141.586502</c:v>
                      </c:pt>
                      <c:pt idx="88">
                        <c:v>133.84823600000001</c:v>
                      </c:pt>
                      <c:pt idx="89">
                        <c:v>130.142212</c:v>
                      </c:pt>
                      <c:pt idx="90">
                        <c:v>136.12619000000001</c:v>
                      </c:pt>
                      <c:pt idx="91">
                        <c:v>139.19982899999999</c:v>
                      </c:pt>
                      <c:pt idx="92">
                        <c:v>141.45912200000001</c:v>
                      </c:pt>
                      <c:pt idx="93">
                        <c:v>125.675568</c:v>
                      </c:pt>
                      <c:pt idx="94">
                        <c:v>127.690392</c:v>
                      </c:pt>
                      <c:pt idx="95">
                        <c:v>134.740936</c:v>
                      </c:pt>
                      <c:pt idx="96">
                        <c:v>137.97264100000001</c:v>
                      </c:pt>
                      <c:pt idx="97">
                        <c:v>141.37527499999999</c:v>
                      </c:pt>
                      <c:pt idx="98">
                        <c:v>144.604004</c:v>
                      </c:pt>
                      <c:pt idx="99">
                        <c:v>145.000092</c:v>
                      </c:pt>
                      <c:pt idx="100">
                        <c:v>142.449173</c:v>
                      </c:pt>
                      <c:pt idx="101">
                        <c:v>125.216156</c:v>
                      </c:pt>
                      <c:pt idx="102">
                        <c:v>129.23187300000001</c:v>
                      </c:pt>
                      <c:pt idx="103">
                        <c:v>129.71814000000001</c:v>
                      </c:pt>
                      <c:pt idx="104">
                        <c:v>134.38009600000001</c:v>
                      </c:pt>
                      <c:pt idx="105">
                        <c:v>131.669647</c:v>
                      </c:pt>
                      <c:pt idx="106">
                        <c:v>127.80172</c:v>
                      </c:pt>
                      <c:pt idx="107">
                        <c:v>134.79418899999999</c:v>
                      </c:pt>
                      <c:pt idx="108">
                        <c:v>138.80577099999999</c:v>
                      </c:pt>
                      <c:pt idx="109">
                        <c:v>141.473862</c:v>
                      </c:pt>
                      <c:pt idx="110">
                        <c:v>144.41194200000001</c:v>
                      </c:pt>
                      <c:pt idx="111">
                        <c:v>145.814346</c:v>
                      </c:pt>
                      <c:pt idx="112">
                        <c:v>132.128433</c:v>
                      </c:pt>
                      <c:pt idx="113">
                        <c:v>128.024979</c:v>
                      </c:pt>
                      <c:pt idx="114">
                        <c:v>125.482246</c:v>
                      </c:pt>
                      <c:pt idx="115">
                        <c:v>122.734283</c:v>
                      </c:pt>
                      <c:pt idx="116">
                        <c:v>130.44137599999999</c:v>
                      </c:pt>
                      <c:pt idx="117">
                        <c:v>128.74964900000001</c:v>
                      </c:pt>
                      <c:pt idx="118">
                        <c:v>131.58386200000001</c:v>
                      </c:pt>
                      <c:pt idx="119">
                        <c:v>135.70632900000001</c:v>
                      </c:pt>
                      <c:pt idx="120">
                        <c:v>139.461502</c:v>
                      </c:pt>
                      <c:pt idx="121">
                        <c:v>142.443039</c:v>
                      </c:pt>
                      <c:pt idx="122">
                        <c:v>144.044556</c:v>
                      </c:pt>
                      <c:pt idx="123">
                        <c:v>146.87814299999999</c:v>
                      </c:pt>
                      <c:pt idx="124">
                        <c:v>134.89343299999999</c:v>
                      </c:pt>
                      <c:pt idx="125">
                        <c:v>127.909843</c:v>
                      </c:pt>
                      <c:pt idx="126">
                        <c:v>128.02650499999999</c:v>
                      </c:pt>
                      <c:pt idx="127">
                        <c:v>126.77816799999999</c:v>
                      </c:pt>
                      <c:pt idx="128">
                        <c:v>125.42609400000001</c:v>
                      </c:pt>
                      <c:pt idx="129">
                        <c:v>132.225281</c:v>
                      </c:pt>
                      <c:pt idx="130">
                        <c:v>131.42047099999999</c:v>
                      </c:pt>
                      <c:pt idx="131">
                        <c:v>136.644577</c:v>
                      </c:pt>
                      <c:pt idx="132">
                        <c:v>140.13574199999999</c:v>
                      </c:pt>
                      <c:pt idx="133">
                        <c:v>143.03454600000001</c:v>
                      </c:pt>
                      <c:pt idx="134">
                        <c:v>145.98048399999999</c:v>
                      </c:pt>
                      <c:pt idx="135">
                        <c:v>148.40919500000001</c:v>
                      </c:pt>
                      <c:pt idx="136">
                        <c:v>149.46682699999999</c:v>
                      </c:pt>
                      <c:pt idx="137">
                        <c:v>124.713768</c:v>
                      </c:pt>
                      <c:pt idx="138">
                        <c:v>128.73550399999999</c:v>
                      </c:pt>
                      <c:pt idx="139">
                        <c:v>128.54364000000001</c:v>
                      </c:pt>
                      <c:pt idx="140">
                        <c:v>127.807884</c:v>
                      </c:pt>
                      <c:pt idx="141">
                        <c:v>134.54225199999999</c:v>
                      </c:pt>
                      <c:pt idx="142">
                        <c:v>132.480087</c:v>
                      </c:pt>
                      <c:pt idx="143">
                        <c:v>138.17013499999999</c:v>
                      </c:pt>
                      <c:pt idx="144">
                        <c:v>140.83961500000001</c:v>
                      </c:pt>
                      <c:pt idx="145">
                        <c:v>143.07401999999999</c:v>
                      </c:pt>
                      <c:pt idx="146">
                        <c:v>146.061905</c:v>
                      </c:pt>
                      <c:pt idx="147">
                        <c:v>148.69700599999999</c:v>
                      </c:pt>
                      <c:pt idx="148">
                        <c:v>137.444366</c:v>
                      </c:pt>
                      <c:pt idx="149">
                        <c:v>130.89250200000001</c:v>
                      </c:pt>
                      <c:pt idx="150">
                        <c:v>128.10176100000001</c:v>
                      </c:pt>
                      <c:pt idx="151">
                        <c:v>132.84039300000001</c:v>
                      </c:pt>
                      <c:pt idx="152">
                        <c:v>127.38571899999999</c:v>
                      </c:pt>
                      <c:pt idx="153">
                        <c:v>134.072372</c:v>
                      </c:pt>
                      <c:pt idx="154">
                        <c:v>134.357193</c:v>
                      </c:pt>
                      <c:pt idx="155">
                        <c:v>138.73445100000001</c:v>
                      </c:pt>
                      <c:pt idx="156">
                        <c:v>142.267563</c:v>
                      </c:pt>
                      <c:pt idx="157">
                        <c:v>144.85948200000001</c:v>
                      </c:pt>
                      <c:pt idx="158">
                        <c:v>147.617233</c:v>
                      </c:pt>
                      <c:pt idx="159">
                        <c:v>149.21545399999999</c:v>
                      </c:pt>
                      <c:pt idx="160">
                        <c:v>137.61814899999999</c:v>
                      </c:pt>
                      <c:pt idx="161">
                        <c:v>130.77183500000001</c:v>
                      </c:pt>
                      <c:pt idx="162">
                        <c:v>131.40052800000001</c:v>
                      </c:pt>
                      <c:pt idx="163">
                        <c:v>130.515717</c:v>
                      </c:pt>
                      <c:pt idx="164">
                        <c:v>129.462738</c:v>
                      </c:pt>
                      <c:pt idx="165">
                        <c:v>132.960297</c:v>
                      </c:pt>
                      <c:pt idx="166">
                        <c:v>134.74516299999999</c:v>
                      </c:pt>
                      <c:pt idx="167">
                        <c:v>139.44276400000001</c:v>
                      </c:pt>
                      <c:pt idx="168">
                        <c:v>142.424881</c:v>
                      </c:pt>
                      <c:pt idx="169">
                        <c:v>145.406372</c:v>
                      </c:pt>
                      <c:pt idx="170">
                        <c:v>148.061905</c:v>
                      </c:pt>
                      <c:pt idx="171">
                        <c:v>149.52508499999999</c:v>
                      </c:pt>
                      <c:pt idx="172">
                        <c:v>138.493652</c:v>
                      </c:pt>
                      <c:pt idx="173">
                        <c:v>131.967331</c:v>
                      </c:pt>
                      <c:pt idx="174">
                        <c:v>132.981323</c:v>
                      </c:pt>
                      <c:pt idx="175">
                        <c:v>132.41339099999999</c:v>
                      </c:pt>
                      <c:pt idx="176">
                        <c:v>131.63922099999999</c:v>
                      </c:pt>
                      <c:pt idx="177">
                        <c:v>130.76487700000001</c:v>
                      </c:pt>
                      <c:pt idx="178">
                        <c:v>136.87344400000001</c:v>
                      </c:pt>
                      <c:pt idx="179">
                        <c:v>140.33218400000001</c:v>
                      </c:pt>
                      <c:pt idx="180">
                        <c:v>138.01722699999999</c:v>
                      </c:pt>
                      <c:pt idx="181">
                        <c:v>142.536179</c:v>
                      </c:pt>
                      <c:pt idx="182">
                        <c:v>145.80877699999999</c:v>
                      </c:pt>
                      <c:pt idx="183">
                        <c:v>136.971756</c:v>
                      </c:pt>
                      <c:pt idx="184">
                        <c:v>137.770432</c:v>
                      </c:pt>
                      <c:pt idx="185">
                        <c:v>137.49035599999999</c:v>
                      </c:pt>
                      <c:pt idx="186">
                        <c:v>141.76290900000001</c:v>
                      </c:pt>
                      <c:pt idx="187">
                        <c:v>118.96719400000001</c:v>
                      </c:pt>
                      <c:pt idx="188">
                        <c:v>129.58914200000001</c:v>
                      </c:pt>
                      <c:pt idx="189">
                        <c:v>135.05789200000001</c:v>
                      </c:pt>
                      <c:pt idx="190">
                        <c:v>138.60337799999999</c:v>
                      </c:pt>
                      <c:pt idx="191">
                        <c:v>141.99350000000001</c:v>
                      </c:pt>
                      <c:pt idx="192">
                        <c:v>142.16314700000001</c:v>
                      </c:pt>
                      <c:pt idx="193">
                        <c:v>144.888947</c:v>
                      </c:pt>
                      <c:pt idx="194">
                        <c:v>147.69940199999999</c:v>
                      </c:pt>
                      <c:pt idx="195">
                        <c:v>149.11679100000001</c:v>
                      </c:pt>
                      <c:pt idx="196">
                        <c:v>139.683685</c:v>
                      </c:pt>
                      <c:pt idx="197">
                        <c:v>134.11552399999999</c:v>
                      </c:pt>
                      <c:pt idx="198">
                        <c:v>132.541245</c:v>
                      </c:pt>
                      <c:pt idx="199">
                        <c:v>130.46533199999999</c:v>
                      </c:pt>
                      <c:pt idx="200">
                        <c:v>128.503525</c:v>
                      </c:pt>
                      <c:pt idx="201">
                        <c:v>133.45384200000001</c:v>
                      </c:pt>
                      <c:pt idx="202">
                        <c:v>137.97877500000001</c:v>
                      </c:pt>
                      <c:pt idx="203">
                        <c:v>141.41593900000001</c:v>
                      </c:pt>
                      <c:pt idx="204">
                        <c:v>143.864304</c:v>
                      </c:pt>
                      <c:pt idx="205">
                        <c:v>145.27827500000001</c:v>
                      </c:pt>
                      <c:pt idx="206">
                        <c:v>148.142563</c:v>
                      </c:pt>
                      <c:pt idx="207">
                        <c:v>137.401962</c:v>
                      </c:pt>
                      <c:pt idx="208">
                        <c:v>137.23258999999999</c:v>
                      </c:pt>
                      <c:pt idx="209">
                        <c:v>137.52333100000001</c:v>
                      </c:pt>
                      <c:pt idx="210">
                        <c:v>135.72006200000001</c:v>
                      </c:pt>
                      <c:pt idx="211">
                        <c:v>138.39201399999999</c:v>
                      </c:pt>
                      <c:pt idx="212">
                        <c:v>135.80212399999999</c:v>
                      </c:pt>
                      <c:pt idx="213">
                        <c:v>137.389374</c:v>
                      </c:pt>
                      <c:pt idx="214">
                        <c:v>134.96380600000001</c:v>
                      </c:pt>
                      <c:pt idx="215">
                        <c:v>140.14334099999999</c:v>
                      </c:pt>
                      <c:pt idx="216">
                        <c:v>132.90313699999999</c:v>
                      </c:pt>
                      <c:pt idx="217">
                        <c:v>138.35034200000001</c:v>
                      </c:pt>
                      <c:pt idx="218">
                        <c:v>141.945572</c:v>
                      </c:pt>
                      <c:pt idx="219">
                        <c:v>144.17967200000001</c:v>
                      </c:pt>
                      <c:pt idx="220">
                        <c:v>136.28997799999999</c:v>
                      </c:pt>
                      <c:pt idx="221">
                        <c:v>137.09167500000001</c:v>
                      </c:pt>
                      <c:pt idx="222">
                        <c:v>136.882645</c:v>
                      </c:pt>
                      <c:pt idx="223">
                        <c:v>136.552536</c:v>
                      </c:pt>
                      <c:pt idx="224">
                        <c:v>136.20373499999999</c:v>
                      </c:pt>
                      <c:pt idx="225">
                        <c:v>133.807693</c:v>
                      </c:pt>
                      <c:pt idx="226">
                        <c:v>134.132904</c:v>
                      </c:pt>
                      <c:pt idx="227">
                        <c:v>139.02941899999999</c:v>
                      </c:pt>
                      <c:pt idx="228">
                        <c:v>142.22515899999999</c:v>
                      </c:pt>
                      <c:pt idx="229">
                        <c:v>144.527466</c:v>
                      </c:pt>
                      <c:pt idx="230">
                        <c:v>146.929001</c:v>
                      </c:pt>
                      <c:pt idx="231">
                        <c:v>137.226395</c:v>
                      </c:pt>
                      <c:pt idx="232">
                        <c:v>143.15013099999999</c:v>
                      </c:pt>
                      <c:pt idx="233">
                        <c:v>131.98962399999999</c:v>
                      </c:pt>
                      <c:pt idx="234">
                        <c:v>132.64920000000001</c:v>
                      </c:pt>
                      <c:pt idx="235">
                        <c:v>131.81002799999999</c:v>
                      </c:pt>
                      <c:pt idx="236">
                        <c:v>130.84977699999999</c:v>
                      </c:pt>
                      <c:pt idx="237">
                        <c:v>129.84141500000001</c:v>
                      </c:pt>
                      <c:pt idx="238">
                        <c:v>135.029831</c:v>
                      </c:pt>
                      <c:pt idx="239">
                        <c:v>138.57231100000001</c:v>
                      </c:pt>
                      <c:pt idx="240">
                        <c:v>141.53225699999999</c:v>
                      </c:pt>
                      <c:pt idx="241">
                        <c:v>143.886459</c:v>
                      </c:pt>
                      <c:pt idx="242">
                        <c:v>146.208191</c:v>
                      </c:pt>
                      <c:pt idx="243">
                        <c:v>148.245834</c:v>
                      </c:pt>
                      <c:pt idx="244">
                        <c:v>148.163467</c:v>
                      </c:pt>
                      <c:pt idx="245">
                        <c:v>126.29542499999999</c:v>
                      </c:pt>
                      <c:pt idx="246">
                        <c:v>126.793098</c:v>
                      </c:pt>
                      <c:pt idx="247">
                        <c:v>124.56527699999999</c:v>
                      </c:pt>
                      <c:pt idx="248">
                        <c:v>129.88656599999999</c:v>
                      </c:pt>
                      <c:pt idx="249">
                        <c:v>132.261246</c:v>
                      </c:pt>
                      <c:pt idx="250">
                        <c:v>135.74786399999999</c:v>
                      </c:pt>
                      <c:pt idx="251">
                        <c:v>136.84187299999999</c:v>
                      </c:pt>
                      <c:pt idx="252">
                        <c:v>140.22636399999999</c:v>
                      </c:pt>
                      <c:pt idx="253">
                        <c:v>142.16333</c:v>
                      </c:pt>
                      <c:pt idx="254">
                        <c:v>144.12603799999999</c:v>
                      </c:pt>
                      <c:pt idx="255">
                        <c:v>146.01544200000001</c:v>
                      </c:pt>
                      <c:pt idx="256">
                        <c:v>135.50466900000001</c:v>
                      </c:pt>
                      <c:pt idx="257">
                        <c:v>129.32707199999999</c:v>
                      </c:pt>
                      <c:pt idx="258">
                        <c:v>126.65149700000001</c:v>
                      </c:pt>
                      <c:pt idx="259">
                        <c:v>128.24700899999999</c:v>
                      </c:pt>
                      <c:pt idx="260">
                        <c:v>124.047043</c:v>
                      </c:pt>
                      <c:pt idx="261">
                        <c:v>129.880447</c:v>
                      </c:pt>
                      <c:pt idx="262">
                        <c:v>133.51597599999999</c:v>
                      </c:pt>
                      <c:pt idx="263">
                        <c:v>136.772537</c:v>
                      </c:pt>
                      <c:pt idx="264">
                        <c:v>139.65820299999999</c:v>
                      </c:pt>
                      <c:pt idx="265">
                        <c:v>137.99925200000001</c:v>
                      </c:pt>
                      <c:pt idx="266">
                        <c:v>141.93942300000001</c:v>
                      </c:pt>
                      <c:pt idx="267">
                        <c:v>144.23168899999999</c:v>
                      </c:pt>
                      <c:pt idx="268">
                        <c:v>135.70313999999999</c:v>
                      </c:pt>
                      <c:pt idx="269">
                        <c:v>130.86113</c:v>
                      </c:pt>
                      <c:pt idx="270">
                        <c:v>131.18746899999999</c:v>
                      </c:pt>
                      <c:pt idx="271">
                        <c:v>130.50616500000001</c:v>
                      </c:pt>
                      <c:pt idx="272">
                        <c:v>129.72139000000001</c:v>
                      </c:pt>
                      <c:pt idx="273">
                        <c:v>128.877274</c:v>
                      </c:pt>
                      <c:pt idx="274">
                        <c:v>134.53095999999999</c:v>
                      </c:pt>
                      <c:pt idx="275">
                        <c:v>138.20405600000001</c:v>
                      </c:pt>
                      <c:pt idx="276">
                        <c:v>141.15473900000001</c:v>
                      </c:pt>
                      <c:pt idx="277">
                        <c:v>135.648178</c:v>
                      </c:pt>
                      <c:pt idx="278">
                        <c:v>140.24086</c:v>
                      </c:pt>
                      <c:pt idx="279">
                        <c:v>143.171967</c:v>
                      </c:pt>
                      <c:pt idx="280">
                        <c:v>137.350449</c:v>
                      </c:pt>
                      <c:pt idx="281">
                        <c:v>134.07093800000001</c:v>
                      </c:pt>
                      <c:pt idx="282">
                        <c:v>133.797089</c:v>
                      </c:pt>
                      <c:pt idx="283">
                        <c:v>133.01286300000001</c:v>
                      </c:pt>
                      <c:pt idx="284">
                        <c:v>132.224548</c:v>
                      </c:pt>
                      <c:pt idx="285">
                        <c:v>131.422394</c:v>
                      </c:pt>
                      <c:pt idx="286">
                        <c:v>136.44160500000001</c:v>
                      </c:pt>
                      <c:pt idx="287">
                        <c:v>137.27981600000001</c:v>
                      </c:pt>
                      <c:pt idx="288">
                        <c:v>140.92752100000001</c:v>
                      </c:pt>
                      <c:pt idx="289">
                        <c:v>143.43691999999999</c:v>
                      </c:pt>
                      <c:pt idx="290">
                        <c:v>145.94000199999999</c:v>
                      </c:pt>
                      <c:pt idx="291">
                        <c:v>147.72427400000001</c:v>
                      </c:pt>
                      <c:pt idx="292">
                        <c:v>125.845932</c:v>
                      </c:pt>
                      <c:pt idx="293">
                        <c:v>133.35154700000001</c:v>
                      </c:pt>
                      <c:pt idx="294">
                        <c:v>132.00598099999999</c:v>
                      </c:pt>
                      <c:pt idx="295">
                        <c:v>131.091095</c:v>
                      </c:pt>
                      <c:pt idx="296">
                        <c:v>130.225067</c:v>
                      </c:pt>
                      <c:pt idx="297">
                        <c:v>129.338043</c:v>
                      </c:pt>
                      <c:pt idx="298">
                        <c:v>134.504807</c:v>
                      </c:pt>
                      <c:pt idx="299">
                        <c:v>137.93670700000001</c:v>
                      </c:pt>
                      <c:pt idx="300">
                        <c:v>140.82333399999999</c:v>
                      </c:pt>
                      <c:pt idx="301">
                        <c:v>142.600311</c:v>
                      </c:pt>
                      <c:pt idx="302">
                        <c:v>142.46929900000001</c:v>
                      </c:pt>
                      <c:pt idx="303">
                        <c:v>144.626419</c:v>
                      </c:pt>
                      <c:pt idx="304">
                        <c:v>147.09492499999999</c:v>
                      </c:pt>
                      <c:pt idx="305">
                        <c:v>127.750023</c:v>
                      </c:pt>
                      <c:pt idx="306">
                        <c:v>129.66348300000001</c:v>
                      </c:pt>
                      <c:pt idx="307">
                        <c:v>132.44433599999999</c:v>
                      </c:pt>
                      <c:pt idx="308">
                        <c:v>130.024002</c:v>
                      </c:pt>
                      <c:pt idx="309">
                        <c:v>128.385345</c:v>
                      </c:pt>
                      <c:pt idx="310">
                        <c:v>133.95095800000001</c:v>
                      </c:pt>
                      <c:pt idx="311">
                        <c:v>137.624481</c:v>
                      </c:pt>
                      <c:pt idx="312">
                        <c:v>140.70718400000001</c:v>
                      </c:pt>
                      <c:pt idx="313">
                        <c:v>142.435562</c:v>
                      </c:pt>
                      <c:pt idx="314">
                        <c:v>132.773315</c:v>
                      </c:pt>
                      <c:pt idx="315">
                        <c:v>139.036179</c:v>
                      </c:pt>
                      <c:pt idx="316">
                        <c:v>141.62674000000001</c:v>
                      </c:pt>
                      <c:pt idx="317">
                        <c:v>132.52693199999999</c:v>
                      </c:pt>
                      <c:pt idx="318">
                        <c:v>134.18696600000001</c:v>
                      </c:pt>
                      <c:pt idx="319">
                        <c:v>134.327316</c:v>
                      </c:pt>
                      <c:pt idx="320">
                        <c:v>134.244202</c:v>
                      </c:pt>
                      <c:pt idx="321">
                        <c:v>133.58573899999999</c:v>
                      </c:pt>
                      <c:pt idx="322">
                        <c:v>133.534302</c:v>
                      </c:pt>
                      <c:pt idx="323">
                        <c:v>137.29480000000001</c:v>
                      </c:pt>
                      <c:pt idx="324">
                        <c:v>140.487289</c:v>
                      </c:pt>
                      <c:pt idx="325">
                        <c:v>140.92868000000001</c:v>
                      </c:pt>
                      <c:pt idx="326">
                        <c:v>143.41029399999999</c:v>
                      </c:pt>
                      <c:pt idx="327">
                        <c:v>143.694199</c:v>
                      </c:pt>
                      <c:pt idx="328">
                        <c:v>142.15640300000001</c:v>
                      </c:pt>
                      <c:pt idx="329">
                        <c:v>130.29388399999999</c:v>
                      </c:pt>
                      <c:pt idx="330">
                        <c:v>129.83561700000001</c:v>
                      </c:pt>
                      <c:pt idx="331">
                        <c:v>128.05128500000001</c:v>
                      </c:pt>
                      <c:pt idx="332">
                        <c:v>126.267403</c:v>
                      </c:pt>
                      <c:pt idx="333">
                        <c:v>132.68057300000001</c:v>
                      </c:pt>
                      <c:pt idx="334">
                        <c:v>135.287262</c:v>
                      </c:pt>
                      <c:pt idx="335">
                        <c:v>138.837875</c:v>
                      </c:pt>
                      <c:pt idx="336">
                        <c:v>141.64451600000001</c:v>
                      </c:pt>
                      <c:pt idx="337">
                        <c:v>144.05928</c:v>
                      </c:pt>
                      <c:pt idx="338">
                        <c:v>146.55920399999999</c:v>
                      </c:pt>
                      <c:pt idx="339">
                        <c:v>148.836456</c:v>
                      </c:pt>
                      <c:pt idx="340">
                        <c:v>137.69816599999999</c:v>
                      </c:pt>
                      <c:pt idx="341">
                        <c:v>131.24646000000001</c:v>
                      </c:pt>
                      <c:pt idx="342">
                        <c:v>133.621399</c:v>
                      </c:pt>
                      <c:pt idx="343">
                        <c:v>133.997604</c:v>
                      </c:pt>
                      <c:pt idx="344">
                        <c:v>138.42593400000001</c:v>
                      </c:pt>
                      <c:pt idx="345">
                        <c:v>137.06286600000001</c:v>
                      </c:pt>
                      <c:pt idx="346">
                        <c:v>137.057602</c:v>
                      </c:pt>
                      <c:pt idx="347">
                        <c:v>136.92219499999999</c:v>
                      </c:pt>
                      <c:pt idx="348">
                        <c:v>141.564941</c:v>
                      </c:pt>
                      <c:pt idx="349">
                        <c:v>144.423508</c:v>
                      </c:pt>
                      <c:pt idx="350">
                        <c:v>138.38916</c:v>
                      </c:pt>
                      <c:pt idx="351">
                        <c:v>142.866241</c:v>
                      </c:pt>
                      <c:pt idx="352">
                        <c:v>137.487122</c:v>
                      </c:pt>
                      <c:pt idx="353">
                        <c:v>134.41333</c:v>
                      </c:pt>
                      <c:pt idx="354">
                        <c:v>134.125595</c:v>
                      </c:pt>
                      <c:pt idx="355">
                        <c:v>133.32656900000001</c:v>
                      </c:pt>
                      <c:pt idx="356">
                        <c:v>134.67858899999999</c:v>
                      </c:pt>
                      <c:pt idx="357">
                        <c:v>135.819061</c:v>
                      </c:pt>
                      <c:pt idx="358">
                        <c:v>133.870621</c:v>
                      </c:pt>
                      <c:pt idx="359">
                        <c:v>138.71931499999999</c:v>
                      </c:pt>
                      <c:pt idx="360">
                        <c:v>141.90055799999999</c:v>
                      </c:pt>
                      <c:pt idx="361">
                        <c:v>144.28509500000001</c:v>
                      </c:pt>
                      <c:pt idx="362">
                        <c:v>146.13273599999999</c:v>
                      </c:pt>
                      <c:pt idx="363">
                        <c:v>148.053619</c:v>
                      </c:pt>
                      <c:pt idx="364">
                        <c:v>137.39108300000001</c:v>
                      </c:pt>
                      <c:pt idx="365">
                        <c:v>131.082291</c:v>
                      </c:pt>
                      <c:pt idx="366">
                        <c:v>132.14013700000001</c:v>
                      </c:pt>
                      <c:pt idx="367">
                        <c:v>131.64122</c:v>
                      </c:pt>
                      <c:pt idx="368">
                        <c:v>130.936905</c:v>
                      </c:pt>
                      <c:pt idx="369">
                        <c:v>130.144363</c:v>
                      </c:pt>
                      <c:pt idx="370">
                        <c:v>135.543091</c:v>
                      </c:pt>
                      <c:pt idx="371">
                        <c:v>137.59605400000001</c:v>
                      </c:pt>
                      <c:pt idx="372">
                        <c:v>140.750854</c:v>
                      </c:pt>
                      <c:pt idx="373">
                        <c:v>136.94152800000001</c:v>
                      </c:pt>
                      <c:pt idx="374">
                        <c:v>140.94537399999999</c:v>
                      </c:pt>
                      <c:pt idx="375">
                        <c:v>137.73483300000001</c:v>
                      </c:pt>
                      <c:pt idx="376">
                        <c:v>135.48551900000001</c:v>
                      </c:pt>
                      <c:pt idx="377">
                        <c:v>133.811646</c:v>
                      </c:pt>
                      <c:pt idx="378">
                        <c:v>130.31341599999999</c:v>
                      </c:pt>
                      <c:pt idx="379">
                        <c:v>132.25145000000001</c:v>
                      </c:pt>
                      <c:pt idx="380">
                        <c:v>131.82913199999999</c:v>
                      </c:pt>
                      <c:pt idx="381">
                        <c:v>127.964485</c:v>
                      </c:pt>
                      <c:pt idx="382">
                        <c:v>133.65971400000001</c:v>
                      </c:pt>
                      <c:pt idx="383">
                        <c:v>136.784119</c:v>
                      </c:pt>
                      <c:pt idx="384">
                        <c:v>139.664322</c:v>
                      </c:pt>
                      <c:pt idx="385">
                        <c:v>142.050354</c:v>
                      </c:pt>
                      <c:pt idx="386">
                        <c:v>144.210114</c:v>
                      </c:pt>
                      <c:pt idx="387">
                        <c:v>137.70974699999999</c:v>
                      </c:pt>
                      <c:pt idx="388">
                        <c:v>133.93772899999999</c:v>
                      </c:pt>
                      <c:pt idx="389">
                        <c:v>131.043823</c:v>
                      </c:pt>
                      <c:pt idx="390">
                        <c:v>133.00036600000001</c:v>
                      </c:pt>
                      <c:pt idx="391">
                        <c:v>133.66926599999999</c:v>
                      </c:pt>
                      <c:pt idx="392">
                        <c:v>134.05216999999999</c:v>
                      </c:pt>
                      <c:pt idx="393">
                        <c:v>137.568375</c:v>
                      </c:pt>
                      <c:pt idx="394">
                        <c:v>136.55192600000001</c:v>
                      </c:pt>
                      <c:pt idx="395">
                        <c:v>131.95597799999999</c:v>
                      </c:pt>
                      <c:pt idx="396">
                        <c:v>129.01149000000001</c:v>
                      </c:pt>
                      <c:pt idx="397">
                        <c:v>134.332458</c:v>
                      </c:pt>
                      <c:pt idx="398">
                        <c:v>137.20256000000001</c:v>
                      </c:pt>
                      <c:pt idx="399">
                        <c:v>138.838165</c:v>
                      </c:pt>
                      <c:pt idx="400">
                        <c:v>131.12634299999999</c:v>
                      </c:pt>
                      <c:pt idx="401">
                        <c:v>132.32060200000001</c:v>
                      </c:pt>
                      <c:pt idx="402">
                        <c:v>125.450035</c:v>
                      </c:pt>
                      <c:pt idx="403">
                        <c:v>128.70538300000001</c:v>
                      </c:pt>
                      <c:pt idx="404">
                        <c:v>133.36090100000001</c:v>
                      </c:pt>
                      <c:pt idx="405">
                        <c:v>135.17666600000001</c:v>
                      </c:pt>
                      <c:pt idx="406">
                        <c:v>138.207031</c:v>
                      </c:pt>
                      <c:pt idx="407">
                        <c:v>131.78688</c:v>
                      </c:pt>
                      <c:pt idx="408">
                        <c:v>137.114532</c:v>
                      </c:pt>
                      <c:pt idx="409">
                        <c:v>129.17202800000001</c:v>
                      </c:pt>
                      <c:pt idx="410">
                        <c:v>135.301331</c:v>
                      </c:pt>
                      <c:pt idx="411">
                        <c:v>137.931366</c:v>
                      </c:pt>
                      <c:pt idx="412">
                        <c:v>129.55436700000001</c:v>
                      </c:pt>
                      <c:pt idx="413">
                        <c:v>132.82934599999999</c:v>
                      </c:pt>
                      <c:pt idx="414">
                        <c:v>128.79779099999999</c:v>
                      </c:pt>
                      <c:pt idx="415">
                        <c:v>126.206703</c:v>
                      </c:pt>
                      <c:pt idx="416">
                        <c:v>124.05875399999999</c:v>
                      </c:pt>
                      <c:pt idx="417">
                        <c:v>129.23472599999999</c:v>
                      </c:pt>
                      <c:pt idx="418">
                        <c:v>132.67437699999999</c:v>
                      </c:pt>
                      <c:pt idx="419">
                        <c:v>135.823318</c:v>
                      </c:pt>
                      <c:pt idx="420">
                        <c:v>137.75271599999999</c:v>
                      </c:pt>
                      <c:pt idx="421">
                        <c:v>137.61283900000001</c:v>
                      </c:pt>
                      <c:pt idx="422">
                        <c:v>140.39312699999999</c:v>
                      </c:pt>
                      <c:pt idx="423">
                        <c:v>142.76997399999999</c:v>
                      </c:pt>
                      <c:pt idx="424">
                        <c:v>133.4263</c:v>
                      </c:pt>
                      <c:pt idx="425">
                        <c:v>128.05972299999999</c:v>
                      </c:pt>
                      <c:pt idx="426">
                        <c:v>124.662071</c:v>
                      </c:pt>
                      <c:pt idx="427">
                        <c:v>127.056602</c:v>
                      </c:pt>
                      <c:pt idx="428">
                        <c:v>130.75389100000001</c:v>
                      </c:pt>
                      <c:pt idx="429">
                        <c:v>124.478256</c:v>
                      </c:pt>
                      <c:pt idx="430">
                        <c:v>130.824814</c:v>
                      </c:pt>
                      <c:pt idx="431">
                        <c:v>134.519104</c:v>
                      </c:pt>
                      <c:pt idx="432">
                        <c:v>137.63166799999999</c:v>
                      </c:pt>
                      <c:pt idx="433">
                        <c:v>140.06452899999999</c:v>
                      </c:pt>
                      <c:pt idx="434">
                        <c:v>138.08462499999999</c:v>
                      </c:pt>
                      <c:pt idx="435">
                        <c:v>137.42243999999999</c:v>
                      </c:pt>
                      <c:pt idx="436">
                        <c:v>128.80722</c:v>
                      </c:pt>
                      <c:pt idx="437">
                        <c:v>131.28097500000001</c:v>
                      </c:pt>
                      <c:pt idx="438">
                        <c:v>129.27603099999999</c:v>
                      </c:pt>
                      <c:pt idx="439">
                        <c:v>127.796959</c:v>
                      </c:pt>
                      <c:pt idx="440">
                        <c:v>127.613022</c:v>
                      </c:pt>
                      <c:pt idx="441">
                        <c:v>126.758835</c:v>
                      </c:pt>
                      <c:pt idx="442">
                        <c:v>132.16615300000001</c:v>
                      </c:pt>
                      <c:pt idx="443">
                        <c:v>135.711319</c:v>
                      </c:pt>
                      <c:pt idx="444">
                        <c:v>138.728058</c:v>
                      </c:pt>
                      <c:pt idx="445">
                        <c:v>140.45256000000001</c:v>
                      </c:pt>
                      <c:pt idx="446">
                        <c:v>143.12927199999999</c:v>
                      </c:pt>
                      <c:pt idx="447">
                        <c:v>145.547012</c:v>
                      </c:pt>
                      <c:pt idx="448">
                        <c:v>128.89624000000001</c:v>
                      </c:pt>
                      <c:pt idx="449">
                        <c:v>130.40226699999999</c:v>
                      </c:pt>
                      <c:pt idx="450">
                        <c:v>128.13943499999999</c:v>
                      </c:pt>
                      <c:pt idx="451">
                        <c:v>126.150009</c:v>
                      </c:pt>
                      <c:pt idx="452">
                        <c:v>131.71456900000001</c:v>
                      </c:pt>
                      <c:pt idx="453">
                        <c:v>127.39263200000001</c:v>
                      </c:pt>
                      <c:pt idx="454">
                        <c:v>133.400879</c:v>
                      </c:pt>
                      <c:pt idx="455">
                        <c:v>136.97230500000001</c:v>
                      </c:pt>
                      <c:pt idx="456">
                        <c:v>139.57830799999999</c:v>
                      </c:pt>
                      <c:pt idx="457">
                        <c:v>141.66952499999999</c:v>
                      </c:pt>
                      <c:pt idx="458">
                        <c:v>144.49409499999999</c:v>
                      </c:pt>
                      <c:pt idx="459">
                        <c:v>145.70988500000001</c:v>
                      </c:pt>
                      <c:pt idx="460">
                        <c:v>136.216812</c:v>
                      </c:pt>
                      <c:pt idx="461">
                        <c:v>130.60841400000001</c:v>
                      </c:pt>
                      <c:pt idx="462">
                        <c:v>127.341179</c:v>
                      </c:pt>
                      <c:pt idx="463">
                        <c:v>131.80311599999999</c:v>
                      </c:pt>
                      <c:pt idx="464">
                        <c:v>126.30978399999999</c:v>
                      </c:pt>
                      <c:pt idx="465">
                        <c:v>132.11823999999999</c:v>
                      </c:pt>
                      <c:pt idx="466">
                        <c:v>134.92640700000001</c:v>
                      </c:pt>
                      <c:pt idx="467">
                        <c:v>138.19567900000001</c:v>
                      </c:pt>
                      <c:pt idx="468">
                        <c:v>141.282028</c:v>
                      </c:pt>
                      <c:pt idx="469">
                        <c:v>143.71542400000001</c:v>
                      </c:pt>
                      <c:pt idx="470">
                        <c:v>145.544037</c:v>
                      </c:pt>
                      <c:pt idx="471">
                        <c:v>147.401398</c:v>
                      </c:pt>
                      <c:pt idx="472">
                        <c:v>137.093582</c:v>
                      </c:pt>
                      <c:pt idx="473">
                        <c:v>131.03663599999999</c:v>
                      </c:pt>
                      <c:pt idx="474">
                        <c:v>132.814911</c:v>
                      </c:pt>
                      <c:pt idx="475">
                        <c:v>132.84693899999999</c:v>
                      </c:pt>
                      <c:pt idx="476">
                        <c:v>132.58599899999999</c:v>
                      </c:pt>
                      <c:pt idx="477">
                        <c:v>132.198013</c:v>
                      </c:pt>
                      <c:pt idx="478">
                        <c:v>137.26675399999999</c:v>
                      </c:pt>
                      <c:pt idx="479">
                        <c:v>137.28527800000001</c:v>
                      </c:pt>
                      <c:pt idx="480">
                        <c:v>141.21698000000001</c:v>
                      </c:pt>
                      <c:pt idx="481">
                        <c:v>143.76068100000001</c:v>
                      </c:pt>
                      <c:pt idx="482">
                        <c:v>146.338303</c:v>
                      </c:pt>
                      <c:pt idx="483">
                        <c:v>139.81253100000001</c:v>
                      </c:pt>
                      <c:pt idx="484">
                        <c:v>136.036835</c:v>
                      </c:pt>
                      <c:pt idx="485">
                        <c:v>133.12193300000001</c:v>
                      </c:pt>
                      <c:pt idx="486">
                        <c:v>132.68177800000001</c:v>
                      </c:pt>
                      <c:pt idx="487">
                        <c:v>131.74859599999999</c:v>
                      </c:pt>
                      <c:pt idx="488">
                        <c:v>130.80055200000001</c:v>
                      </c:pt>
                      <c:pt idx="489">
                        <c:v>129.82266200000001</c:v>
                      </c:pt>
                      <c:pt idx="490">
                        <c:v>135.455185</c:v>
                      </c:pt>
                      <c:pt idx="491">
                        <c:v>139.11811800000001</c:v>
                      </c:pt>
                      <c:pt idx="492">
                        <c:v>141.344482</c:v>
                      </c:pt>
                      <c:pt idx="493">
                        <c:v>142.57746900000001</c:v>
                      </c:pt>
                      <c:pt idx="494">
                        <c:v>144.35379</c:v>
                      </c:pt>
                      <c:pt idx="495">
                        <c:v>145.698318</c:v>
                      </c:pt>
                      <c:pt idx="496">
                        <c:v>145.803268</c:v>
                      </c:pt>
                      <c:pt idx="497">
                        <c:v>130.39047199999999</c:v>
                      </c:pt>
                      <c:pt idx="498">
                        <c:v>130.44090299999999</c:v>
                      </c:pt>
                      <c:pt idx="499">
                        <c:v>128.64494300000001</c:v>
                      </c:pt>
                      <c:pt idx="500">
                        <c:v>131.65278599999999</c:v>
                      </c:pt>
                      <c:pt idx="501">
                        <c:v>132.27188100000001</c:v>
                      </c:pt>
                      <c:pt idx="502">
                        <c:v>135.27641299999999</c:v>
                      </c:pt>
                      <c:pt idx="503">
                        <c:v>139.17340100000001</c:v>
                      </c:pt>
                      <c:pt idx="504">
                        <c:v>140.302032</c:v>
                      </c:pt>
                      <c:pt idx="505">
                        <c:v>142.485657</c:v>
                      </c:pt>
                      <c:pt idx="506">
                        <c:v>141.946472</c:v>
                      </c:pt>
                      <c:pt idx="507">
                        <c:v>135.36637899999999</c:v>
                      </c:pt>
                      <c:pt idx="508">
                        <c:v>134.103409</c:v>
                      </c:pt>
                      <c:pt idx="509">
                        <c:v>136.24980199999999</c:v>
                      </c:pt>
                      <c:pt idx="510">
                        <c:v>132.13857999999999</c:v>
                      </c:pt>
                      <c:pt idx="511">
                        <c:v>129.46876499999999</c:v>
                      </c:pt>
                      <c:pt idx="512">
                        <c:v>127.231308</c:v>
                      </c:pt>
                      <c:pt idx="513">
                        <c:v>132.59030200000001</c:v>
                      </c:pt>
                      <c:pt idx="514">
                        <c:v>136.37413000000001</c:v>
                      </c:pt>
                      <c:pt idx="515">
                        <c:v>139.074173</c:v>
                      </c:pt>
                      <c:pt idx="516">
                        <c:v>141.84994499999999</c:v>
                      </c:pt>
                      <c:pt idx="517">
                        <c:v>144.115814</c:v>
                      </c:pt>
                      <c:pt idx="518">
                        <c:v>146.40097</c:v>
                      </c:pt>
                      <c:pt idx="519">
                        <c:v>139.742065</c:v>
                      </c:pt>
                      <c:pt idx="520">
                        <c:v>135.881134</c:v>
                      </c:pt>
                      <c:pt idx="521">
                        <c:v>132.912781</c:v>
                      </c:pt>
                      <c:pt idx="522">
                        <c:v>131.48294100000001</c:v>
                      </c:pt>
                      <c:pt idx="523">
                        <c:v>129.88557399999999</c:v>
                      </c:pt>
                      <c:pt idx="524">
                        <c:v>128.39125100000001</c:v>
                      </c:pt>
                      <c:pt idx="525">
                        <c:v>131.462784</c:v>
                      </c:pt>
                      <c:pt idx="526">
                        <c:v>135.796066</c:v>
                      </c:pt>
                      <c:pt idx="527">
                        <c:v>138.80650299999999</c:v>
                      </c:pt>
                      <c:pt idx="528">
                        <c:v>141.78886399999999</c:v>
                      </c:pt>
                      <c:pt idx="529">
                        <c:v>136.39932300000001</c:v>
                      </c:pt>
                      <c:pt idx="530">
                        <c:v>141.48175000000001</c:v>
                      </c:pt>
                      <c:pt idx="531">
                        <c:v>142.294678</c:v>
                      </c:pt>
                      <c:pt idx="532">
                        <c:v>137.32844499999999</c:v>
                      </c:pt>
                      <c:pt idx="533">
                        <c:v>134.45863299999999</c:v>
                      </c:pt>
                      <c:pt idx="534">
                        <c:v>133.103317</c:v>
                      </c:pt>
                      <c:pt idx="535">
                        <c:v>131.661835</c:v>
                      </c:pt>
                      <c:pt idx="536">
                        <c:v>130.32742300000001</c:v>
                      </c:pt>
                      <c:pt idx="537">
                        <c:v>135.59571800000001</c:v>
                      </c:pt>
                      <c:pt idx="538">
                        <c:v>134.40718100000001</c:v>
                      </c:pt>
                      <c:pt idx="539">
                        <c:v>138.950378</c:v>
                      </c:pt>
                      <c:pt idx="540">
                        <c:v>140.694275</c:v>
                      </c:pt>
                      <c:pt idx="541">
                        <c:v>143.52943400000001</c:v>
                      </c:pt>
                      <c:pt idx="542">
                        <c:v>146.08315999999999</c:v>
                      </c:pt>
                      <c:pt idx="543">
                        <c:v>148.294434</c:v>
                      </c:pt>
                      <c:pt idx="544">
                        <c:v>125.76087200000001</c:v>
                      </c:pt>
                      <c:pt idx="545">
                        <c:v>134.61691300000001</c:v>
                      </c:pt>
                      <c:pt idx="546">
                        <c:v>133.20915199999999</c:v>
                      </c:pt>
                      <c:pt idx="547">
                        <c:v>132.40486100000001</c:v>
                      </c:pt>
                      <c:pt idx="548">
                        <c:v>134.11776699999999</c:v>
                      </c:pt>
                      <c:pt idx="549">
                        <c:v>136.421402</c:v>
                      </c:pt>
                      <c:pt idx="550">
                        <c:v>134.08912699999999</c:v>
                      </c:pt>
                      <c:pt idx="551">
                        <c:v>136.55534399999999</c:v>
                      </c:pt>
                      <c:pt idx="552">
                        <c:v>136.486008</c:v>
                      </c:pt>
                      <c:pt idx="553">
                        <c:v>140.391098</c:v>
                      </c:pt>
                      <c:pt idx="554">
                        <c:v>143.131439</c:v>
                      </c:pt>
                      <c:pt idx="555">
                        <c:v>145.21586600000001</c:v>
                      </c:pt>
                      <c:pt idx="556">
                        <c:v>125.613129</c:v>
                      </c:pt>
                      <c:pt idx="557">
                        <c:v>133.79354900000001</c:v>
                      </c:pt>
                      <c:pt idx="558">
                        <c:v>134.546539</c:v>
                      </c:pt>
                      <c:pt idx="559">
                        <c:v>137.23320000000001</c:v>
                      </c:pt>
                      <c:pt idx="560">
                        <c:v>140.61682099999999</c:v>
                      </c:pt>
                      <c:pt idx="561">
                        <c:v>123.110542</c:v>
                      </c:pt>
                      <c:pt idx="562">
                        <c:v>130.928787</c:v>
                      </c:pt>
                      <c:pt idx="563">
                        <c:v>135.15528900000001</c:v>
                      </c:pt>
                      <c:pt idx="564">
                        <c:v>138.526138</c:v>
                      </c:pt>
                      <c:pt idx="565">
                        <c:v>138.758881</c:v>
                      </c:pt>
                      <c:pt idx="566">
                        <c:v>141.90329</c:v>
                      </c:pt>
                      <c:pt idx="567">
                        <c:v>132.68171699999999</c:v>
                      </c:pt>
                      <c:pt idx="568">
                        <c:v>138.80043000000001</c:v>
                      </c:pt>
                      <c:pt idx="569">
                        <c:v>130.37441999999999</c:v>
                      </c:pt>
                      <c:pt idx="570">
                        <c:v>129.850967</c:v>
                      </c:pt>
                      <c:pt idx="571">
                        <c:v>135.55612199999999</c:v>
                      </c:pt>
                      <c:pt idx="572">
                        <c:v>130.78862000000001</c:v>
                      </c:pt>
                      <c:pt idx="573">
                        <c:v>129.232101</c:v>
                      </c:pt>
                      <c:pt idx="574">
                        <c:v>131.31053199999999</c:v>
                      </c:pt>
                      <c:pt idx="575">
                        <c:v>135.839279</c:v>
                      </c:pt>
                      <c:pt idx="576">
                        <c:v>139.06051600000001</c:v>
                      </c:pt>
                      <c:pt idx="577">
                        <c:v>141.64532500000001</c:v>
                      </c:pt>
                      <c:pt idx="578">
                        <c:v>144.328506</c:v>
                      </c:pt>
                      <c:pt idx="579">
                        <c:v>146.59019499999999</c:v>
                      </c:pt>
                      <c:pt idx="580">
                        <c:v>135.609283</c:v>
                      </c:pt>
                      <c:pt idx="581">
                        <c:v>129.26823400000001</c:v>
                      </c:pt>
                      <c:pt idx="582">
                        <c:v>128.11776699999999</c:v>
                      </c:pt>
                      <c:pt idx="583">
                        <c:v>126.177177</c:v>
                      </c:pt>
                      <c:pt idx="584">
                        <c:v>132.83810399999999</c:v>
                      </c:pt>
                      <c:pt idx="585">
                        <c:v>129.197205</c:v>
                      </c:pt>
                      <c:pt idx="586">
                        <c:v>134.90696700000001</c:v>
                      </c:pt>
                      <c:pt idx="587">
                        <c:v>138.523697</c:v>
                      </c:pt>
                      <c:pt idx="588">
                        <c:v>141.797943</c:v>
                      </c:pt>
                      <c:pt idx="589">
                        <c:v>144.448883</c:v>
                      </c:pt>
                      <c:pt idx="590">
                        <c:v>147.19285600000001</c:v>
                      </c:pt>
                      <c:pt idx="591">
                        <c:v>149.02600100000001</c:v>
                      </c:pt>
                      <c:pt idx="592">
                        <c:v>141.20356799999999</c:v>
                      </c:pt>
                      <c:pt idx="593">
                        <c:v>130.75196800000001</c:v>
                      </c:pt>
                      <c:pt idx="594">
                        <c:v>135.78686500000001</c:v>
                      </c:pt>
                      <c:pt idx="595">
                        <c:v>137.53295900000001</c:v>
                      </c:pt>
                      <c:pt idx="596">
                        <c:v>123.371628</c:v>
                      </c:pt>
                      <c:pt idx="597">
                        <c:v>132.667755</c:v>
                      </c:pt>
                      <c:pt idx="598">
                        <c:v>137.12910500000001</c:v>
                      </c:pt>
                      <c:pt idx="599">
                        <c:v>140.70578</c:v>
                      </c:pt>
                    </c:numCache>
                  </c:numRef>
                </c:yVal>
                <c:smooth val="0"/>
                <c:extLst xmlns:c15="http://schemas.microsoft.com/office/drawing/2012/chart">
                  <c:ext xmlns:c16="http://schemas.microsoft.com/office/drawing/2014/chart" uri="{C3380CC4-5D6E-409C-BE32-E72D297353CC}">
                    <c16:uniqueId val="{00000006-74E7-4BE1-9034-21A81316676D}"/>
                  </c:ext>
                </c:extLst>
              </c15:ser>
            </c15:filteredScatterSeries>
            <c15:filteredScatterSeries>
              <c15:ser>
                <c:idx val="4"/>
                <c:order val="5"/>
                <c:tx>
                  <c:strRef>
                    <c:extLst xmlns:c15="http://schemas.microsoft.com/office/drawing/2012/chart">
                      <c:ext xmlns:c15="http://schemas.microsoft.com/office/drawing/2012/chart" uri="{02D57815-91ED-43cb-92C2-25804820EDAC}">
                        <c15:formulaRef>
                          <c15:sqref>'03N20W34G01'!$I$2</c15:sqref>
                        </c15:formulaRef>
                      </c:ext>
                    </c:extLst>
                    <c:strCache>
                      <c:ptCount val="1"/>
                      <c:pt idx="0">
                        <c:v>Reduced pumping without projects 2</c:v>
                      </c:pt>
                    </c:strCache>
                  </c:strRef>
                </c:tx>
                <c:spPr>
                  <a:ln w="19050" cap="rnd">
                    <a:solidFill>
                      <a:schemeClr val="accent6"/>
                    </a:solidFill>
                    <a:round/>
                  </a:ln>
                  <a:effectLst/>
                </c:spPr>
                <c:marker>
                  <c:symbol val="none"/>
                </c:marker>
                <c:xVal>
                  <c:numRef>
                    <c:extLst xmlns:c15="http://schemas.microsoft.com/office/drawing/2012/chart">
                      <c:ext xmlns:c15="http://schemas.microsoft.com/office/drawing/2012/chart" uri="{02D57815-91ED-43cb-92C2-25804820EDAC}">
                        <c15:formulaRef>
                          <c15:sqref>'03N20W34G01'!$A$3:$A$602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'03N20W34G01'!$I$3:$I$602</c15:sqref>
                        </c15:formulaRef>
                      </c:ext>
                    </c:extLst>
                    <c:numCache>
                      <c:formatCode>General</c:formatCode>
                      <c:ptCount val="600"/>
                      <c:pt idx="0">
                        <c:v>148.73165900000001</c:v>
                      </c:pt>
                      <c:pt idx="1">
                        <c:v>150.50398300000001</c:v>
                      </c:pt>
                      <c:pt idx="2">
                        <c:v>154.19139100000001</c:v>
                      </c:pt>
                      <c:pt idx="3">
                        <c:v>146.86024499999999</c:v>
                      </c:pt>
                      <c:pt idx="4">
                        <c:v>151.96618699999999</c:v>
                      </c:pt>
                      <c:pt idx="5">
                        <c:v>134.54557800000001</c:v>
                      </c:pt>
                      <c:pt idx="6">
                        <c:v>141.72088600000001</c:v>
                      </c:pt>
                      <c:pt idx="7">
                        <c:v>144.465744</c:v>
                      </c:pt>
                      <c:pt idx="8">
                        <c:v>146.301086</c:v>
                      </c:pt>
                      <c:pt idx="9">
                        <c:v>129.033447</c:v>
                      </c:pt>
                      <c:pt idx="10">
                        <c:v>139.94821200000001</c:v>
                      </c:pt>
                      <c:pt idx="11">
                        <c:v>141.946945</c:v>
                      </c:pt>
                      <c:pt idx="12">
                        <c:v>147.16729699999999</c:v>
                      </c:pt>
                      <c:pt idx="13">
                        <c:v>150.72262599999999</c:v>
                      </c:pt>
                      <c:pt idx="14">
                        <c:v>137.24108899999999</c:v>
                      </c:pt>
                      <c:pt idx="15">
                        <c:v>145.53831500000001</c:v>
                      </c:pt>
                      <c:pt idx="16">
                        <c:v>148.77230800000001</c:v>
                      </c:pt>
                      <c:pt idx="17">
                        <c:v>136.27143899999999</c:v>
                      </c:pt>
                      <c:pt idx="18">
                        <c:v>141.073792</c:v>
                      </c:pt>
                      <c:pt idx="19">
                        <c:v>146.355637</c:v>
                      </c:pt>
                      <c:pt idx="20">
                        <c:v>146.38261399999999</c:v>
                      </c:pt>
                      <c:pt idx="21">
                        <c:v>124.432785</c:v>
                      </c:pt>
                      <c:pt idx="22">
                        <c:v>136.57614100000001</c:v>
                      </c:pt>
                      <c:pt idx="23">
                        <c:v>142.37609900000001</c:v>
                      </c:pt>
                      <c:pt idx="24">
                        <c:v>146.55259699999999</c:v>
                      </c:pt>
                      <c:pt idx="25">
                        <c:v>150.102341</c:v>
                      </c:pt>
                      <c:pt idx="26">
                        <c:v>147.28015099999999</c:v>
                      </c:pt>
                      <c:pt idx="27">
                        <c:v>150.377182</c:v>
                      </c:pt>
                      <c:pt idx="28">
                        <c:v>136.591995</c:v>
                      </c:pt>
                      <c:pt idx="29">
                        <c:v>136.26767000000001</c:v>
                      </c:pt>
                      <c:pt idx="30">
                        <c:v>134.611771</c:v>
                      </c:pt>
                      <c:pt idx="31">
                        <c:v>132.845215</c:v>
                      </c:pt>
                      <c:pt idx="32">
                        <c:v>136.63960299999999</c:v>
                      </c:pt>
                      <c:pt idx="33">
                        <c:v>139.05139199999999</c:v>
                      </c:pt>
                      <c:pt idx="34">
                        <c:v>134.92759699999999</c:v>
                      </c:pt>
                      <c:pt idx="35">
                        <c:v>141.23242200000001</c:v>
                      </c:pt>
                      <c:pt idx="36">
                        <c:v>145.52778599999999</c:v>
                      </c:pt>
                      <c:pt idx="37">
                        <c:v>137.60322600000001</c:v>
                      </c:pt>
                      <c:pt idx="38">
                        <c:v>141.31956500000001</c:v>
                      </c:pt>
                      <c:pt idx="39">
                        <c:v>143.657715</c:v>
                      </c:pt>
                      <c:pt idx="40">
                        <c:v>132.71760599999999</c:v>
                      </c:pt>
                      <c:pt idx="41">
                        <c:v>138.88656599999999</c:v>
                      </c:pt>
                      <c:pt idx="42">
                        <c:v>134.042542</c:v>
                      </c:pt>
                      <c:pt idx="43">
                        <c:v>137.908096</c:v>
                      </c:pt>
                      <c:pt idx="44">
                        <c:v>133.15934799999999</c:v>
                      </c:pt>
                      <c:pt idx="45">
                        <c:v>130.16720599999999</c:v>
                      </c:pt>
                      <c:pt idx="46">
                        <c:v>135.296997</c:v>
                      </c:pt>
                      <c:pt idx="47">
                        <c:v>140.18360899999999</c:v>
                      </c:pt>
                      <c:pt idx="48">
                        <c:v>143.91255200000001</c:v>
                      </c:pt>
                      <c:pt idx="49">
                        <c:v>146.75517300000001</c:v>
                      </c:pt>
                      <c:pt idx="50">
                        <c:v>136.48963900000001</c:v>
                      </c:pt>
                      <c:pt idx="51">
                        <c:v>133.50860599999999</c:v>
                      </c:pt>
                      <c:pt idx="52">
                        <c:v>130.57847599999999</c:v>
                      </c:pt>
                      <c:pt idx="53">
                        <c:v>136.90377799999999</c:v>
                      </c:pt>
                      <c:pt idx="54">
                        <c:v>127.99039500000001</c:v>
                      </c:pt>
                      <c:pt idx="55">
                        <c:v>122.586037</c:v>
                      </c:pt>
                      <c:pt idx="56">
                        <c:v>124.82431800000001</c:v>
                      </c:pt>
                      <c:pt idx="57">
                        <c:v>131.34683200000001</c:v>
                      </c:pt>
                      <c:pt idx="58">
                        <c:v>135.59877</c:v>
                      </c:pt>
                      <c:pt idx="59">
                        <c:v>139.25521900000001</c:v>
                      </c:pt>
                      <c:pt idx="60">
                        <c:v>142.576279</c:v>
                      </c:pt>
                      <c:pt idx="61">
                        <c:v>144.86068700000001</c:v>
                      </c:pt>
                      <c:pt idx="62">
                        <c:v>147.753815</c:v>
                      </c:pt>
                      <c:pt idx="63">
                        <c:v>150.280396</c:v>
                      </c:pt>
                      <c:pt idx="64">
                        <c:v>130.03851299999999</c:v>
                      </c:pt>
                      <c:pt idx="65">
                        <c:v>129.19986</c:v>
                      </c:pt>
                      <c:pt idx="66">
                        <c:v>124.89325700000001</c:v>
                      </c:pt>
                      <c:pt idx="67">
                        <c:v>130.24352999999999</c:v>
                      </c:pt>
                      <c:pt idx="68">
                        <c:v>123.769524</c:v>
                      </c:pt>
                      <c:pt idx="69">
                        <c:v>127.28175400000001</c:v>
                      </c:pt>
                      <c:pt idx="70">
                        <c:v>132.42257699999999</c:v>
                      </c:pt>
                      <c:pt idx="71">
                        <c:v>136.295715</c:v>
                      </c:pt>
                      <c:pt idx="72">
                        <c:v>137.373245</c:v>
                      </c:pt>
                      <c:pt idx="73">
                        <c:v>141.16941800000001</c:v>
                      </c:pt>
                      <c:pt idx="74">
                        <c:v>142.843613</c:v>
                      </c:pt>
                      <c:pt idx="75">
                        <c:v>145.45642100000001</c:v>
                      </c:pt>
                      <c:pt idx="76">
                        <c:v>133.543701</c:v>
                      </c:pt>
                      <c:pt idx="77">
                        <c:v>126.569115</c:v>
                      </c:pt>
                      <c:pt idx="78">
                        <c:v>131.01928699999999</c:v>
                      </c:pt>
                      <c:pt idx="79">
                        <c:v>112.574501</c:v>
                      </c:pt>
                      <c:pt idx="80">
                        <c:v>120.02310199999999</c:v>
                      </c:pt>
                      <c:pt idx="81">
                        <c:v>126.986092</c:v>
                      </c:pt>
                      <c:pt idx="82">
                        <c:v>130.66224700000001</c:v>
                      </c:pt>
                      <c:pt idx="83">
                        <c:v>134.78303500000001</c:v>
                      </c:pt>
                      <c:pt idx="84">
                        <c:v>138.184494</c:v>
                      </c:pt>
                      <c:pt idx="85">
                        <c:v>141.08137500000001</c:v>
                      </c:pt>
                      <c:pt idx="86">
                        <c:v>143.99453700000001</c:v>
                      </c:pt>
                      <c:pt idx="87">
                        <c:v>138.472748</c:v>
                      </c:pt>
                      <c:pt idx="88">
                        <c:v>130.37994399999999</c:v>
                      </c:pt>
                      <c:pt idx="89">
                        <c:v>126.474281</c:v>
                      </c:pt>
                      <c:pt idx="90">
                        <c:v>132.63394199999999</c:v>
                      </c:pt>
                      <c:pt idx="91">
                        <c:v>135.75143399999999</c:v>
                      </c:pt>
                      <c:pt idx="92">
                        <c:v>138.055939</c:v>
                      </c:pt>
                      <c:pt idx="93">
                        <c:v>121.647514</c:v>
                      </c:pt>
                      <c:pt idx="94">
                        <c:v>123.69216900000001</c:v>
                      </c:pt>
                      <c:pt idx="95">
                        <c:v>130.95509300000001</c:v>
                      </c:pt>
                      <c:pt idx="96">
                        <c:v>134.245789</c:v>
                      </c:pt>
                      <c:pt idx="97">
                        <c:v>137.722961</c:v>
                      </c:pt>
                      <c:pt idx="98">
                        <c:v>141.04495199999999</c:v>
                      </c:pt>
                      <c:pt idx="99">
                        <c:v>141.400116</c:v>
                      </c:pt>
                      <c:pt idx="100">
                        <c:v>138.66992200000001</c:v>
                      </c:pt>
                      <c:pt idx="101">
                        <c:v>120.640244</c:v>
                      </c:pt>
                      <c:pt idx="102">
                        <c:v>124.76329</c:v>
                      </c:pt>
                      <c:pt idx="103">
                        <c:v>125.210808</c:v>
                      </c:pt>
                      <c:pt idx="104">
                        <c:v>130.02050800000001</c:v>
                      </c:pt>
                      <c:pt idx="105">
                        <c:v>127.135391</c:v>
                      </c:pt>
                      <c:pt idx="106">
                        <c:v>123.065834</c:v>
                      </c:pt>
                      <c:pt idx="107">
                        <c:v>130.29454000000001</c:v>
                      </c:pt>
                      <c:pt idx="108">
                        <c:v>134.41239899999999</c:v>
                      </c:pt>
                      <c:pt idx="109">
                        <c:v>137.13192699999999</c:v>
                      </c:pt>
                      <c:pt idx="110">
                        <c:v>140.16082800000001</c:v>
                      </c:pt>
                      <c:pt idx="111">
                        <c:v>141.57435599999999</c:v>
                      </c:pt>
                      <c:pt idx="112">
                        <c:v>127.154236</c:v>
                      </c:pt>
                      <c:pt idx="113">
                        <c:v>122.790817</c:v>
                      </c:pt>
                      <c:pt idx="114">
                        <c:v>120.09137</c:v>
                      </c:pt>
                      <c:pt idx="115">
                        <c:v>117.181427</c:v>
                      </c:pt>
                      <c:pt idx="116">
                        <c:v>125.076454</c:v>
                      </c:pt>
                      <c:pt idx="117">
                        <c:v>123.278831</c:v>
                      </c:pt>
                      <c:pt idx="118">
                        <c:v>126.181847</c:v>
                      </c:pt>
                      <c:pt idx="119">
                        <c:v>130.45277400000001</c:v>
                      </c:pt>
                      <c:pt idx="120">
                        <c:v>134.31603999999999</c:v>
                      </c:pt>
                      <c:pt idx="121">
                        <c:v>137.37596099999999</c:v>
                      </c:pt>
                      <c:pt idx="122">
                        <c:v>139.00237999999999</c:v>
                      </c:pt>
                      <c:pt idx="123">
                        <c:v>141.93125900000001</c:v>
                      </c:pt>
                      <c:pt idx="124">
                        <c:v>129.21431000000001</c:v>
                      </c:pt>
                      <c:pt idx="125">
                        <c:v>121.80323</c:v>
                      </c:pt>
                      <c:pt idx="126">
                        <c:v>121.86061100000001</c:v>
                      </c:pt>
                      <c:pt idx="127">
                        <c:v>120.484398</c:v>
                      </c:pt>
                      <c:pt idx="128">
                        <c:v>119.00724</c:v>
                      </c:pt>
                      <c:pt idx="129">
                        <c:v>126.018486</c:v>
                      </c:pt>
                      <c:pt idx="130">
                        <c:v>125.135193</c:v>
                      </c:pt>
                      <c:pt idx="131">
                        <c:v>130.58038300000001</c:v>
                      </c:pt>
                      <c:pt idx="132">
                        <c:v>134.17738299999999</c:v>
                      </c:pt>
                      <c:pt idx="133">
                        <c:v>137.16781599999999</c:v>
                      </c:pt>
                      <c:pt idx="134">
                        <c:v>140.230682</c:v>
                      </c:pt>
                      <c:pt idx="135">
                        <c:v>142.73571799999999</c:v>
                      </c:pt>
                      <c:pt idx="136">
                        <c:v>143.78024300000001</c:v>
                      </c:pt>
                      <c:pt idx="137">
                        <c:v>117.511627</c:v>
                      </c:pt>
                      <c:pt idx="138">
                        <c:v>121.68611900000001</c:v>
                      </c:pt>
                      <c:pt idx="139">
                        <c:v>121.40952299999999</c:v>
                      </c:pt>
                      <c:pt idx="140">
                        <c:v>120.56398799999999</c:v>
                      </c:pt>
                      <c:pt idx="141">
                        <c:v>127.575378</c:v>
                      </c:pt>
                      <c:pt idx="142">
                        <c:v>125.343979</c:v>
                      </c:pt>
                      <c:pt idx="143">
                        <c:v>131.293915</c:v>
                      </c:pt>
                      <c:pt idx="144">
                        <c:v>134.03102100000001</c:v>
                      </c:pt>
                      <c:pt idx="145">
                        <c:v>136.33123800000001</c:v>
                      </c:pt>
                      <c:pt idx="146">
                        <c:v>139.449127</c:v>
                      </c:pt>
                      <c:pt idx="147">
                        <c:v>142.18722500000001</c:v>
                      </c:pt>
                      <c:pt idx="148">
                        <c:v>130.10987900000001</c:v>
                      </c:pt>
                      <c:pt idx="149">
                        <c:v>123.08560900000001</c:v>
                      </c:pt>
                      <c:pt idx="150">
                        <c:v>120.064224</c:v>
                      </c:pt>
                      <c:pt idx="151">
                        <c:v>124.986115</c:v>
                      </c:pt>
                      <c:pt idx="152">
                        <c:v>119.15773799999999</c:v>
                      </c:pt>
                      <c:pt idx="153">
                        <c:v>126.128319</c:v>
                      </c:pt>
                      <c:pt idx="154">
                        <c:v>126.375229</c:v>
                      </c:pt>
                      <c:pt idx="155">
                        <c:v>130.95751999999999</c:v>
                      </c:pt>
                      <c:pt idx="156">
                        <c:v>134.637573</c:v>
                      </c:pt>
                      <c:pt idx="157">
                        <c:v>137.33758499999999</c:v>
                      </c:pt>
                      <c:pt idx="158">
                        <c:v>140.225571</c:v>
                      </c:pt>
                      <c:pt idx="159">
                        <c:v>141.85839799999999</c:v>
                      </c:pt>
                      <c:pt idx="160">
                        <c:v>129.346451</c:v>
                      </c:pt>
                      <c:pt idx="161">
                        <c:v>121.97425800000001</c:v>
                      </c:pt>
                      <c:pt idx="162">
                        <c:v>122.561874</c:v>
                      </c:pt>
                      <c:pt idx="163">
                        <c:v>121.537476</c:v>
                      </c:pt>
                      <c:pt idx="164">
                        <c:v>120.33957700000001</c:v>
                      </c:pt>
                      <c:pt idx="165">
                        <c:v>123.961685</c:v>
                      </c:pt>
                      <c:pt idx="166">
                        <c:v>125.80083500000001</c:v>
                      </c:pt>
                      <c:pt idx="167">
                        <c:v>130.73841899999999</c:v>
                      </c:pt>
                      <c:pt idx="168">
                        <c:v>133.84716800000001</c:v>
                      </c:pt>
                      <c:pt idx="169">
                        <c:v>136.97088600000001</c:v>
                      </c:pt>
                      <c:pt idx="170">
                        <c:v>139.75735499999999</c:v>
                      </c:pt>
                      <c:pt idx="171">
                        <c:v>141.25500500000001</c:v>
                      </c:pt>
                      <c:pt idx="172">
                        <c:v>129.28507999999999</c:v>
                      </c:pt>
                      <c:pt idx="173">
                        <c:v>122.219391</c:v>
                      </c:pt>
                      <c:pt idx="174">
                        <c:v>123.221191</c:v>
                      </c:pt>
                      <c:pt idx="175">
                        <c:v>122.527557</c:v>
                      </c:pt>
                      <c:pt idx="176">
                        <c:v>121.618988</c:v>
                      </c:pt>
                      <c:pt idx="177">
                        <c:v>120.603874</c:v>
                      </c:pt>
                      <c:pt idx="178">
                        <c:v>127.04574599999999</c:v>
                      </c:pt>
                      <c:pt idx="179">
                        <c:v>130.68009900000001</c:v>
                      </c:pt>
                      <c:pt idx="180">
                        <c:v>128.09059099999999</c:v>
                      </c:pt>
                      <c:pt idx="181">
                        <c:v>132.885178</c:v>
                      </c:pt>
                      <c:pt idx="182">
                        <c:v>136.32916299999999</c:v>
                      </c:pt>
                      <c:pt idx="183">
                        <c:v>126.694923</c:v>
                      </c:pt>
                      <c:pt idx="184">
                        <c:v>127.46070899999999</c:v>
                      </c:pt>
                      <c:pt idx="185">
                        <c:v>127.067459</c:v>
                      </c:pt>
                      <c:pt idx="186">
                        <c:v>131.58860799999999</c:v>
                      </c:pt>
                      <c:pt idx="187">
                        <c:v>107.380791</c:v>
                      </c:pt>
                      <c:pt idx="188">
                        <c:v>118.091949</c:v>
                      </c:pt>
                      <c:pt idx="189">
                        <c:v>123.96914700000001</c:v>
                      </c:pt>
                      <c:pt idx="190">
                        <c:v>127.76488500000001</c:v>
                      </c:pt>
                      <c:pt idx="191">
                        <c:v>131.370285</c:v>
                      </c:pt>
                      <c:pt idx="192">
                        <c:v>131.47226000000001</c:v>
                      </c:pt>
                      <c:pt idx="193">
                        <c:v>134.351685</c:v>
                      </c:pt>
                      <c:pt idx="194">
                        <c:v>137.31781000000001</c:v>
                      </c:pt>
                      <c:pt idx="195">
                        <c:v>138.779617</c:v>
                      </c:pt>
                      <c:pt idx="196">
                        <c:v>128.426773</c:v>
                      </c:pt>
                      <c:pt idx="197">
                        <c:v>122.314781</c:v>
                      </c:pt>
                      <c:pt idx="198">
                        <c:v>120.528397</c:v>
                      </c:pt>
                      <c:pt idx="199">
                        <c:v>118.204567</c:v>
                      </c:pt>
                      <c:pt idx="200">
                        <c:v>116.02306400000001</c:v>
                      </c:pt>
                      <c:pt idx="201">
                        <c:v>121.145386</c:v>
                      </c:pt>
                      <c:pt idx="202">
                        <c:v>125.96590399999999</c:v>
                      </c:pt>
                      <c:pt idx="203">
                        <c:v>129.61499000000001</c:v>
                      </c:pt>
                      <c:pt idx="204">
                        <c:v>132.19932600000001</c:v>
                      </c:pt>
                      <c:pt idx="205">
                        <c:v>133.65522799999999</c:v>
                      </c:pt>
                      <c:pt idx="206">
                        <c:v>136.686508</c:v>
                      </c:pt>
                      <c:pt idx="207">
                        <c:v>124.859955</c:v>
                      </c:pt>
                      <c:pt idx="208">
                        <c:v>124.588921</c:v>
                      </c:pt>
                      <c:pt idx="209">
                        <c:v>124.808739</c:v>
                      </c:pt>
                      <c:pt idx="210">
                        <c:v>122.761566</c:v>
                      </c:pt>
                      <c:pt idx="211">
                        <c:v>125.558937</c:v>
                      </c:pt>
                      <c:pt idx="212">
                        <c:v>122.67372899999999</c:v>
                      </c:pt>
                      <c:pt idx="213">
                        <c:v>124.30143</c:v>
                      </c:pt>
                      <c:pt idx="214">
                        <c:v>121.607086</c:v>
                      </c:pt>
                      <c:pt idx="215">
                        <c:v>127.125702</c:v>
                      </c:pt>
                      <c:pt idx="216">
                        <c:v>119.142555</c:v>
                      </c:pt>
                      <c:pt idx="217">
                        <c:v>124.952637</c:v>
                      </c:pt>
                      <c:pt idx="218">
                        <c:v>128.79586800000001</c:v>
                      </c:pt>
                      <c:pt idx="219">
                        <c:v>131.17468299999999</c:v>
                      </c:pt>
                      <c:pt idx="220">
                        <c:v>122.44101000000001</c:v>
                      </c:pt>
                      <c:pt idx="221">
                        <c:v>123.225021</c:v>
                      </c:pt>
                      <c:pt idx="222">
                        <c:v>122.901115</c:v>
                      </c:pt>
                      <c:pt idx="223">
                        <c:v>122.448616</c:v>
                      </c:pt>
                      <c:pt idx="224">
                        <c:v>121.98081999999999</c:v>
                      </c:pt>
                      <c:pt idx="225">
                        <c:v>119.29785200000001</c:v>
                      </c:pt>
                      <c:pt idx="226">
                        <c:v>119.55373400000001</c:v>
                      </c:pt>
                      <c:pt idx="227">
                        <c:v>124.76725</c:v>
                      </c:pt>
                      <c:pt idx="228">
                        <c:v>128.189819</c:v>
                      </c:pt>
                      <c:pt idx="229">
                        <c:v>130.65995799999999</c:v>
                      </c:pt>
                      <c:pt idx="230">
                        <c:v>133.22941599999999</c:v>
                      </c:pt>
                      <c:pt idx="231">
                        <c:v>122.416451</c:v>
                      </c:pt>
                      <c:pt idx="232">
                        <c:v>128.83772300000001</c:v>
                      </c:pt>
                      <c:pt idx="233">
                        <c:v>116.532921</c:v>
                      </c:pt>
                      <c:pt idx="234">
                        <c:v>117.128235</c:v>
                      </c:pt>
                      <c:pt idx="235">
                        <c:v>116.10749800000001</c:v>
                      </c:pt>
                      <c:pt idx="236">
                        <c:v>114.968498</c:v>
                      </c:pt>
                      <c:pt idx="237">
                        <c:v>113.77359</c:v>
                      </c:pt>
                      <c:pt idx="238">
                        <c:v>119.16181899999999</c:v>
                      </c:pt>
                      <c:pt idx="239">
                        <c:v>122.996658</c:v>
                      </c:pt>
                      <c:pt idx="240">
                        <c:v>126.201195</c:v>
                      </c:pt>
                      <c:pt idx="241">
                        <c:v>128.74185199999999</c:v>
                      </c:pt>
                      <c:pt idx="242">
                        <c:v>131.24087499999999</c:v>
                      </c:pt>
                      <c:pt idx="243">
                        <c:v>133.413895</c:v>
                      </c:pt>
                      <c:pt idx="244">
                        <c:v>133.239014</c:v>
                      </c:pt>
                      <c:pt idx="245">
                        <c:v>109.421211</c:v>
                      </c:pt>
                      <c:pt idx="246">
                        <c:v>109.802376</c:v>
                      </c:pt>
                      <c:pt idx="247">
                        <c:v>107.309853</c:v>
                      </c:pt>
                      <c:pt idx="248">
                        <c:v>112.580353</c:v>
                      </c:pt>
                      <c:pt idx="249">
                        <c:v>115.083084</c:v>
                      </c:pt>
                      <c:pt idx="250">
                        <c:v>118.796425</c:v>
                      </c:pt>
                      <c:pt idx="251">
                        <c:v>119.998344</c:v>
                      </c:pt>
                      <c:pt idx="252">
                        <c:v>123.63123299999999</c:v>
                      </c:pt>
                      <c:pt idx="253">
                        <c:v>125.717178</c:v>
                      </c:pt>
                      <c:pt idx="254">
                        <c:v>127.82369199999999</c:v>
                      </c:pt>
                      <c:pt idx="255">
                        <c:v>129.855423</c:v>
                      </c:pt>
                      <c:pt idx="256">
                        <c:v>118.2873</c:v>
                      </c:pt>
                      <c:pt idx="257">
                        <c:v>111.673981</c:v>
                      </c:pt>
                      <c:pt idx="258">
                        <c:v>108.714264</c:v>
                      </c:pt>
                      <c:pt idx="259">
                        <c:v>110.120949</c:v>
                      </c:pt>
                      <c:pt idx="260">
                        <c:v>105.705055</c:v>
                      </c:pt>
                      <c:pt idx="261">
                        <c:v>111.45053900000001</c:v>
                      </c:pt>
                      <c:pt idx="262">
                        <c:v>115.279884</c:v>
                      </c:pt>
                      <c:pt idx="263">
                        <c:v>118.79894299999999</c:v>
                      </c:pt>
                      <c:pt idx="264">
                        <c:v>121.937088</c:v>
                      </c:pt>
                      <c:pt idx="265">
                        <c:v>120.136841</c:v>
                      </c:pt>
                      <c:pt idx="266">
                        <c:v>124.346169</c:v>
                      </c:pt>
                      <c:pt idx="267">
                        <c:v>126.804703</c:v>
                      </c:pt>
                      <c:pt idx="268">
                        <c:v>117.480789</c:v>
                      </c:pt>
                      <c:pt idx="269">
                        <c:v>112.290077</c:v>
                      </c:pt>
                      <c:pt idx="270">
                        <c:v>112.452354</c:v>
                      </c:pt>
                      <c:pt idx="271">
                        <c:v>111.618301</c:v>
                      </c:pt>
                      <c:pt idx="272">
                        <c:v>110.69182600000001</c:v>
                      </c:pt>
                      <c:pt idx="273">
                        <c:v>109.704453</c:v>
                      </c:pt>
                      <c:pt idx="274">
                        <c:v>115.455956</c:v>
                      </c:pt>
                      <c:pt idx="275">
                        <c:v>119.411331</c:v>
                      </c:pt>
                      <c:pt idx="276">
                        <c:v>122.636681</c:v>
                      </c:pt>
                      <c:pt idx="277">
                        <c:v>116.73034699999999</c:v>
                      </c:pt>
                      <c:pt idx="278">
                        <c:v>121.55719000000001</c:v>
                      </c:pt>
                      <c:pt idx="279">
                        <c:v>124.715492</c:v>
                      </c:pt>
                      <c:pt idx="280">
                        <c:v>118.37220000000001</c:v>
                      </c:pt>
                      <c:pt idx="281">
                        <c:v>114.83515199999999</c:v>
                      </c:pt>
                      <c:pt idx="282">
                        <c:v>114.420258</c:v>
                      </c:pt>
                      <c:pt idx="283">
                        <c:v>113.49342300000001</c:v>
                      </c:pt>
                      <c:pt idx="284">
                        <c:v>112.574348</c:v>
                      </c:pt>
                      <c:pt idx="285">
                        <c:v>111.640755</c:v>
                      </c:pt>
                      <c:pt idx="286">
                        <c:v>116.78019</c:v>
                      </c:pt>
                      <c:pt idx="287">
                        <c:v>117.69961499999999</c:v>
                      </c:pt>
                      <c:pt idx="288">
                        <c:v>121.59318500000001</c:v>
                      </c:pt>
                      <c:pt idx="289">
                        <c:v>124.319855</c:v>
                      </c:pt>
                      <c:pt idx="290">
                        <c:v>127.01992</c:v>
                      </c:pt>
                      <c:pt idx="291">
                        <c:v>128.929474</c:v>
                      </c:pt>
                      <c:pt idx="292">
                        <c:v>105.58669999999999</c:v>
                      </c:pt>
                      <c:pt idx="293">
                        <c:v>113.01384</c:v>
                      </c:pt>
                      <c:pt idx="294">
                        <c:v>111.602058</c:v>
                      </c:pt>
                      <c:pt idx="295">
                        <c:v>110.557648</c:v>
                      </c:pt>
                      <c:pt idx="296">
                        <c:v>109.552589</c:v>
                      </c:pt>
                      <c:pt idx="297">
                        <c:v>108.517967</c:v>
                      </c:pt>
                      <c:pt idx="298">
                        <c:v>113.71363100000001</c:v>
                      </c:pt>
                      <c:pt idx="299">
                        <c:v>117.37769299999999</c:v>
                      </c:pt>
                      <c:pt idx="300">
                        <c:v>120.502197</c:v>
                      </c:pt>
                      <c:pt idx="301">
                        <c:v>122.442322</c:v>
                      </c:pt>
                      <c:pt idx="302">
                        <c:v>122.287933</c:v>
                      </c:pt>
                      <c:pt idx="303">
                        <c:v>124.591438</c:v>
                      </c:pt>
                      <c:pt idx="304">
                        <c:v>127.23923499999999</c:v>
                      </c:pt>
                      <c:pt idx="305">
                        <c:v>106.66909800000001</c:v>
                      </c:pt>
                      <c:pt idx="306">
                        <c:v>108.355431</c:v>
                      </c:pt>
                      <c:pt idx="307">
                        <c:v>111.036873</c:v>
                      </c:pt>
                      <c:pt idx="308">
                        <c:v>108.517494</c:v>
                      </c:pt>
                      <c:pt idx="309">
                        <c:v>106.704666</c:v>
                      </c:pt>
                      <c:pt idx="310">
                        <c:v>112.230583</c:v>
                      </c:pt>
                      <c:pt idx="311">
                        <c:v>116.125038</c:v>
                      </c:pt>
                      <c:pt idx="312">
                        <c:v>119.43795</c:v>
                      </c:pt>
                      <c:pt idx="313">
                        <c:v>121.335785</c:v>
                      </c:pt>
                      <c:pt idx="314">
                        <c:v>111.157639</c:v>
                      </c:pt>
                      <c:pt idx="315">
                        <c:v>117.477135</c:v>
                      </c:pt>
                      <c:pt idx="316">
                        <c:v>120.237396</c:v>
                      </c:pt>
                      <c:pt idx="317">
                        <c:v>110.703239</c:v>
                      </c:pt>
                      <c:pt idx="318">
                        <c:v>112.21133399999999</c:v>
                      </c:pt>
                      <c:pt idx="319">
                        <c:v>112.25786600000001</c:v>
                      </c:pt>
                      <c:pt idx="320">
                        <c:v>112.097572</c:v>
                      </c:pt>
                      <c:pt idx="321">
                        <c:v>111.34760300000001</c:v>
                      </c:pt>
                      <c:pt idx="322">
                        <c:v>111.211975</c:v>
                      </c:pt>
                      <c:pt idx="323">
                        <c:v>115.028198</c:v>
                      </c:pt>
                      <c:pt idx="324">
                        <c:v>118.399902</c:v>
                      </c:pt>
                      <c:pt idx="325">
                        <c:v>118.91542099999999</c:v>
                      </c:pt>
                      <c:pt idx="326">
                        <c:v>121.560776</c:v>
                      </c:pt>
                      <c:pt idx="327">
                        <c:v>121.84902200000001</c:v>
                      </c:pt>
                      <c:pt idx="328">
                        <c:v>120.157196</c:v>
                      </c:pt>
                      <c:pt idx="329">
                        <c:v>107.737762</c:v>
                      </c:pt>
                      <c:pt idx="330">
                        <c:v>106.984146</c:v>
                      </c:pt>
                      <c:pt idx="331">
                        <c:v>104.982704</c:v>
                      </c:pt>
                      <c:pt idx="332">
                        <c:v>103.029976</c:v>
                      </c:pt>
                      <c:pt idx="333">
                        <c:v>109.19532</c:v>
                      </c:pt>
                      <c:pt idx="334">
                        <c:v>112.007713</c:v>
                      </c:pt>
                      <c:pt idx="335">
                        <c:v>115.758942</c:v>
                      </c:pt>
                      <c:pt idx="336">
                        <c:v>118.77950300000001</c:v>
                      </c:pt>
                      <c:pt idx="337">
                        <c:v>121.40965300000001</c:v>
                      </c:pt>
                      <c:pt idx="338">
                        <c:v>124.12320699999999</c:v>
                      </c:pt>
                      <c:pt idx="339">
                        <c:v>126.56868</c:v>
                      </c:pt>
                      <c:pt idx="340">
                        <c:v>114.584969</c:v>
                      </c:pt>
                      <c:pt idx="341">
                        <c:v>107.86977400000001</c:v>
                      </c:pt>
                      <c:pt idx="342">
                        <c:v>110.016747</c:v>
                      </c:pt>
                      <c:pt idx="343">
                        <c:v>110.300827</c:v>
                      </c:pt>
                      <c:pt idx="344">
                        <c:v>114.776527</c:v>
                      </c:pt>
                      <c:pt idx="345">
                        <c:v>113.427193</c:v>
                      </c:pt>
                      <c:pt idx="346">
                        <c:v>113.38752700000001</c:v>
                      </c:pt>
                      <c:pt idx="347">
                        <c:v>113.206886</c:v>
                      </c:pt>
                      <c:pt idx="348">
                        <c:v>117.98616</c:v>
                      </c:pt>
                      <c:pt idx="349">
                        <c:v>121.085869</c:v>
                      </c:pt>
                      <c:pt idx="350">
                        <c:v>114.739479</c:v>
                      </c:pt>
                      <c:pt idx="351">
                        <c:v>119.347343</c:v>
                      </c:pt>
                      <c:pt idx="352">
                        <c:v>113.709335</c:v>
                      </c:pt>
                      <c:pt idx="353">
                        <c:v>110.454292</c:v>
                      </c:pt>
                      <c:pt idx="354">
                        <c:v>109.993477</c:v>
                      </c:pt>
                      <c:pt idx="355">
                        <c:v>109.059883</c:v>
                      </c:pt>
                      <c:pt idx="356">
                        <c:v>110.334549</c:v>
                      </c:pt>
                      <c:pt idx="357">
                        <c:v>111.461716</c:v>
                      </c:pt>
                      <c:pt idx="358">
                        <c:v>109.462242</c:v>
                      </c:pt>
                      <c:pt idx="359">
                        <c:v>114.328018</c:v>
                      </c:pt>
                      <c:pt idx="360">
                        <c:v>117.712898</c:v>
                      </c:pt>
                      <c:pt idx="361">
                        <c:v>120.30954699999999</c:v>
                      </c:pt>
                      <c:pt idx="362">
                        <c:v>122.328377</c:v>
                      </c:pt>
                      <c:pt idx="363">
                        <c:v>124.40606699999999</c:v>
                      </c:pt>
                      <c:pt idx="364">
                        <c:v>113.057114</c:v>
                      </c:pt>
                      <c:pt idx="365">
                        <c:v>106.520393</c:v>
                      </c:pt>
                      <c:pt idx="366">
                        <c:v>107.292137</c:v>
                      </c:pt>
                      <c:pt idx="367">
                        <c:v>106.645775</c:v>
                      </c:pt>
                      <c:pt idx="368">
                        <c:v>105.82550000000001</c:v>
                      </c:pt>
                      <c:pt idx="369">
                        <c:v>104.91784699999999</c:v>
                      </c:pt>
                      <c:pt idx="370">
                        <c:v>110.204933</c:v>
                      </c:pt>
                      <c:pt idx="371">
                        <c:v>112.416725</c:v>
                      </c:pt>
                      <c:pt idx="372">
                        <c:v>115.729919</c:v>
                      </c:pt>
                      <c:pt idx="373">
                        <c:v>111.888992</c:v>
                      </c:pt>
                      <c:pt idx="374">
                        <c:v>115.92216500000001</c:v>
                      </c:pt>
                      <c:pt idx="375">
                        <c:v>112.637512</c:v>
                      </c:pt>
                      <c:pt idx="376">
                        <c:v>110.262032</c:v>
                      </c:pt>
                      <c:pt idx="377">
                        <c:v>108.43100699999999</c:v>
                      </c:pt>
                      <c:pt idx="378">
                        <c:v>104.773804</c:v>
                      </c:pt>
                      <c:pt idx="379">
                        <c:v>106.47925600000001</c:v>
                      </c:pt>
                      <c:pt idx="380">
                        <c:v>106.00527200000001</c:v>
                      </c:pt>
                      <c:pt idx="381">
                        <c:v>102.14155599999999</c:v>
                      </c:pt>
                      <c:pt idx="382">
                        <c:v>107.477737</c:v>
                      </c:pt>
                      <c:pt idx="383">
                        <c:v>110.76514400000001</c:v>
                      </c:pt>
                      <c:pt idx="384">
                        <c:v>113.815262</c:v>
                      </c:pt>
                      <c:pt idx="385">
                        <c:v>116.373474</c:v>
                      </c:pt>
                      <c:pt idx="386">
                        <c:v>118.703827</c:v>
                      </c:pt>
                      <c:pt idx="387">
                        <c:v>112.00861399999999</c:v>
                      </c:pt>
                      <c:pt idx="388">
                        <c:v>108.05639600000001</c:v>
                      </c:pt>
                      <c:pt idx="389">
                        <c:v>104.96101400000001</c:v>
                      </c:pt>
                      <c:pt idx="390">
                        <c:v>106.69010900000001</c:v>
                      </c:pt>
                      <c:pt idx="391">
                        <c:v>107.312943</c:v>
                      </c:pt>
                      <c:pt idx="392">
                        <c:v>107.67714700000001</c:v>
                      </c:pt>
                      <c:pt idx="393">
                        <c:v>111.218689</c:v>
                      </c:pt>
                      <c:pt idx="394">
                        <c:v>110.27565</c:v>
                      </c:pt>
                      <c:pt idx="395">
                        <c:v>105.623383</c:v>
                      </c:pt>
                      <c:pt idx="396">
                        <c:v>102.570465</c:v>
                      </c:pt>
                      <c:pt idx="397">
                        <c:v>107.55632</c:v>
                      </c:pt>
                      <c:pt idx="398">
                        <c:v>110.571144</c:v>
                      </c:pt>
                      <c:pt idx="399">
                        <c:v>112.335106</c:v>
                      </c:pt>
                      <c:pt idx="400">
                        <c:v>104.612335</c:v>
                      </c:pt>
                      <c:pt idx="401">
                        <c:v>105.55643499999999</c:v>
                      </c:pt>
                      <c:pt idx="402">
                        <c:v>98.835808</c:v>
                      </c:pt>
                      <c:pt idx="403">
                        <c:v>101.545914</c:v>
                      </c:pt>
                      <c:pt idx="404">
                        <c:v>105.947029</c:v>
                      </c:pt>
                      <c:pt idx="405">
                        <c:v>107.929092</c:v>
                      </c:pt>
                      <c:pt idx="406">
                        <c:v>111.116013</c:v>
                      </c:pt>
                      <c:pt idx="407">
                        <c:v>104.785156</c:v>
                      </c:pt>
                      <c:pt idx="408">
                        <c:v>109.91400899999999</c:v>
                      </c:pt>
                      <c:pt idx="409">
                        <c:v>102.12608299999999</c:v>
                      </c:pt>
                      <c:pt idx="410">
                        <c:v>107.836472</c:v>
                      </c:pt>
                      <c:pt idx="411">
                        <c:v>110.57899500000001</c:v>
                      </c:pt>
                      <c:pt idx="412">
                        <c:v>102.325401</c:v>
                      </c:pt>
                      <c:pt idx="413">
                        <c:v>105.226028</c:v>
                      </c:pt>
                      <c:pt idx="414">
                        <c:v>101.29454</c:v>
                      </c:pt>
                      <c:pt idx="415">
                        <c:v>98.624465999999998</c:v>
                      </c:pt>
                      <c:pt idx="416">
                        <c:v>96.364395000000002</c:v>
                      </c:pt>
                      <c:pt idx="417">
                        <c:v>100.89344800000001</c:v>
                      </c:pt>
                      <c:pt idx="418">
                        <c:v>104.231064</c:v>
                      </c:pt>
                      <c:pt idx="419">
                        <c:v>107.52085099999999</c:v>
                      </c:pt>
                      <c:pt idx="420">
                        <c:v>109.67665100000001</c:v>
                      </c:pt>
                      <c:pt idx="421">
                        <c:v>109.671837</c:v>
                      </c:pt>
                      <c:pt idx="422">
                        <c:v>112.522255</c:v>
                      </c:pt>
                      <c:pt idx="423">
                        <c:v>115.031761</c:v>
                      </c:pt>
                      <c:pt idx="424">
                        <c:v>105.636734</c:v>
                      </c:pt>
                      <c:pt idx="425">
                        <c:v>100.203339</c:v>
                      </c:pt>
                      <c:pt idx="426">
                        <c:v>96.661918999999997</c:v>
                      </c:pt>
                      <c:pt idx="427">
                        <c:v>98.484329000000002</c:v>
                      </c:pt>
                      <c:pt idx="428">
                        <c:v>101.830421</c:v>
                      </c:pt>
                      <c:pt idx="429">
                        <c:v>96.046547000000004</c:v>
                      </c:pt>
                      <c:pt idx="430">
                        <c:v>101.64218099999999</c:v>
                      </c:pt>
                      <c:pt idx="431">
                        <c:v>105.298996</c:v>
                      </c:pt>
                      <c:pt idx="432">
                        <c:v>108.604584</c:v>
                      </c:pt>
                      <c:pt idx="433">
                        <c:v>111.27293400000001</c:v>
                      </c:pt>
                      <c:pt idx="434">
                        <c:v>109.438354</c:v>
                      </c:pt>
                      <c:pt idx="435">
                        <c:v>108.76902800000001</c:v>
                      </c:pt>
                      <c:pt idx="436">
                        <c:v>100.306366</c:v>
                      </c:pt>
                      <c:pt idx="437">
                        <c:v>102.315956</c:v>
                      </c:pt>
                      <c:pt idx="438">
                        <c:v>100.337418</c:v>
                      </c:pt>
                      <c:pt idx="439">
                        <c:v>98.788460000000001</c:v>
                      </c:pt>
                      <c:pt idx="440">
                        <c:v>98.446571000000006</c:v>
                      </c:pt>
                      <c:pt idx="441">
                        <c:v>97.527184000000005</c:v>
                      </c:pt>
                      <c:pt idx="442">
                        <c:v>102.432953</c:v>
                      </c:pt>
                      <c:pt idx="443">
                        <c:v>106.016724</c:v>
                      </c:pt>
                      <c:pt idx="444">
                        <c:v>109.251732</c:v>
                      </c:pt>
                      <c:pt idx="445">
                        <c:v>111.20269</c:v>
                      </c:pt>
                      <c:pt idx="446">
                        <c:v>114.055481</c:v>
                      </c:pt>
                      <c:pt idx="447">
                        <c:v>116.666229</c:v>
                      </c:pt>
                      <c:pt idx="448">
                        <c:v>100.05755600000001</c:v>
                      </c:pt>
                      <c:pt idx="449">
                        <c:v>101.084518</c:v>
                      </c:pt>
                      <c:pt idx="450">
                        <c:v>98.733245999999994</c:v>
                      </c:pt>
                      <c:pt idx="451">
                        <c:v>96.650513000000004</c:v>
                      </c:pt>
                      <c:pt idx="452">
                        <c:v>101.54684399999999</c:v>
                      </c:pt>
                      <c:pt idx="453">
                        <c:v>97.620009999999994</c:v>
                      </c:pt>
                      <c:pt idx="454">
                        <c:v>103.046082</c:v>
                      </c:pt>
                      <c:pt idx="455">
                        <c:v>106.669434</c:v>
                      </c:pt>
                      <c:pt idx="456">
                        <c:v>109.503929</c:v>
                      </c:pt>
                      <c:pt idx="457">
                        <c:v>111.814323</c:v>
                      </c:pt>
                      <c:pt idx="458">
                        <c:v>114.835098</c:v>
                      </c:pt>
                      <c:pt idx="459">
                        <c:v>116.224709</c:v>
                      </c:pt>
                      <c:pt idx="460">
                        <c:v>106.639702</c:v>
                      </c:pt>
                      <c:pt idx="461">
                        <c:v>100.989159</c:v>
                      </c:pt>
                      <c:pt idx="462">
                        <c:v>97.599129000000005</c:v>
                      </c:pt>
                      <c:pt idx="463">
                        <c:v>101.413048</c:v>
                      </c:pt>
                      <c:pt idx="464">
                        <c:v>96.308006000000006</c:v>
                      </c:pt>
                      <c:pt idx="465">
                        <c:v>101.393524</c:v>
                      </c:pt>
                      <c:pt idx="466">
                        <c:v>104.155731</c:v>
                      </c:pt>
                      <c:pt idx="467">
                        <c:v>107.51796</c:v>
                      </c:pt>
                      <c:pt idx="468">
                        <c:v>110.83961499999999</c:v>
                      </c:pt>
                      <c:pt idx="469">
                        <c:v>113.499382</c:v>
                      </c:pt>
                      <c:pt idx="470">
                        <c:v>115.54491400000001</c:v>
                      </c:pt>
                      <c:pt idx="471">
                        <c:v>117.589027</c:v>
                      </c:pt>
                      <c:pt idx="472">
                        <c:v>107.17105100000001</c:v>
                      </c:pt>
                      <c:pt idx="473">
                        <c:v>101.09236900000001</c:v>
                      </c:pt>
                      <c:pt idx="474">
                        <c:v>102.460022</c:v>
                      </c:pt>
                      <c:pt idx="475">
                        <c:v>102.39128100000001</c:v>
                      </c:pt>
                      <c:pt idx="476">
                        <c:v>102.083015</c:v>
                      </c:pt>
                      <c:pt idx="477">
                        <c:v>101.654228</c:v>
                      </c:pt>
                      <c:pt idx="478">
                        <c:v>106.42971</c:v>
                      </c:pt>
                      <c:pt idx="479">
                        <c:v>106.65509</c:v>
                      </c:pt>
                      <c:pt idx="480">
                        <c:v>110.655396</c:v>
                      </c:pt>
                      <c:pt idx="481">
                        <c:v>113.396339</c:v>
                      </c:pt>
                      <c:pt idx="482">
                        <c:v>116.196152</c:v>
                      </c:pt>
                      <c:pt idx="483">
                        <c:v>109.64540100000001</c:v>
                      </c:pt>
                      <c:pt idx="484">
                        <c:v>105.746353</c:v>
                      </c:pt>
                      <c:pt idx="485">
                        <c:v>102.730301</c:v>
                      </c:pt>
                      <c:pt idx="486">
                        <c:v>102.086777</c:v>
                      </c:pt>
                      <c:pt idx="487">
                        <c:v>101.04628</c:v>
                      </c:pt>
                      <c:pt idx="488">
                        <c:v>100.00312</c:v>
                      </c:pt>
                      <c:pt idx="489">
                        <c:v>98.932677999999996</c:v>
                      </c:pt>
                      <c:pt idx="490">
                        <c:v>104.061211</c:v>
                      </c:pt>
                      <c:pt idx="491">
                        <c:v>107.782158</c:v>
                      </c:pt>
                      <c:pt idx="492">
                        <c:v>110.24773399999999</c:v>
                      </c:pt>
                      <c:pt idx="493">
                        <c:v>111.644295</c:v>
                      </c:pt>
                      <c:pt idx="494">
                        <c:v>113.534752</c:v>
                      </c:pt>
                      <c:pt idx="495">
                        <c:v>114.989487</c:v>
                      </c:pt>
                      <c:pt idx="496">
                        <c:v>115.153526</c:v>
                      </c:pt>
                      <c:pt idx="497">
                        <c:v>99.849120999999997</c:v>
                      </c:pt>
                      <c:pt idx="498">
                        <c:v>99.479018999999994</c:v>
                      </c:pt>
                      <c:pt idx="499">
                        <c:v>97.535263</c:v>
                      </c:pt>
                      <c:pt idx="500">
                        <c:v>100.059212</c:v>
                      </c:pt>
                      <c:pt idx="501">
                        <c:v>100.616287</c:v>
                      </c:pt>
                      <c:pt idx="502">
                        <c:v>103.427948</c:v>
                      </c:pt>
                      <c:pt idx="503">
                        <c:v>107.29425000000001</c:v>
                      </c:pt>
                      <c:pt idx="504">
                        <c:v>108.641029</c:v>
                      </c:pt>
                      <c:pt idx="505">
                        <c:v>110.959541</c:v>
                      </c:pt>
                      <c:pt idx="506">
                        <c:v>110.533264</c:v>
                      </c:pt>
                      <c:pt idx="507">
                        <c:v>104.03827699999999</c:v>
                      </c:pt>
                      <c:pt idx="508">
                        <c:v>102.616615</c:v>
                      </c:pt>
                      <c:pt idx="509">
                        <c:v>104.490028</c:v>
                      </c:pt>
                      <c:pt idx="510">
                        <c:v>100.578621</c:v>
                      </c:pt>
                      <c:pt idx="511">
                        <c:v>97.878349</c:v>
                      </c:pt>
                      <c:pt idx="512">
                        <c:v>95.585273999999998</c:v>
                      </c:pt>
                      <c:pt idx="513">
                        <c:v>100.21096</c:v>
                      </c:pt>
                      <c:pt idx="514">
                        <c:v>103.865059</c:v>
                      </c:pt>
                      <c:pt idx="515">
                        <c:v>106.68806499999999</c:v>
                      </c:pt>
                      <c:pt idx="516">
                        <c:v>109.658974</c:v>
                      </c:pt>
                      <c:pt idx="517">
                        <c:v>112.135178</c:v>
                      </c:pt>
                      <c:pt idx="518">
                        <c:v>114.602097</c:v>
                      </c:pt>
                      <c:pt idx="519">
                        <c:v>107.97753899999999</c:v>
                      </c:pt>
                      <c:pt idx="520">
                        <c:v>104.034836</c:v>
                      </c:pt>
                      <c:pt idx="521">
                        <c:v>101.011803</c:v>
                      </c:pt>
                      <c:pt idx="522">
                        <c:v>99.405922000000004</c:v>
                      </c:pt>
                      <c:pt idx="523">
                        <c:v>97.703856999999999</c:v>
                      </c:pt>
                      <c:pt idx="524">
                        <c:v>96.121368000000004</c:v>
                      </c:pt>
                      <c:pt idx="525">
                        <c:v>98.696029999999993</c:v>
                      </c:pt>
                      <c:pt idx="526">
                        <c:v>102.753204</c:v>
                      </c:pt>
                      <c:pt idx="527">
                        <c:v>105.815399</c:v>
                      </c:pt>
                      <c:pt idx="528">
                        <c:v>108.978554</c:v>
                      </c:pt>
                      <c:pt idx="529">
                        <c:v>103.958885</c:v>
                      </c:pt>
                      <c:pt idx="530">
                        <c:v>108.778183</c:v>
                      </c:pt>
                      <c:pt idx="531">
                        <c:v>109.74050099999999</c:v>
                      </c:pt>
                      <c:pt idx="532">
                        <c:v>104.908829</c:v>
                      </c:pt>
                      <c:pt idx="533">
                        <c:v>102.030739</c:v>
                      </c:pt>
                      <c:pt idx="534">
                        <c:v>100.556786</c:v>
                      </c:pt>
                      <c:pt idx="535">
                        <c:v>99.016784999999999</c:v>
                      </c:pt>
                      <c:pt idx="536">
                        <c:v>97.611191000000005</c:v>
                      </c:pt>
                      <c:pt idx="537">
                        <c:v>102.317291</c:v>
                      </c:pt>
                      <c:pt idx="538">
                        <c:v>101.343918</c:v>
                      </c:pt>
                      <c:pt idx="539">
                        <c:v>105.623772</c:v>
                      </c:pt>
                      <c:pt idx="540">
                        <c:v>107.52415499999999</c:v>
                      </c:pt>
                      <c:pt idx="541">
                        <c:v>110.50694300000001</c:v>
                      </c:pt>
                      <c:pt idx="542">
                        <c:v>113.261047</c:v>
                      </c:pt>
                      <c:pt idx="543">
                        <c:v>115.65119900000001</c:v>
                      </c:pt>
                      <c:pt idx="544">
                        <c:v>93.820328000000003</c:v>
                      </c:pt>
                      <c:pt idx="545">
                        <c:v>101.30529</c:v>
                      </c:pt>
                      <c:pt idx="546">
                        <c:v>99.991814000000005</c:v>
                      </c:pt>
                      <c:pt idx="547">
                        <c:v>99.138228999999995</c:v>
                      </c:pt>
                      <c:pt idx="548">
                        <c:v>100.613091</c:v>
                      </c:pt>
                      <c:pt idx="549">
                        <c:v>102.754616</c:v>
                      </c:pt>
                      <c:pt idx="550">
                        <c:v>100.657799</c:v>
                      </c:pt>
                      <c:pt idx="551">
                        <c:v>102.875107</c:v>
                      </c:pt>
                      <c:pt idx="552">
                        <c:v>102.863716</c:v>
                      </c:pt>
                      <c:pt idx="553">
                        <c:v>106.58324399999999</c:v>
                      </c:pt>
                      <c:pt idx="554">
                        <c:v>109.472824</c:v>
                      </c:pt>
                      <c:pt idx="555">
                        <c:v>111.760918</c:v>
                      </c:pt>
                      <c:pt idx="556">
                        <c:v>93.144752999999994</c:v>
                      </c:pt>
                      <c:pt idx="557">
                        <c:v>99.930412000000004</c:v>
                      </c:pt>
                      <c:pt idx="558">
                        <c:v>100.638908</c:v>
                      </c:pt>
                      <c:pt idx="559">
                        <c:v>103.15237399999999</c:v>
                      </c:pt>
                      <c:pt idx="560">
                        <c:v>106.470169</c:v>
                      </c:pt>
                      <c:pt idx="561">
                        <c:v>90.421859999999995</c:v>
                      </c:pt>
                      <c:pt idx="562">
                        <c:v>96.720184000000003</c:v>
                      </c:pt>
                      <c:pt idx="563">
                        <c:v>100.558975</c:v>
                      </c:pt>
                      <c:pt idx="564">
                        <c:v>103.871346</c:v>
                      </c:pt>
                      <c:pt idx="565">
                        <c:v>104.310806</c:v>
                      </c:pt>
                      <c:pt idx="566">
                        <c:v>107.447647</c:v>
                      </c:pt>
                      <c:pt idx="567">
                        <c:v>98.872787000000002</c:v>
                      </c:pt>
                      <c:pt idx="568">
                        <c:v>104.252182</c:v>
                      </c:pt>
                      <c:pt idx="569">
                        <c:v>96.503067000000001</c:v>
                      </c:pt>
                      <c:pt idx="570">
                        <c:v>95.651154000000005</c:v>
                      </c:pt>
                      <c:pt idx="571">
                        <c:v>100.590431</c:v>
                      </c:pt>
                      <c:pt idx="572">
                        <c:v>96.324393999999998</c:v>
                      </c:pt>
                      <c:pt idx="573">
                        <c:v>94.719329999999999</c:v>
                      </c:pt>
                      <c:pt idx="574">
                        <c:v>96.368378000000007</c:v>
                      </c:pt>
                      <c:pt idx="575">
                        <c:v>100.46318100000001</c:v>
                      </c:pt>
                      <c:pt idx="576">
                        <c:v>103.641373</c:v>
                      </c:pt>
                      <c:pt idx="577">
                        <c:v>106.313316</c:v>
                      </c:pt>
                      <c:pt idx="578">
                        <c:v>109.206024</c:v>
                      </c:pt>
                      <c:pt idx="579">
                        <c:v>111.739143</c:v>
                      </c:pt>
                      <c:pt idx="580">
                        <c:v>101.193077</c:v>
                      </c:pt>
                      <c:pt idx="581">
                        <c:v>95.134003000000007</c:v>
                      </c:pt>
                      <c:pt idx="582">
                        <c:v>93.655670000000001</c:v>
                      </c:pt>
                      <c:pt idx="583">
                        <c:v>91.617835999999997</c:v>
                      </c:pt>
                      <c:pt idx="584">
                        <c:v>97.302245999999997</c:v>
                      </c:pt>
                      <c:pt idx="585">
                        <c:v>94.211174</c:v>
                      </c:pt>
                      <c:pt idx="586">
                        <c:v>99.259170999999995</c:v>
                      </c:pt>
                      <c:pt idx="587">
                        <c:v>102.852875</c:v>
                      </c:pt>
                      <c:pt idx="588">
                        <c:v>106.24678</c:v>
                      </c:pt>
                      <c:pt idx="589">
                        <c:v>109.14014400000001</c:v>
                      </c:pt>
                      <c:pt idx="590">
                        <c:v>112.227531</c:v>
                      </c:pt>
                      <c:pt idx="591">
                        <c:v>114.32663700000001</c:v>
                      </c:pt>
                      <c:pt idx="592">
                        <c:v>106.668449</c:v>
                      </c:pt>
                      <c:pt idx="593">
                        <c:v>96.715439000000003</c:v>
                      </c:pt>
                      <c:pt idx="594">
                        <c:v>100.896179</c:v>
                      </c:pt>
                      <c:pt idx="595">
                        <c:v>102.501671</c:v>
                      </c:pt>
                      <c:pt idx="596">
                        <c:v>89.682365000000004</c:v>
                      </c:pt>
                      <c:pt idx="597">
                        <c:v>97.341285999999997</c:v>
                      </c:pt>
                      <c:pt idx="598">
                        <c:v>101.54232</c:v>
                      </c:pt>
                      <c:pt idx="599">
                        <c:v>105.157326</c:v>
                      </c:pt>
                    </c:numCache>
                  </c:numRef>
                </c:yVal>
                <c:smooth val="0"/>
                <c:extLst xmlns:c15="http://schemas.microsoft.com/office/drawing/2012/chart">
                  <c:ext xmlns:c16="http://schemas.microsoft.com/office/drawing/2014/chart" uri="{C3380CC4-5D6E-409C-BE32-E72D297353CC}">
                    <c16:uniqueId val="{00000007-74E7-4BE1-9034-21A81316676D}"/>
                  </c:ext>
                </c:extLst>
              </c15:ser>
            </c15:filteredScatterSeries>
          </c:ext>
        </c:extLst>
      </c:scatterChart>
      <c:valAx>
        <c:axId val="738441695"/>
        <c:scaling>
          <c:orientation val="minMax"/>
          <c:max val="62150"/>
          <c:min val="18264"/>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36814463"/>
        <c:crosses val="autoZero"/>
        <c:crossBetween val="midCat"/>
        <c:majorUnit val="3655"/>
        <c:minorUnit val="1825"/>
      </c:valAx>
      <c:valAx>
        <c:axId val="7368144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38441695"/>
        <c:crosses val="autoZero"/>
        <c:crossBetween val="midCat"/>
      </c:valAx>
      <c:spPr>
        <a:noFill/>
        <a:ln>
          <a:solidFill>
            <a:schemeClr val="bg1">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noFill/>
    </a:ln>
    <a:effectLst/>
  </c:spPr>
  <c:txPr>
    <a:bodyPr/>
    <a:lstStyle/>
    <a:p>
      <a:pPr>
        <a:defRPr sz="1600" baseline="0"/>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693294167244641"/>
          <c:y val="0.11842273307790549"/>
          <c:w val="0.84406878544327024"/>
          <c:h val="0.65425201878500816"/>
        </c:manualLayout>
      </c:layout>
      <c:scatterChart>
        <c:scatterStyle val="lineMarker"/>
        <c:varyColors val="0"/>
        <c:ser>
          <c:idx val="0"/>
          <c:order val="0"/>
          <c:tx>
            <c:v>Historical</c:v>
          </c:tx>
          <c:spPr>
            <a:ln w="19050" cap="rnd">
              <a:solidFill>
                <a:schemeClr val="tx1"/>
              </a:solidFill>
              <a:round/>
            </a:ln>
            <a:effectLst/>
          </c:spPr>
          <c:marker>
            <c:symbol val="none"/>
          </c:marker>
          <c:xVal>
            <c:numRef>
              <c:f>'02N20W08F01'!$C$2:$C$142</c:f>
              <c:numCache>
                <c:formatCode>m/d/yyyy</c:formatCode>
                <c:ptCount val="141"/>
                <c:pt idx="0">
                  <c:v>21824</c:v>
                </c:pt>
                <c:pt idx="1">
                  <c:v>27550</c:v>
                </c:pt>
                <c:pt idx="2">
                  <c:v>27684</c:v>
                </c:pt>
                <c:pt idx="3">
                  <c:v>27857</c:v>
                </c:pt>
                <c:pt idx="4">
                  <c:v>27968</c:v>
                </c:pt>
                <c:pt idx="5">
                  <c:v>28037</c:v>
                </c:pt>
                <c:pt idx="6">
                  <c:v>28156</c:v>
                </c:pt>
                <c:pt idx="7">
                  <c:v>28416</c:v>
                </c:pt>
                <c:pt idx="8">
                  <c:v>28460</c:v>
                </c:pt>
                <c:pt idx="9">
                  <c:v>28542</c:v>
                </c:pt>
                <c:pt idx="10">
                  <c:v>28646</c:v>
                </c:pt>
                <c:pt idx="11">
                  <c:v>28704</c:v>
                </c:pt>
                <c:pt idx="12">
                  <c:v>28762</c:v>
                </c:pt>
                <c:pt idx="13">
                  <c:v>28894</c:v>
                </c:pt>
                <c:pt idx="14">
                  <c:v>28951</c:v>
                </c:pt>
                <c:pt idx="15">
                  <c:v>29005</c:v>
                </c:pt>
                <c:pt idx="16">
                  <c:v>29069</c:v>
                </c:pt>
                <c:pt idx="17">
                  <c:v>29143</c:v>
                </c:pt>
                <c:pt idx="18">
                  <c:v>29375</c:v>
                </c:pt>
                <c:pt idx="19">
                  <c:v>29495</c:v>
                </c:pt>
                <c:pt idx="20">
                  <c:v>29621</c:v>
                </c:pt>
                <c:pt idx="21">
                  <c:v>29678</c:v>
                </c:pt>
                <c:pt idx="22">
                  <c:v>29866</c:v>
                </c:pt>
                <c:pt idx="23">
                  <c:v>29929</c:v>
                </c:pt>
                <c:pt idx="24">
                  <c:v>29994</c:v>
                </c:pt>
                <c:pt idx="25">
                  <c:v>30049</c:v>
                </c:pt>
                <c:pt idx="26">
                  <c:v>30097</c:v>
                </c:pt>
                <c:pt idx="27">
                  <c:v>30419</c:v>
                </c:pt>
                <c:pt idx="28">
                  <c:v>30539</c:v>
                </c:pt>
                <c:pt idx="29">
                  <c:v>30658</c:v>
                </c:pt>
                <c:pt idx="30">
                  <c:v>30778</c:v>
                </c:pt>
                <c:pt idx="31">
                  <c:v>30824</c:v>
                </c:pt>
                <c:pt idx="32">
                  <c:v>30910</c:v>
                </c:pt>
                <c:pt idx="33">
                  <c:v>30958</c:v>
                </c:pt>
                <c:pt idx="34">
                  <c:v>31028</c:v>
                </c:pt>
                <c:pt idx="35">
                  <c:v>31085</c:v>
                </c:pt>
                <c:pt idx="36">
                  <c:v>31199</c:v>
                </c:pt>
                <c:pt idx="37">
                  <c:v>31204</c:v>
                </c:pt>
                <c:pt idx="38">
                  <c:v>31268</c:v>
                </c:pt>
                <c:pt idx="39">
                  <c:v>31338</c:v>
                </c:pt>
                <c:pt idx="40">
                  <c:v>31398</c:v>
                </c:pt>
                <c:pt idx="41">
                  <c:v>31455</c:v>
                </c:pt>
                <c:pt idx="42">
                  <c:v>31511</c:v>
                </c:pt>
                <c:pt idx="43">
                  <c:v>31940</c:v>
                </c:pt>
                <c:pt idx="44">
                  <c:v>32002</c:v>
                </c:pt>
                <c:pt idx="45">
                  <c:v>32049</c:v>
                </c:pt>
                <c:pt idx="46">
                  <c:v>32112</c:v>
                </c:pt>
                <c:pt idx="47">
                  <c:v>32176</c:v>
                </c:pt>
                <c:pt idx="48">
                  <c:v>32246</c:v>
                </c:pt>
                <c:pt idx="49">
                  <c:v>32288</c:v>
                </c:pt>
                <c:pt idx="50">
                  <c:v>32356</c:v>
                </c:pt>
                <c:pt idx="51">
                  <c:v>32417</c:v>
                </c:pt>
                <c:pt idx="52">
                  <c:v>32477</c:v>
                </c:pt>
                <c:pt idx="53">
                  <c:v>32541</c:v>
                </c:pt>
                <c:pt idx="54">
                  <c:v>32603</c:v>
                </c:pt>
                <c:pt idx="55">
                  <c:v>32646</c:v>
                </c:pt>
                <c:pt idx="56">
                  <c:v>32723</c:v>
                </c:pt>
                <c:pt idx="57">
                  <c:v>32782</c:v>
                </c:pt>
                <c:pt idx="58">
                  <c:v>32794</c:v>
                </c:pt>
                <c:pt idx="59">
                  <c:v>32850</c:v>
                </c:pt>
                <c:pt idx="60">
                  <c:v>32969</c:v>
                </c:pt>
                <c:pt idx="61">
                  <c:v>33031</c:v>
                </c:pt>
                <c:pt idx="62">
                  <c:v>33095</c:v>
                </c:pt>
                <c:pt idx="63">
                  <c:v>33178</c:v>
                </c:pt>
                <c:pt idx="64">
                  <c:v>33219</c:v>
                </c:pt>
                <c:pt idx="65">
                  <c:v>33277</c:v>
                </c:pt>
                <c:pt idx="66">
                  <c:v>33458</c:v>
                </c:pt>
                <c:pt idx="67">
                  <c:v>33604</c:v>
                </c:pt>
                <c:pt idx="68">
                  <c:v>33695</c:v>
                </c:pt>
                <c:pt idx="69">
                  <c:v>33885</c:v>
                </c:pt>
                <c:pt idx="70">
                  <c:v>33953</c:v>
                </c:pt>
                <c:pt idx="71">
                  <c:v>33996</c:v>
                </c:pt>
                <c:pt idx="72">
                  <c:v>34001</c:v>
                </c:pt>
                <c:pt idx="73">
                  <c:v>34057</c:v>
                </c:pt>
                <c:pt idx="74">
                  <c:v>34126</c:v>
                </c:pt>
                <c:pt idx="75">
                  <c:v>34170</c:v>
                </c:pt>
                <c:pt idx="76">
                  <c:v>34256</c:v>
                </c:pt>
                <c:pt idx="77">
                  <c:v>34357</c:v>
                </c:pt>
                <c:pt idx="78">
                  <c:v>34366</c:v>
                </c:pt>
                <c:pt idx="79">
                  <c:v>34549</c:v>
                </c:pt>
                <c:pt idx="80">
                  <c:v>34718</c:v>
                </c:pt>
                <c:pt idx="81">
                  <c:v>34778</c:v>
                </c:pt>
                <c:pt idx="82">
                  <c:v>34851</c:v>
                </c:pt>
                <c:pt idx="83">
                  <c:v>35038</c:v>
                </c:pt>
                <c:pt idx="84">
                  <c:v>35101</c:v>
                </c:pt>
                <c:pt idx="85">
                  <c:v>35157</c:v>
                </c:pt>
                <c:pt idx="86">
                  <c:v>35186</c:v>
                </c:pt>
                <c:pt idx="87">
                  <c:v>35269</c:v>
                </c:pt>
                <c:pt idx="88">
                  <c:v>35460</c:v>
                </c:pt>
                <c:pt idx="89">
                  <c:v>35521</c:v>
                </c:pt>
                <c:pt idx="90">
                  <c:v>35522</c:v>
                </c:pt>
                <c:pt idx="91">
                  <c:v>35641</c:v>
                </c:pt>
                <c:pt idx="92">
                  <c:v>35712</c:v>
                </c:pt>
                <c:pt idx="93">
                  <c:v>35762</c:v>
                </c:pt>
                <c:pt idx="94">
                  <c:v>35839</c:v>
                </c:pt>
                <c:pt idx="95">
                  <c:v>36039</c:v>
                </c:pt>
                <c:pt idx="96">
                  <c:v>36194</c:v>
                </c:pt>
                <c:pt idx="97">
                  <c:v>36258</c:v>
                </c:pt>
                <c:pt idx="98">
                  <c:v>36281</c:v>
                </c:pt>
                <c:pt idx="99">
                  <c:v>36446</c:v>
                </c:pt>
                <c:pt idx="100">
                  <c:v>36490</c:v>
                </c:pt>
                <c:pt idx="101">
                  <c:v>36617</c:v>
                </c:pt>
                <c:pt idx="102">
                  <c:v>36622</c:v>
                </c:pt>
                <c:pt idx="103">
                  <c:v>36747</c:v>
                </c:pt>
                <c:pt idx="104">
                  <c:v>36991</c:v>
                </c:pt>
                <c:pt idx="105">
                  <c:v>37026</c:v>
                </c:pt>
                <c:pt idx="106">
                  <c:v>37118</c:v>
                </c:pt>
                <c:pt idx="107">
                  <c:v>37356</c:v>
                </c:pt>
                <c:pt idx="108">
                  <c:v>37361</c:v>
                </c:pt>
                <c:pt idx="109">
                  <c:v>37414</c:v>
                </c:pt>
                <c:pt idx="110">
                  <c:v>37476</c:v>
                </c:pt>
                <c:pt idx="111">
                  <c:v>37657</c:v>
                </c:pt>
                <c:pt idx="112">
                  <c:v>37904</c:v>
                </c:pt>
                <c:pt idx="113">
                  <c:v>37909</c:v>
                </c:pt>
                <c:pt idx="114">
                  <c:v>38023</c:v>
                </c:pt>
                <c:pt idx="115">
                  <c:v>38086</c:v>
                </c:pt>
                <c:pt idx="116">
                  <c:v>38146</c:v>
                </c:pt>
                <c:pt idx="117">
                  <c:v>38205</c:v>
                </c:pt>
                <c:pt idx="118">
                  <c:v>38271</c:v>
                </c:pt>
                <c:pt idx="119">
                  <c:v>38512</c:v>
                </c:pt>
                <c:pt idx="120">
                  <c:v>38569</c:v>
                </c:pt>
                <c:pt idx="121">
                  <c:v>38671</c:v>
                </c:pt>
                <c:pt idx="122">
                  <c:v>38694</c:v>
                </c:pt>
                <c:pt idx="123">
                  <c:v>38992</c:v>
                </c:pt>
                <c:pt idx="124">
                  <c:v>39066</c:v>
                </c:pt>
                <c:pt idx="125">
                  <c:v>39119</c:v>
                </c:pt>
                <c:pt idx="126">
                  <c:v>39421</c:v>
                </c:pt>
                <c:pt idx="127">
                  <c:v>39486</c:v>
                </c:pt>
                <c:pt idx="128">
                  <c:v>39540</c:v>
                </c:pt>
                <c:pt idx="129">
                  <c:v>39604</c:v>
                </c:pt>
                <c:pt idx="130">
                  <c:v>39672</c:v>
                </c:pt>
                <c:pt idx="131">
                  <c:v>39723</c:v>
                </c:pt>
                <c:pt idx="132">
                  <c:v>39854</c:v>
                </c:pt>
                <c:pt idx="133">
                  <c:v>39972</c:v>
                </c:pt>
                <c:pt idx="134">
                  <c:v>40220</c:v>
                </c:pt>
                <c:pt idx="135">
                  <c:v>40374</c:v>
                </c:pt>
                <c:pt idx="136">
                  <c:v>40605</c:v>
                </c:pt>
                <c:pt idx="137">
                  <c:v>40840</c:v>
                </c:pt>
                <c:pt idx="138">
                  <c:v>41255</c:v>
                </c:pt>
                <c:pt idx="139">
                  <c:v>41821</c:v>
                </c:pt>
                <c:pt idx="140">
                  <c:v>42522</c:v>
                </c:pt>
              </c:numCache>
            </c:numRef>
          </c:xVal>
          <c:yVal>
            <c:numRef>
              <c:f>'02N20W08F01'!$F$2:$F$142</c:f>
              <c:numCache>
                <c:formatCode>General</c:formatCode>
                <c:ptCount val="141"/>
                <c:pt idx="0">
                  <c:v>70.66</c:v>
                </c:pt>
                <c:pt idx="1">
                  <c:v>-45.83</c:v>
                </c:pt>
                <c:pt idx="2">
                  <c:v>-51.83</c:v>
                </c:pt>
                <c:pt idx="3">
                  <c:v>-59.83</c:v>
                </c:pt>
                <c:pt idx="4">
                  <c:v>-71.83</c:v>
                </c:pt>
                <c:pt idx="5">
                  <c:v>-61.83</c:v>
                </c:pt>
                <c:pt idx="6">
                  <c:v>-64.83</c:v>
                </c:pt>
                <c:pt idx="7">
                  <c:v>-77.83</c:v>
                </c:pt>
                <c:pt idx="8">
                  <c:v>-81.83</c:v>
                </c:pt>
                <c:pt idx="9">
                  <c:v>-77.83</c:v>
                </c:pt>
                <c:pt idx="10">
                  <c:v>-77.83</c:v>
                </c:pt>
                <c:pt idx="11">
                  <c:v>-76.83</c:v>
                </c:pt>
                <c:pt idx="12">
                  <c:v>-84.83</c:v>
                </c:pt>
                <c:pt idx="13">
                  <c:v>-75.83</c:v>
                </c:pt>
                <c:pt idx="14">
                  <c:v>-71.83</c:v>
                </c:pt>
                <c:pt idx="15">
                  <c:v>-79.83</c:v>
                </c:pt>
                <c:pt idx="16">
                  <c:v>-83.83</c:v>
                </c:pt>
                <c:pt idx="17">
                  <c:v>-82.83</c:v>
                </c:pt>
                <c:pt idx="18">
                  <c:v>-75.83</c:v>
                </c:pt>
                <c:pt idx="19">
                  <c:v>-90.83</c:v>
                </c:pt>
                <c:pt idx="20">
                  <c:v>-90.83</c:v>
                </c:pt>
                <c:pt idx="21">
                  <c:v>-82.23</c:v>
                </c:pt>
                <c:pt idx="22">
                  <c:v>-93.83</c:v>
                </c:pt>
                <c:pt idx="23">
                  <c:v>-93.83</c:v>
                </c:pt>
                <c:pt idx="24">
                  <c:v>-93.83</c:v>
                </c:pt>
                <c:pt idx="25">
                  <c:v>-90.83</c:v>
                </c:pt>
                <c:pt idx="26">
                  <c:v>-95.83</c:v>
                </c:pt>
                <c:pt idx="27">
                  <c:v>-86.83</c:v>
                </c:pt>
                <c:pt idx="28">
                  <c:v>-101.83</c:v>
                </c:pt>
                <c:pt idx="29">
                  <c:v>-91.83</c:v>
                </c:pt>
                <c:pt idx="30">
                  <c:v>-95.83</c:v>
                </c:pt>
                <c:pt idx="31">
                  <c:v>-113.83</c:v>
                </c:pt>
                <c:pt idx="32">
                  <c:v>-117.73</c:v>
                </c:pt>
                <c:pt idx="33">
                  <c:v>-119.63</c:v>
                </c:pt>
                <c:pt idx="34">
                  <c:v>-112.43</c:v>
                </c:pt>
                <c:pt idx="35">
                  <c:v>-99.93</c:v>
                </c:pt>
                <c:pt idx="36">
                  <c:v>-134.83000000000001</c:v>
                </c:pt>
                <c:pt idx="37">
                  <c:v>-121.63</c:v>
                </c:pt>
                <c:pt idx="38">
                  <c:v>-126.83</c:v>
                </c:pt>
                <c:pt idx="39">
                  <c:v>-125.43</c:v>
                </c:pt>
                <c:pt idx="40">
                  <c:v>-117.93</c:v>
                </c:pt>
                <c:pt idx="41">
                  <c:v>-122.43</c:v>
                </c:pt>
                <c:pt idx="42">
                  <c:v>-101.43</c:v>
                </c:pt>
                <c:pt idx="43">
                  <c:v>-140.83000000000001</c:v>
                </c:pt>
                <c:pt idx="44">
                  <c:v>-150.33000000000001</c:v>
                </c:pt>
                <c:pt idx="45">
                  <c:v>-151.72999999999999</c:v>
                </c:pt>
                <c:pt idx="46">
                  <c:v>-143.53</c:v>
                </c:pt>
                <c:pt idx="47">
                  <c:v>-131.22999999999999</c:v>
                </c:pt>
                <c:pt idx="48">
                  <c:v>-158.22999999999999</c:v>
                </c:pt>
                <c:pt idx="49">
                  <c:v>-150.22999999999999</c:v>
                </c:pt>
                <c:pt idx="50">
                  <c:v>-164.23</c:v>
                </c:pt>
                <c:pt idx="51">
                  <c:v>-160.02000000000001</c:v>
                </c:pt>
                <c:pt idx="52">
                  <c:v>-153.22999999999999</c:v>
                </c:pt>
                <c:pt idx="53">
                  <c:v>-153.22999999999999</c:v>
                </c:pt>
                <c:pt idx="54">
                  <c:v>-154.22999999999999</c:v>
                </c:pt>
                <c:pt idx="55">
                  <c:v>-166.23</c:v>
                </c:pt>
                <c:pt idx="56">
                  <c:v>-159.93</c:v>
                </c:pt>
                <c:pt idx="57">
                  <c:v>-165.02</c:v>
                </c:pt>
                <c:pt idx="58">
                  <c:v>-165.93</c:v>
                </c:pt>
                <c:pt idx="59">
                  <c:v>-170.13</c:v>
                </c:pt>
                <c:pt idx="60">
                  <c:v>-167.43</c:v>
                </c:pt>
                <c:pt idx="61">
                  <c:v>-169.53</c:v>
                </c:pt>
                <c:pt idx="62">
                  <c:v>-172.23</c:v>
                </c:pt>
                <c:pt idx="63">
                  <c:v>-182.92</c:v>
                </c:pt>
                <c:pt idx="64">
                  <c:v>-173.23</c:v>
                </c:pt>
                <c:pt idx="65">
                  <c:v>-180.53</c:v>
                </c:pt>
                <c:pt idx="66">
                  <c:v>-177.03</c:v>
                </c:pt>
                <c:pt idx="67">
                  <c:v>-178.83</c:v>
                </c:pt>
                <c:pt idx="68">
                  <c:v>-165.83</c:v>
                </c:pt>
                <c:pt idx="69">
                  <c:v>-195.83</c:v>
                </c:pt>
                <c:pt idx="70">
                  <c:v>-226.63</c:v>
                </c:pt>
                <c:pt idx="71">
                  <c:v>-174.83</c:v>
                </c:pt>
                <c:pt idx="72">
                  <c:v>-174.33</c:v>
                </c:pt>
                <c:pt idx="73">
                  <c:v>-203.83</c:v>
                </c:pt>
                <c:pt idx="74">
                  <c:v>-217.83</c:v>
                </c:pt>
                <c:pt idx="75">
                  <c:v>-218.23</c:v>
                </c:pt>
                <c:pt idx="76">
                  <c:v>-230.83</c:v>
                </c:pt>
                <c:pt idx="77">
                  <c:v>-214.83</c:v>
                </c:pt>
                <c:pt idx="78">
                  <c:v>-185.42</c:v>
                </c:pt>
                <c:pt idx="79">
                  <c:v>-223.83</c:v>
                </c:pt>
                <c:pt idx="80">
                  <c:v>-167.03</c:v>
                </c:pt>
                <c:pt idx="81">
                  <c:v>-205.63</c:v>
                </c:pt>
                <c:pt idx="82">
                  <c:v>-174.42</c:v>
                </c:pt>
                <c:pt idx="83">
                  <c:v>-228.73</c:v>
                </c:pt>
                <c:pt idx="84">
                  <c:v>-162.13</c:v>
                </c:pt>
                <c:pt idx="85">
                  <c:v>-155.63</c:v>
                </c:pt>
                <c:pt idx="86">
                  <c:v>-178.33</c:v>
                </c:pt>
                <c:pt idx="87">
                  <c:v>-217.53</c:v>
                </c:pt>
                <c:pt idx="88">
                  <c:v>-205.93</c:v>
                </c:pt>
                <c:pt idx="89">
                  <c:v>-170.83</c:v>
                </c:pt>
                <c:pt idx="90">
                  <c:v>-201.33</c:v>
                </c:pt>
                <c:pt idx="91">
                  <c:v>-167.83</c:v>
                </c:pt>
                <c:pt idx="92">
                  <c:v>-171.83</c:v>
                </c:pt>
                <c:pt idx="93">
                  <c:v>-162.83000000000001</c:v>
                </c:pt>
                <c:pt idx="94">
                  <c:v>-192.83</c:v>
                </c:pt>
                <c:pt idx="95">
                  <c:v>-171.83</c:v>
                </c:pt>
                <c:pt idx="96">
                  <c:v>-189.03</c:v>
                </c:pt>
                <c:pt idx="97">
                  <c:v>-183.33</c:v>
                </c:pt>
                <c:pt idx="98">
                  <c:v>-154.41999999999999</c:v>
                </c:pt>
                <c:pt idx="99">
                  <c:v>-151.83000000000001</c:v>
                </c:pt>
                <c:pt idx="100">
                  <c:v>-140.33000000000001</c:v>
                </c:pt>
                <c:pt idx="101">
                  <c:v>-153.63</c:v>
                </c:pt>
                <c:pt idx="102">
                  <c:v>-138.93</c:v>
                </c:pt>
                <c:pt idx="103">
                  <c:v>-191.63</c:v>
                </c:pt>
                <c:pt idx="104">
                  <c:v>-180.83</c:v>
                </c:pt>
                <c:pt idx="105">
                  <c:v>-138.62</c:v>
                </c:pt>
                <c:pt idx="106">
                  <c:v>-157.83000000000001</c:v>
                </c:pt>
                <c:pt idx="107">
                  <c:v>-167.83</c:v>
                </c:pt>
                <c:pt idx="108">
                  <c:v>-138.33000000000001</c:v>
                </c:pt>
                <c:pt idx="109">
                  <c:v>-168.83</c:v>
                </c:pt>
                <c:pt idx="110">
                  <c:v>-174.83</c:v>
                </c:pt>
                <c:pt idx="111">
                  <c:v>-163.83000000000001</c:v>
                </c:pt>
                <c:pt idx="112">
                  <c:v>-161.83000000000001</c:v>
                </c:pt>
                <c:pt idx="113">
                  <c:v>-140.03</c:v>
                </c:pt>
                <c:pt idx="114">
                  <c:v>-145.83000000000001</c:v>
                </c:pt>
                <c:pt idx="115">
                  <c:v>-101.83</c:v>
                </c:pt>
                <c:pt idx="116">
                  <c:v>-153.83000000000001</c:v>
                </c:pt>
                <c:pt idx="117">
                  <c:v>-109.83</c:v>
                </c:pt>
                <c:pt idx="118">
                  <c:v>-146.83000000000001</c:v>
                </c:pt>
                <c:pt idx="119">
                  <c:v>-139.83000000000001</c:v>
                </c:pt>
                <c:pt idx="120">
                  <c:v>-98.83</c:v>
                </c:pt>
                <c:pt idx="121">
                  <c:v>-126.63</c:v>
                </c:pt>
                <c:pt idx="122">
                  <c:v>-136.83000000000001</c:v>
                </c:pt>
                <c:pt idx="123">
                  <c:v>-127.83</c:v>
                </c:pt>
                <c:pt idx="124">
                  <c:v>-116.33</c:v>
                </c:pt>
                <c:pt idx="125">
                  <c:v>-90.83</c:v>
                </c:pt>
                <c:pt idx="126">
                  <c:v>-139.83000000000001</c:v>
                </c:pt>
                <c:pt idx="127">
                  <c:v>-124.83</c:v>
                </c:pt>
                <c:pt idx="128">
                  <c:v>-133.83000000000001</c:v>
                </c:pt>
                <c:pt idx="129">
                  <c:v>-135.83000000000001</c:v>
                </c:pt>
                <c:pt idx="130">
                  <c:v>-145.83000000000001</c:v>
                </c:pt>
                <c:pt idx="131">
                  <c:v>-148.83000000000001</c:v>
                </c:pt>
                <c:pt idx="132">
                  <c:v>-141.83000000000001</c:v>
                </c:pt>
                <c:pt idx="133">
                  <c:v>-145.83000000000001</c:v>
                </c:pt>
                <c:pt idx="134">
                  <c:v>-133.83000000000001</c:v>
                </c:pt>
                <c:pt idx="135">
                  <c:v>-108.53</c:v>
                </c:pt>
                <c:pt idx="136">
                  <c:v>-103.53</c:v>
                </c:pt>
                <c:pt idx="137">
                  <c:v>-110.33</c:v>
                </c:pt>
                <c:pt idx="138">
                  <c:v>-107.93</c:v>
                </c:pt>
                <c:pt idx="139">
                  <c:v>-121.03</c:v>
                </c:pt>
                <c:pt idx="140">
                  <c:v>-131.13</c:v>
                </c:pt>
              </c:numCache>
            </c:numRef>
          </c:yVal>
          <c:smooth val="0"/>
          <c:extLst>
            <c:ext xmlns:c16="http://schemas.microsoft.com/office/drawing/2014/chart" uri="{C3380CC4-5D6E-409C-BE32-E72D297353CC}">
              <c16:uniqueId val="{00000000-7001-42A8-B029-D3BA2490FE1E}"/>
            </c:ext>
          </c:extLst>
        </c:ser>
        <c:ser>
          <c:idx val="1"/>
          <c:order val="1"/>
          <c:tx>
            <c:v>MO</c:v>
          </c:tx>
          <c:spPr>
            <a:ln w="19050" cap="rnd">
              <a:solidFill>
                <a:schemeClr val="accent5">
                  <a:lumMod val="50000"/>
                </a:schemeClr>
              </a:solidFill>
              <a:round/>
            </a:ln>
            <a:effectLst/>
          </c:spPr>
          <c:marker>
            <c:symbol val="none"/>
          </c:marker>
          <c:xVal>
            <c:numRef>
              <c:f>'02N20W08F01'!$Q$2:$Q$3</c:f>
              <c:numCache>
                <c:formatCode>m/d/yyyy</c:formatCode>
                <c:ptCount val="2"/>
                <c:pt idx="0">
                  <c:v>14611</c:v>
                </c:pt>
                <c:pt idx="1">
                  <c:v>65746</c:v>
                </c:pt>
              </c:numCache>
            </c:numRef>
          </c:xVal>
          <c:yVal>
            <c:numRef>
              <c:f>'02N20W08F01'!$R$2:$R$3</c:f>
              <c:numCache>
                <c:formatCode>General</c:formatCode>
                <c:ptCount val="2"/>
                <c:pt idx="0">
                  <c:v>-150</c:v>
                </c:pt>
                <c:pt idx="1">
                  <c:v>-150</c:v>
                </c:pt>
              </c:numCache>
            </c:numRef>
          </c:yVal>
          <c:smooth val="0"/>
          <c:extLst>
            <c:ext xmlns:c16="http://schemas.microsoft.com/office/drawing/2014/chart" uri="{C3380CC4-5D6E-409C-BE32-E72D297353CC}">
              <c16:uniqueId val="{00000001-7001-42A8-B029-D3BA2490FE1E}"/>
            </c:ext>
          </c:extLst>
        </c:ser>
        <c:ser>
          <c:idx val="2"/>
          <c:order val="2"/>
          <c:tx>
            <c:v>MT</c:v>
          </c:tx>
          <c:spPr>
            <a:ln w="19050" cap="rnd">
              <a:solidFill>
                <a:srgbClr val="FF0000"/>
              </a:solidFill>
              <a:round/>
            </a:ln>
            <a:effectLst/>
          </c:spPr>
          <c:marker>
            <c:symbol val="none"/>
          </c:marker>
          <c:xVal>
            <c:numRef>
              <c:f>'02N20W08F01'!$Q$2:$Q$3</c:f>
              <c:numCache>
                <c:formatCode>m/d/yyyy</c:formatCode>
                <c:ptCount val="2"/>
                <c:pt idx="0">
                  <c:v>14611</c:v>
                </c:pt>
                <c:pt idx="1">
                  <c:v>65746</c:v>
                </c:pt>
              </c:numCache>
            </c:numRef>
          </c:xVal>
          <c:yVal>
            <c:numRef>
              <c:f>'02N20W08F01'!$S$2:$S$3</c:f>
              <c:numCache>
                <c:formatCode>General</c:formatCode>
                <c:ptCount val="2"/>
                <c:pt idx="0">
                  <c:v>-195</c:v>
                </c:pt>
                <c:pt idx="1">
                  <c:v>-195</c:v>
                </c:pt>
              </c:numCache>
            </c:numRef>
          </c:yVal>
          <c:smooth val="0"/>
          <c:extLst>
            <c:ext xmlns:c16="http://schemas.microsoft.com/office/drawing/2014/chart" uri="{C3380CC4-5D6E-409C-BE32-E72D297353CC}">
              <c16:uniqueId val="{00000002-7001-42A8-B029-D3BA2490FE1E}"/>
            </c:ext>
          </c:extLst>
        </c:ser>
        <c:ser>
          <c:idx val="5"/>
          <c:order val="5"/>
          <c:tx>
            <c:strRef>
              <c:f>Sheet1!$AN$1</c:f>
              <c:strCache>
                <c:ptCount val="1"/>
                <c:pt idx="0">
                  <c:v>Baseline 25,45,60% &amp; 25% </c:v>
                </c:pt>
              </c:strCache>
            </c:strRef>
          </c:tx>
          <c:spPr>
            <a:ln w="19050" cap="rnd">
              <a:solidFill>
                <a:schemeClr val="accent6"/>
              </a:solidFill>
              <a:round/>
            </a:ln>
            <a:effectLst/>
          </c:spPr>
          <c:marker>
            <c:symbol val="none"/>
          </c:marker>
          <c:xVal>
            <c:numRef>
              <c:f>Sheet1!$AC$4:$AC$603</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f>Sheet1!$AS$4:$AS$603</c:f>
              <c:numCache>
                <c:formatCode>General</c:formatCode>
                <c:ptCount val="600"/>
                <c:pt idx="0">
                  <c:v>-144.05099999999999</c:v>
                </c:pt>
                <c:pt idx="1">
                  <c:v>-142.673</c:v>
                </c:pt>
                <c:pt idx="2">
                  <c:v>-140.05099999999999</c:v>
                </c:pt>
                <c:pt idx="3">
                  <c:v>-139.363</c:v>
                </c:pt>
                <c:pt idx="4">
                  <c:v>-138.459</c:v>
                </c:pt>
                <c:pt idx="5">
                  <c:v>-138.107</c:v>
                </c:pt>
                <c:pt idx="6">
                  <c:v>-137.392</c:v>
                </c:pt>
                <c:pt idx="7">
                  <c:v>-136.904</c:v>
                </c:pt>
                <c:pt idx="8">
                  <c:v>-136.97200000000001</c:v>
                </c:pt>
                <c:pt idx="9">
                  <c:v>-136.56200000000001</c:v>
                </c:pt>
                <c:pt idx="10">
                  <c:v>-136.624</c:v>
                </c:pt>
                <c:pt idx="11">
                  <c:v>-136.26900000000001</c:v>
                </c:pt>
                <c:pt idx="12">
                  <c:v>-135.69</c:v>
                </c:pt>
                <c:pt idx="13">
                  <c:v>-136.048</c:v>
                </c:pt>
                <c:pt idx="14">
                  <c:v>-134.983</c:v>
                </c:pt>
                <c:pt idx="15">
                  <c:v>-134.65299999999999</c:v>
                </c:pt>
                <c:pt idx="16">
                  <c:v>-134.44900000000001</c:v>
                </c:pt>
                <c:pt idx="17">
                  <c:v>-134.37899999999999</c:v>
                </c:pt>
                <c:pt idx="18">
                  <c:v>-133.96700000000001</c:v>
                </c:pt>
                <c:pt idx="19">
                  <c:v>-133.756</c:v>
                </c:pt>
                <c:pt idx="20">
                  <c:v>-134.05199999999999</c:v>
                </c:pt>
                <c:pt idx="21">
                  <c:v>-133.86000000000001</c:v>
                </c:pt>
                <c:pt idx="22">
                  <c:v>-133.83000000000001</c:v>
                </c:pt>
                <c:pt idx="23">
                  <c:v>-133.68199999999999</c:v>
                </c:pt>
                <c:pt idx="24">
                  <c:v>-133.18</c:v>
                </c:pt>
                <c:pt idx="25">
                  <c:v>-132.92599999999999</c:v>
                </c:pt>
                <c:pt idx="26">
                  <c:v>-131.98099999999999</c:v>
                </c:pt>
                <c:pt idx="27">
                  <c:v>-131.86600000000001</c:v>
                </c:pt>
                <c:pt idx="28">
                  <c:v>-131.41300000000001</c:v>
                </c:pt>
                <c:pt idx="29">
                  <c:v>-131.57400000000001</c:v>
                </c:pt>
                <c:pt idx="30">
                  <c:v>-131.316</c:v>
                </c:pt>
                <c:pt idx="31">
                  <c:v>-131.21199999999999</c:v>
                </c:pt>
                <c:pt idx="32">
                  <c:v>-131.589</c:v>
                </c:pt>
                <c:pt idx="33">
                  <c:v>-131.47</c:v>
                </c:pt>
                <c:pt idx="34">
                  <c:v>-131.87100000000001</c:v>
                </c:pt>
                <c:pt idx="35">
                  <c:v>-131.715</c:v>
                </c:pt>
                <c:pt idx="36">
                  <c:v>-130.83699999999999</c:v>
                </c:pt>
                <c:pt idx="37">
                  <c:v>-131.63</c:v>
                </c:pt>
                <c:pt idx="38">
                  <c:v>-130.96199999999999</c:v>
                </c:pt>
                <c:pt idx="39">
                  <c:v>-131.066</c:v>
                </c:pt>
                <c:pt idx="40">
                  <c:v>-130.804</c:v>
                </c:pt>
                <c:pt idx="41">
                  <c:v>-131.11000000000001</c:v>
                </c:pt>
                <c:pt idx="42">
                  <c:v>-130.977</c:v>
                </c:pt>
                <c:pt idx="43">
                  <c:v>-130.983</c:v>
                </c:pt>
                <c:pt idx="44">
                  <c:v>-131.44499999999999</c:v>
                </c:pt>
                <c:pt idx="45">
                  <c:v>-131.41300000000001</c:v>
                </c:pt>
                <c:pt idx="46">
                  <c:v>-131.88900000000001</c:v>
                </c:pt>
                <c:pt idx="47">
                  <c:v>-131.46799999999999</c:v>
                </c:pt>
                <c:pt idx="48">
                  <c:v>-130.28899999999999</c:v>
                </c:pt>
                <c:pt idx="49">
                  <c:v>-130.773</c:v>
                </c:pt>
                <c:pt idx="50">
                  <c:v>-130.304</c:v>
                </c:pt>
                <c:pt idx="51">
                  <c:v>-130.506</c:v>
                </c:pt>
                <c:pt idx="52">
                  <c:v>-130.31700000000001</c:v>
                </c:pt>
                <c:pt idx="53">
                  <c:v>-130.67699999999999</c:v>
                </c:pt>
                <c:pt idx="54">
                  <c:v>-130.595</c:v>
                </c:pt>
                <c:pt idx="55">
                  <c:v>-130.64099999999999</c:v>
                </c:pt>
                <c:pt idx="56">
                  <c:v>-131.13399999999999</c:v>
                </c:pt>
                <c:pt idx="57">
                  <c:v>-130.22300000000001</c:v>
                </c:pt>
                <c:pt idx="58">
                  <c:v>-131.12799999999999</c:v>
                </c:pt>
                <c:pt idx="59">
                  <c:v>-130.96299999999999</c:v>
                </c:pt>
                <c:pt idx="60">
                  <c:v>-130.12899999999999</c:v>
                </c:pt>
                <c:pt idx="61">
                  <c:v>-131.131</c:v>
                </c:pt>
                <c:pt idx="62">
                  <c:v>-130.08500000000001</c:v>
                </c:pt>
                <c:pt idx="63">
                  <c:v>-129.18799999999999</c:v>
                </c:pt>
                <c:pt idx="64">
                  <c:v>-129.00200000000001</c:v>
                </c:pt>
                <c:pt idx="65">
                  <c:v>-129.297</c:v>
                </c:pt>
                <c:pt idx="66">
                  <c:v>-129.15199999999999</c:v>
                </c:pt>
                <c:pt idx="67">
                  <c:v>-129.13999999999999</c:v>
                </c:pt>
                <c:pt idx="68">
                  <c:v>-129.57499999999999</c:v>
                </c:pt>
                <c:pt idx="69">
                  <c:v>-129.53</c:v>
                </c:pt>
                <c:pt idx="70">
                  <c:v>-130.126</c:v>
                </c:pt>
                <c:pt idx="71">
                  <c:v>-129.798</c:v>
                </c:pt>
                <c:pt idx="72">
                  <c:v>-129.78</c:v>
                </c:pt>
                <c:pt idx="73">
                  <c:v>-130.125</c:v>
                </c:pt>
                <c:pt idx="74">
                  <c:v>-129.64500000000001</c:v>
                </c:pt>
                <c:pt idx="75">
                  <c:v>-129.1</c:v>
                </c:pt>
                <c:pt idx="76">
                  <c:v>-128.99600000000001</c:v>
                </c:pt>
                <c:pt idx="77">
                  <c:v>-129.35499999999999</c:v>
                </c:pt>
                <c:pt idx="78">
                  <c:v>-129.268</c:v>
                </c:pt>
                <c:pt idx="79">
                  <c:v>-129.30099999999999</c:v>
                </c:pt>
                <c:pt idx="80">
                  <c:v>-129.768</c:v>
                </c:pt>
                <c:pt idx="81">
                  <c:v>-129.49600000000001</c:v>
                </c:pt>
                <c:pt idx="82">
                  <c:v>-129.87100000000001</c:v>
                </c:pt>
                <c:pt idx="83">
                  <c:v>-129.095</c:v>
                </c:pt>
                <c:pt idx="84">
                  <c:v>-128.16</c:v>
                </c:pt>
                <c:pt idx="85">
                  <c:v>-128.55199999999999</c:v>
                </c:pt>
                <c:pt idx="86">
                  <c:v>-126.857</c:v>
                </c:pt>
                <c:pt idx="87">
                  <c:v>-126.732</c:v>
                </c:pt>
                <c:pt idx="88">
                  <c:v>-126.29</c:v>
                </c:pt>
                <c:pt idx="89">
                  <c:v>-126.428</c:v>
                </c:pt>
                <c:pt idx="90">
                  <c:v>-126.17</c:v>
                </c:pt>
                <c:pt idx="91">
                  <c:v>-126.059</c:v>
                </c:pt>
                <c:pt idx="92">
                  <c:v>-126.39</c:v>
                </c:pt>
                <c:pt idx="93">
                  <c:v>-126.25700000000001</c:v>
                </c:pt>
                <c:pt idx="94">
                  <c:v>-126.611</c:v>
                </c:pt>
                <c:pt idx="95">
                  <c:v>-126.071</c:v>
                </c:pt>
                <c:pt idx="96">
                  <c:v>-125.854</c:v>
                </c:pt>
                <c:pt idx="97">
                  <c:v>-125.54300000000001</c:v>
                </c:pt>
                <c:pt idx="98">
                  <c:v>-123.69799999999999</c:v>
                </c:pt>
                <c:pt idx="99">
                  <c:v>-123.379</c:v>
                </c:pt>
                <c:pt idx="100">
                  <c:v>-122.806</c:v>
                </c:pt>
                <c:pt idx="101">
                  <c:v>-122.83799999999999</c:v>
                </c:pt>
                <c:pt idx="102">
                  <c:v>-122.49299999999999</c:v>
                </c:pt>
                <c:pt idx="103">
                  <c:v>-122.301</c:v>
                </c:pt>
                <c:pt idx="104">
                  <c:v>-122.55500000000001</c:v>
                </c:pt>
                <c:pt idx="105">
                  <c:v>-122.354</c:v>
                </c:pt>
                <c:pt idx="106">
                  <c:v>-122.63200000000001</c:v>
                </c:pt>
                <c:pt idx="107">
                  <c:v>-122.377</c:v>
                </c:pt>
                <c:pt idx="108">
                  <c:v>-121.419</c:v>
                </c:pt>
                <c:pt idx="109">
                  <c:v>-122.67100000000001</c:v>
                </c:pt>
                <c:pt idx="110">
                  <c:v>-121.131</c:v>
                </c:pt>
                <c:pt idx="111">
                  <c:v>-120.99</c:v>
                </c:pt>
                <c:pt idx="112">
                  <c:v>-120.532</c:v>
                </c:pt>
                <c:pt idx="113">
                  <c:v>-120.621</c:v>
                </c:pt>
                <c:pt idx="114">
                  <c:v>-120.315</c:v>
                </c:pt>
                <c:pt idx="115">
                  <c:v>-120.14100000000001</c:v>
                </c:pt>
                <c:pt idx="116">
                  <c:v>-120.292</c:v>
                </c:pt>
                <c:pt idx="117">
                  <c:v>-119.84</c:v>
                </c:pt>
                <c:pt idx="118">
                  <c:v>-119.96899999999999</c:v>
                </c:pt>
                <c:pt idx="119">
                  <c:v>-119.89700000000001</c:v>
                </c:pt>
                <c:pt idx="120">
                  <c:v>-118.95</c:v>
                </c:pt>
                <c:pt idx="121">
                  <c:v>-119.361</c:v>
                </c:pt>
                <c:pt idx="122">
                  <c:v>-118.46299999999999</c:v>
                </c:pt>
                <c:pt idx="123">
                  <c:v>-118.035</c:v>
                </c:pt>
                <c:pt idx="124">
                  <c:v>-117.57299999999999</c:v>
                </c:pt>
                <c:pt idx="125">
                  <c:v>-117.64700000000001</c:v>
                </c:pt>
                <c:pt idx="126">
                  <c:v>-117.32899999999999</c:v>
                </c:pt>
                <c:pt idx="127">
                  <c:v>-117.14400000000001</c:v>
                </c:pt>
                <c:pt idx="128">
                  <c:v>-117.389</c:v>
                </c:pt>
                <c:pt idx="129">
                  <c:v>-116.59399999999999</c:v>
                </c:pt>
                <c:pt idx="130">
                  <c:v>-117.011</c:v>
                </c:pt>
                <c:pt idx="131">
                  <c:v>-116.873</c:v>
                </c:pt>
                <c:pt idx="132">
                  <c:v>-115.54900000000001</c:v>
                </c:pt>
                <c:pt idx="133">
                  <c:v>-115.29600000000001</c:v>
                </c:pt>
                <c:pt idx="134">
                  <c:v>-113.09099999999999</c:v>
                </c:pt>
                <c:pt idx="135">
                  <c:v>-111.575</c:v>
                </c:pt>
                <c:pt idx="136">
                  <c:v>-110.93</c:v>
                </c:pt>
                <c:pt idx="137">
                  <c:v>-110.574</c:v>
                </c:pt>
                <c:pt idx="138">
                  <c:v>-109.94</c:v>
                </c:pt>
                <c:pt idx="139">
                  <c:v>-109.514</c:v>
                </c:pt>
                <c:pt idx="140">
                  <c:v>-109.56100000000001</c:v>
                </c:pt>
                <c:pt idx="141">
                  <c:v>-108.154</c:v>
                </c:pt>
                <c:pt idx="142">
                  <c:v>-108.578</c:v>
                </c:pt>
                <c:pt idx="143">
                  <c:v>-107.904</c:v>
                </c:pt>
                <c:pt idx="144">
                  <c:v>-107.601</c:v>
                </c:pt>
                <c:pt idx="145">
                  <c:v>-107.782</c:v>
                </c:pt>
                <c:pt idx="146">
                  <c:v>-106.839</c:v>
                </c:pt>
                <c:pt idx="147">
                  <c:v>-106.61799999999999</c:v>
                </c:pt>
                <c:pt idx="148">
                  <c:v>-106.018</c:v>
                </c:pt>
                <c:pt idx="149">
                  <c:v>-105.964</c:v>
                </c:pt>
                <c:pt idx="150">
                  <c:v>-105.544</c:v>
                </c:pt>
                <c:pt idx="151">
                  <c:v>-105.264</c:v>
                </c:pt>
                <c:pt idx="152">
                  <c:v>-105.41</c:v>
                </c:pt>
                <c:pt idx="153">
                  <c:v>-104.621</c:v>
                </c:pt>
                <c:pt idx="154">
                  <c:v>-104.96599999999999</c:v>
                </c:pt>
                <c:pt idx="155">
                  <c:v>-105.298</c:v>
                </c:pt>
                <c:pt idx="156">
                  <c:v>-103.38800000000001</c:v>
                </c:pt>
                <c:pt idx="157">
                  <c:v>-102.995</c:v>
                </c:pt>
                <c:pt idx="158">
                  <c:v>-101.82</c:v>
                </c:pt>
                <c:pt idx="159">
                  <c:v>-101.078</c:v>
                </c:pt>
                <c:pt idx="160">
                  <c:v>-100.29600000000001</c:v>
                </c:pt>
                <c:pt idx="161">
                  <c:v>-100.11199999999999</c:v>
                </c:pt>
                <c:pt idx="162">
                  <c:v>-99.597999999999999</c:v>
                </c:pt>
                <c:pt idx="163">
                  <c:v>-99.245999999999995</c:v>
                </c:pt>
                <c:pt idx="164">
                  <c:v>-99.325999999999993</c:v>
                </c:pt>
                <c:pt idx="165">
                  <c:v>-98.992000000000004</c:v>
                </c:pt>
                <c:pt idx="166">
                  <c:v>-99.111000000000004</c:v>
                </c:pt>
                <c:pt idx="167">
                  <c:v>-98.912000000000006</c:v>
                </c:pt>
                <c:pt idx="168">
                  <c:v>-97.960999999999999</c:v>
                </c:pt>
                <c:pt idx="169">
                  <c:v>-97.783000000000001</c:v>
                </c:pt>
                <c:pt idx="170">
                  <c:v>-95.674000000000007</c:v>
                </c:pt>
                <c:pt idx="171">
                  <c:v>-95.313999999999993</c:v>
                </c:pt>
                <c:pt idx="172">
                  <c:v>-94.388000000000005</c:v>
                </c:pt>
                <c:pt idx="173">
                  <c:v>-94.12</c:v>
                </c:pt>
                <c:pt idx="174">
                  <c:v>-93.533000000000001</c:v>
                </c:pt>
                <c:pt idx="175">
                  <c:v>-93.114000000000004</c:v>
                </c:pt>
                <c:pt idx="176">
                  <c:v>-93.144999999999996</c:v>
                </c:pt>
                <c:pt idx="177">
                  <c:v>-92.763000000000005</c:v>
                </c:pt>
                <c:pt idx="178">
                  <c:v>-92.150999999999996</c:v>
                </c:pt>
                <c:pt idx="179">
                  <c:v>-92.022999999999996</c:v>
                </c:pt>
                <c:pt idx="180">
                  <c:v>-91.51</c:v>
                </c:pt>
                <c:pt idx="181">
                  <c:v>-91.477000000000004</c:v>
                </c:pt>
                <c:pt idx="182">
                  <c:v>-90.174000000000007</c:v>
                </c:pt>
                <c:pt idx="183">
                  <c:v>-89.811000000000007</c:v>
                </c:pt>
                <c:pt idx="184">
                  <c:v>-89.191000000000003</c:v>
                </c:pt>
                <c:pt idx="185">
                  <c:v>-89.123999999999995</c:v>
                </c:pt>
                <c:pt idx="186">
                  <c:v>-88.691999999999993</c:v>
                </c:pt>
                <c:pt idx="187">
                  <c:v>-88.396000000000001</c:v>
                </c:pt>
                <c:pt idx="188">
                  <c:v>-88.525999999999996</c:v>
                </c:pt>
                <c:pt idx="189">
                  <c:v>-88.236999999999995</c:v>
                </c:pt>
                <c:pt idx="190">
                  <c:v>-88.397000000000006</c:v>
                </c:pt>
                <c:pt idx="191">
                  <c:v>-87.358999999999995</c:v>
                </c:pt>
                <c:pt idx="192">
                  <c:v>-86.863</c:v>
                </c:pt>
                <c:pt idx="193">
                  <c:v>-87.132000000000005</c:v>
                </c:pt>
                <c:pt idx="194">
                  <c:v>-85.915000000000006</c:v>
                </c:pt>
                <c:pt idx="195">
                  <c:v>-85.92</c:v>
                </c:pt>
                <c:pt idx="196">
                  <c:v>-85.543999999999997</c:v>
                </c:pt>
                <c:pt idx="197">
                  <c:v>-85.638999999999996</c:v>
                </c:pt>
                <c:pt idx="198">
                  <c:v>-85.343999999999994</c:v>
                </c:pt>
                <c:pt idx="199">
                  <c:v>-85.138999999999996</c:v>
                </c:pt>
                <c:pt idx="200">
                  <c:v>-85.328000000000003</c:v>
                </c:pt>
                <c:pt idx="201">
                  <c:v>-85.094999999999999</c:v>
                </c:pt>
                <c:pt idx="202">
                  <c:v>-84.631</c:v>
                </c:pt>
                <c:pt idx="203">
                  <c:v>-83.411000000000001</c:v>
                </c:pt>
                <c:pt idx="204">
                  <c:v>-82.838999999999999</c:v>
                </c:pt>
                <c:pt idx="205">
                  <c:v>-83.507999999999996</c:v>
                </c:pt>
                <c:pt idx="206">
                  <c:v>-82.757999999999996</c:v>
                </c:pt>
                <c:pt idx="207">
                  <c:v>-82.706999999999994</c:v>
                </c:pt>
                <c:pt idx="208">
                  <c:v>-82.322999999999993</c:v>
                </c:pt>
                <c:pt idx="209">
                  <c:v>-82.42</c:v>
                </c:pt>
                <c:pt idx="210">
                  <c:v>-82.135000000000005</c:v>
                </c:pt>
                <c:pt idx="211">
                  <c:v>-81.96</c:v>
                </c:pt>
                <c:pt idx="212">
                  <c:v>-82.185000000000002</c:v>
                </c:pt>
                <c:pt idx="213">
                  <c:v>-81.992000000000004</c:v>
                </c:pt>
                <c:pt idx="214">
                  <c:v>-82.231999999999999</c:v>
                </c:pt>
                <c:pt idx="215">
                  <c:v>-81.384</c:v>
                </c:pt>
                <c:pt idx="216">
                  <c:v>-81.281000000000006</c:v>
                </c:pt>
                <c:pt idx="217">
                  <c:v>-82.02</c:v>
                </c:pt>
                <c:pt idx="218">
                  <c:v>-81</c:v>
                </c:pt>
                <c:pt idx="219">
                  <c:v>-81.231999999999999</c:v>
                </c:pt>
                <c:pt idx="220">
                  <c:v>-80.909000000000006</c:v>
                </c:pt>
                <c:pt idx="221">
                  <c:v>-81.063000000000002</c:v>
                </c:pt>
                <c:pt idx="222">
                  <c:v>-80.852999999999994</c:v>
                </c:pt>
                <c:pt idx="223">
                  <c:v>-80.748000000000005</c:v>
                </c:pt>
                <c:pt idx="224">
                  <c:v>-81.034000000000006</c:v>
                </c:pt>
                <c:pt idx="225">
                  <c:v>-80.91</c:v>
                </c:pt>
                <c:pt idx="226">
                  <c:v>-81.212999999999994</c:v>
                </c:pt>
                <c:pt idx="227">
                  <c:v>-80.882000000000005</c:v>
                </c:pt>
                <c:pt idx="228">
                  <c:v>-80.320999999999998</c:v>
                </c:pt>
                <c:pt idx="229">
                  <c:v>-81.728999999999999</c:v>
                </c:pt>
                <c:pt idx="230">
                  <c:v>-80.661000000000001</c:v>
                </c:pt>
                <c:pt idx="231">
                  <c:v>-80.664000000000001</c:v>
                </c:pt>
                <c:pt idx="232">
                  <c:v>-79.984999999999999</c:v>
                </c:pt>
                <c:pt idx="233">
                  <c:v>-80.287000000000006</c:v>
                </c:pt>
                <c:pt idx="234">
                  <c:v>-80.17</c:v>
                </c:pt>
                <c:pt idx="235">
                  <c:v>-80.138999999999996</c:v>
                </c:pt>
                <c:pt idx="236">
                  <c:v>-80.486000000000004</c:v>
                </c:pt>
                <c:pt idx="237">
                  <c:v>-80.426000000000002</c:v>
                </c:pt>
                <c:pt idx="238">
                  <c:v>-80.210999999999999</c:v>
                </c:pt>
                <c:pt idx="239">
                  <c:v>-80.033000000000001</c:v>
                </c:pt>
                <c:pt idx="240">
                  <c:v>-79.453000000000003</c:v>
                </c:pt>
                <c:pt idx="241">
                  <c:v>-79.67</c:v>
                </c:pt>
                <c:pt idx="242">
                  <c:v>-79.322000000000003</c:v>
                </c:pt>
                <c:pt idx="243">
                  <c:v>-79.481999999999999</c:v>
                </c:pt>
                <c:pt idx="244">
                  <c:v>-79.192999999999998</c:v>
                </c:pt>
                <c:pt idx="245">
                  <c:v>-79.391000000000005</c:v>
                </c:pt>
                <c:pt idx="246">
                  <c:v>-79.242999999999995</c:v>
                </c:pt>
                <c:pt idx="247">
                  <c:v>-79.203999999999994</c:v>
                </c:pt>
                <c:pt idx="248">
                  <c:v>-79.55</c:v>
                </c:pt>
                <c:pt idx="249">
                  <c:v>-79.495999999999995</c:v>
                </c:pt>
                <c:pt idx="250">
                  <c:v>-79.94</c:v>
                </c:pt>
                <c:pt idx="251">
                  <c:v>-79.888000000000005</c:v>
                </c:pt>
                <c:pt idx="252">
                  <c:v>-79.956000000000003</c:v>
                </c:pt>
                <c:pt idx="253">
                  <c:v>-80.91</c:v>
                </c:pt>
                <c:pt idx="254">
                  <c:v>-80.164000000000001</c:v>
                </c:pt>
                <c:pt idx="255">
                  <c:v>-80.861999999999995</c:v>
                </c:pt>
                <c:pt idx="256">
                  <c:v>-80.525999999999996</c:v>
                </c:pt>
                <c:pt idx="257">
                  <c:v>-80.738</c:v>
                </c:pt>
                <c:pt idx="258">
                  <c:v>-80.632000000000005</c:v>
                </c:pt>
                <c:pt idx="259">
                  <c:v>-80.647999999999996</c:v>
                </c:pt>
                <c:pt idx="260">
                  <c:v>-81.052999999999997</c:v>
                </c:pt>
                <c:pt idx="261">
                  <c:v>-81.066999999999993</c:v>
                </c:pt>
                <c:pt idx="262">
                  <c:v>-81.088999999999999</c:v>
                </c:pt>
                <c:pt idx="263">
                  <c:v>-80.718000000000004</c:v>
                </c:pt>
                <c:pt idx="264">
                  <c:v>-79.102999999999994</c:v>
                </c:pt>
                <c:pt idx="265">
                  <c:v>-79.623000000000005</c:v>
                </c:pt>
                <c:pt idx="266">
                  <c:v>-78.022999999999996</c:v>
                </c:pt>
                <c:pt idx="267">
                  <c:v>-78.147000000000006</c:v>
                </c:pt>
                <c:pt idx="268">
                  <c:v>-77.495000000000005</c:v>
                </c:pt>
                <c:pt idx="269">
                  <c:v>-77.477999999999994</c:v>
                </c:pt>
                <c:pt idx="270">
                  <c:v>-77.180999999999997</c:v>
                </c:pt>
                <c:pt idx="271">
                  <c:v>-77.040000000000006</c:v>
                </c:pt>
                <c:pt idx="272">
                  <c:v>-77.313999999999993</c:v>
                </c:pt>
                <c:pt idx="273">
                  <c:v>-77.210999999999999</c:v>
                </c:pt>
                <c:pt idx="274">
                  <c:v>-77.216999999999999</c:v>
                </c:pt>
                <c:pt idx="275">
                  <c:v>-76.417000000000002</c:v>
                </c:pt>
                <c:pt idx="276">
                  <c:v>-75.953999999999994</c:v>
                </c:pt>
                <c:pt idx="277">
                  <c:v>-76.900999999999996</c:v>
                </c:pt>
                <c:pt idx="278">
                  <c:v>-76.546999999999997</c:v>
                </c:pt>
                <c:pt idx="279">
                  <c:v>-76.388000000000005</c:v>
                </c:pt>
                <c:pt idx="280">
                  <c:v>-76.334999999999994</c:v>
                </c:pt>
                <c:pt idx="281">
                  <c:v>-76.673000000000002</c:v>
                </c:pt>
                <c:pt idx="282">
                  <c:v>-76.626999999999995</c:v>
                </c:pt>
                <c:pt idx="283">
                  <c:v>-76.67</c:v>
                </c:pt>
                <c:pt idx="284">
                  <c:v>-77.084999999999994</c:v>
                </c:pt>
                <c:pt idx="285">
                  <c:v>-77.090999999999994</c:v>
                </c:pt>
                <c:pt idx="286">
                  <c:v>-77.073999999999998</c:v>
                </c:pt>
                <c:pt idx="287">
                  <c:v>-77.174000000000007</c:v>
                </c:pt>
                <c:pt idx="288">
                  <c:v>-76.450999999999993</c:v>
                </c:pt>
                <c:pt idx="289">
                  <c:v>-76.546999999999997</c:v>
                </c:pt>
                <c:pt idx="290">
                  <c:v>-75.382000000000005</c:v>
                </c:pt>
                <c:pt idx="291">
                  <c:v>-75.488</c:v>
                </c:pt>
                <c:pt idx="292">
                  <c:v>-75.275000000000006</c:v>
                </c:pt>
                <c:pt idx="293">
                  <c:v>-75.525999999999996</c:v>
                </c:pt>
                <c:pt idx="294">
                  <c:v>-75.427000000000007</c:v>
                </c:pt>
                <c:pt idx="295">
                  <c:v>-75.436000000000007</c:v>
                </c:pt>
                <c:pt idx="296">
                  <c:v>-75.828999999999994</c:v>
                </c:pt>
                <c:pt idx="297">
                  <c:v>-75.822000000000003</c:v>
                </c:pt>
                <c:pt idx="298">
                  <c:v>-76.528999999999996</c:v>
                </c:pt>
                <c:pt idx="299">
                  <c:v>-75.912999999999997</c:v>
                </c:pt>
                <c:pt idx="300">
                  <c:v>-75.632999999999996</c:v>
                </c:pt>
                <c:pt idx="301">
                  <c:v>-76.257000000000005</c:v>
                </c:pt>
                <c:pt idx="302">
                  <c:v>-75.900000000000006</c:v>
                </c:pt>
                <c:pt idx="303">
                  <c:v>-76.159000000000006</c:v>
                </c:pt>
                <c:pt idx="304">
                  <c:v>-75.888999999999996</c:v>
                </c:pt>
                <c:pt idx="305">
                  <c:v>-75.998000000000005</c:v>
                </c:pt>
                <c:pt idx="306">
                  <c:v>-75.837000000000003</c:v>
                </c:pt>
                <c:pt idx="307">
                  <c:v>-75.811000000000007</c:v>
                </c:pt>
                <c:pt idx="308">
                  <c:v>-76.179000000000002</c:v>
                </c:pt>
                <c:pt idx="309">
                  <c:v>-76.153000000000006</c:v>
                </c:pt>
                <c:pt idx="310">
                  <c:v>-76.551000000000002</c:v>
                </c:pt>
                <c:pt idx="311">
                  <c:v>-76.227999999999994</c:v>
                </c:pt>
                <c:pt idx="312">
                  <c:v>-75.459999999999994</c:v>
                </c:pt>
                <c:pt idx="313">
                  <c:v>-76.451999999999998</c:v>
                </c:pt>
                <c:pt idx="314">
                  <c:v>-75.802999999999997</c:v>
                </c:pt>
                <c:pt idx="315">
                  <c:v>-75.257000000000005</c:v>
                </c:pt>
                <c:pt idx="316">
                  <c:v>-75.064999999999998</c:v>
                </c:pt>
                <c:pt idx="317">
                  <c:v>-75.314999999999998</c:v>
                </c:pt>
                <c:pt idx="318">
                  <c:v>-75.194999999999993</c:v>
                </c:pt>
                <c:pt idx="319">
                  <c:v>-75.174999999999997</c:v>
                </c:pt>
                <c:pt idx="320">
                  <c:v>-75.534000000000006</c:v>
                </c:pt>
                <c:pt idx="321">
                  <c:v>-75.489000000000004</c:v>
                </c:pt>
                <c:pt idx="322">
                  <c:v>-75.858000000000004</c:v>
                </c:pt>
                <c:pt idx="323">
                  <c:v>-75.840999999999994</c:v>
                </c:pt>
                <c:pt idx="324">
                  <c:v>-75.234999999999999</c:v>
                </c:pt>
                <c:pt idx="325">
                  <c:v>-76.069999999999993</c:v>
                </c:pt>
                <c:pt idx="326">
                  <c:v>-75.171000000000006</c:v>
                </c:pt>
                <c:pt idx="327">
                  <c:v>-74.91</c:v>
                </c:pt>
                <c:pt idx="328">
                  <c:v>-74.944999999999993</c:v>
                </c:pt>
                <c:pt idx="329">
                  <c:v>-75.337000000000003</c:v>
                </c:pt>
                <c:pt idx="330">
                  <c:v>-75.326999999999998</c:v>
                </c:pt>
                <c:pt idx="331">
                  <c:v>-75.397000000000006</c:v>
                </c:pt>
                <c:pt idx="332">
                  <c:v>-75.834999999999994</c:v>
                </c:pt>
                <c:pt idx="333">
                  <c:v>-74.319999999999993</c:v>
                </c:pt>
                <c:pt idx="334">
                  <c:v>-75.180000000000007</c:v>
                </c:pt>
                <c:pt idx="335">
                  <c:v>-74.483000000000004</c:v>
                </c:pt>
                <c:pt idx="336">
                  <c:v>-73.91</c:v>
                </c:pt>
                <c:pt idx="337">
                  <c:v>-73.798000000000002</c:v>
                </c:pt>
                <c:pt idx="338">
                  <c:v>-72.444999999999993</c:v>
                </c:pt>
                <c:pt idx="339">
                  <c:v>-71.561999999999998</c:v>
                </c:pt>
                <c:pt idx="340">
                  <c:v>-70.938999999999993</c:v>
                </c:pt>
                <c:pt idx="341">
                  <c:v>-70.867999999999995</c:v>
                </c:pt>
                <c:pt idx="342">
                  <c:v>-70.498000000000005</c:v>
                </c:pt>
                <c:pt idx="343">
                  <c:v>-70.286000000000001</c:v>
                </c:pt>
                <c:pt idx="344">
                  <c:v>-70.492000000000004</c:v>
                </c:pt>
                <c:pt idx="345">
                  <c:v>-70.317999999999998</c:v>
                </c:pt>
                <c:pt idx="346">
                  <c:v>-70.572999999999993</c:v>
                </c:pt>
                <c:pt idx="347">
                  <c:v>-70.447000000000003</c:v>
                </c:pt>
                <c:pt idx="348">
                  <c:v>-70.024000000000001</c:v>
                </c:pt>
                <c:pt idx="349">
                  <c:v>-70.474999999999994</c:v>
                </c:pt>
                <c:pt idx="350">
                  <c:v>-69.903000000000006</c:v>
                </c:pt>
                <c:pt idx="351">
                  <c:v>-69.930000000000007</c:v>
                </c:pt>
                <c:pt idx="352">
                  <c:v>-69.653000000000006</c:v>
                </c:pt>
                <c:pt idx="353">
                  <c:v>-69.843999999999994</c:v>
                </c:pt>
                <c:pt idx="354">
                  <c:v>-69.677000000000007</c:v>
                </c:pt>
                <c:pt idx="355">
                  <c:v>-69.616</c:v>
                </c:pt>
                <c:pt idx="356">
                  <c:v>-69.941999999999993</c:v>
                </c:pt>
                <c:pt idx="357">
                  <c:v>-69.870999999999995</c:v>
                </c:pt>
                <c:pt idx="358">
                  <c:v>-70.207999999999998</c:v>
                </c:pt>
                <c:pt idx="359">
                  <c:v>-70.173000000000002</c:v>
                </c:pt>
                <c:pt idx="360">
                  <c:v>-69.876000000000005</c:v>
                </c:pt>
                <c:pt idx="361">
                  <c:v>-70.418000000000006</c:v>
                </c:pt>
                <c:pt idx="362">
                  <c:v>-69.832999999999998</c:v>
                </c:pt>
                <c:pt idx="363">
                  <c:v>-69.882999999999996</c:v>
                </c:pt>
                <c:pt idx="364">
                  <c:v>-69.55</c:v>
                </c:pt>
                <c:pt idx="365">
                  <c:v>-69.703999999999994</c:v>
                </c:pt>
                <c:pt idx="366">
                  <c:v>-69.524000000000001</c:v>
                </c:pt>
                <c:pt idx="367">
                  <c:v>-69.465999999999994</c:v>
                </c:pt>
                <c:pt idx="368">
                  <c:v>-69.796999999999997</c:v>
                </c:pt>
                <c:pt idx="369">
                  <c:v>-69.736000000000004</c:v>
                </c:pt>
                <c:pt idx="370">
                  <c:v>-69.793000000000006</c:v>
                </c:pt>
                <c:pt idx="371">
                  <c:v>-69.569999999999993</c:v>
                </c:pt>
                <c:pt idx="372">
                  <c:v>-69.692999999999998</c:v>
                </c:pt>
                <c:pt idx="373">
                  <c:v>-70.606999999999999</c:v>
                </c:pt>
                <c:pt idx="374">
                  <c:v>-70.290999999999997</c:v>
                </c:pt>
                <c:pt idx="375">
                  <c:v>-70.507999999999996</c:v>
                </c:pt>
                <c:pt idx="376">
                  <c:v>-70.397999999999996</c:v>
                </c:pt>
                <c:pt idx="377">
                  <c:v>-70.730999999999995</c:v>
                </c:pt>
                <c:pt idx="378">
                  <c:v>-70.697999999999993</c:v>
                </c:pt>
                <c:pt idx="379">
                  <c:v>-70.763000000000005</c:v>
                </c:pt>
                <c:pt idx="380">
                  <c:v>-71.203999999999994</c:v>
                </c:pt>
                <c:pt idx="381">
                  <c:v>-71.238</c:v>
                </c:pt>
                <c:pt idx="382">
                  <c:v>-71.313999999999993</c:v>
                </c:pt>
                <c:pt idx="383">
                  <c:v>-70.314999999999998</c:v>
                </c:pt>
                <c:pt idx="384">
                  <c:v>-70.272000000000006</c:v>
                </c:pt>
                <c:pt idx="385">
                  <c:v>-69.822000000000003</c:v>
                </c:pt>
                <c:pt idx="386">
                  <c:v>-68.66</c:v>
                </c:pt>
                <c:pt idx="387">
                  <c:v>-68.519000000000005</c:v>
                </c:pt>
                <c:pt idx="388">
                  <c:v>-68.117999999999995</c:v>
                </c:pt>
                <c:pt idx="389">
                  <c:v>-68.227999999999994</c:v>
                </c:pt>
                <c:pt idx="390">
                  <c:v>-68.006</c:v>
                </c:pt>
                <c:pt idx="391">
                  <c:v>-67.914000000000001</c:v>
                </c:pt>
                <c:pt idx="392">
                  <c:v>-68.222999999999999</c:v>
                </c:pt>
                <c:pt idx="393">
                  <c:v>-68.146000000000001</c:v>
                </c:pt>
                <c:pt idx="394">
                  <c:v>-68.483000000000004</c:v>
                </c:pt>
                <c:pt idx="395">
                  <c:v>-68.436999999999998</c:v>
                </c:pt>
                <c:pt idx="396">
                  <c:v>-68.5</c:v>
                </c:pt>
                <c:pt idx="397">
                  <c:v>-69.058000000000007</c:v>
                </c:pt>
                <c:pt idx="398">
                  <c:v>-68.040000000000006</c:v>
                </c:pt>
                <c:pt idx="399">
                  <c:v>-68.141000000000005</c:v>
                </c:pt>
                <c:pt idx="400">
                  <c:v>-67.891000000000005</c:v>
                </c:pt>
                <c:pt idx="401">
                  <c:v>-68.111000000000004</c:v>
                </c:pt>
                <c:pt idx="402">
                  <c:v>-67.980999999999995</c:v>
                </c:pt>
                <c:pt idx="403">
                  <c:v>-67.963999999999999</c:v>
                </c:pt>
                <c:pt idx="404">
                  <c:v>-67.88</c:v>
                </c:pt>
                <c:pt idx="405">
                  <c:v>-67.900000000000006</c:v>
                </c:pt>
                <c:pt idx="406">
                  <c:v>-67.959000000000003</c:v>
                </c:pt>
                <c:pt idx="407">
                  <c:v>-67.935000000000002</c:v>
                </c:pt>
                <c:pt idx="408">
                  <c:v>-67.355999999999995</c:v>
                </c:pt>
                <c:pt idx="409">
                  <c:v>-68.438000000000002</c:v>
                </c:pt>
                <c:pt idx="410">
                  <c:v>-67.685000000000002</c:v>
                </c:pt>
                <c:pt idx="411">
                  <c:v>-67.373999999999995</c:v>
                </c:pt>
                <c:pt idx="412">
                  <c:v>-67.507000000000005</c:v>
                </c:pt>
                <c:pt idx="413">
                  <c:v>-67.948999999999998</c:v>
                </c:pt>
                <c:pt idx="414">
                  <c:v>-67.974999999999994</c:v>
                </c:pt>
                <c:pt idx="415">
                  <c:v>-68.075999999999993</c:v>
                </c:pt>
                <c:pt idx="416">
                  <c:v>-68.537000000000006</c:v>
                </c:pt>
                <c:pt idx="417">
                  <c:v>-68.582999999999998</c:v>
                </c:pt>
                <c:pt idx="418">
                  <c:v>-68.935000000000002</c:v>
                </c:pt>
                <c:pt idx="419">
                  <c:v>-68.935000000000002</c:v>
                </c:pt>
                <c:pt idx="420">
                  <c:v>-69.260999999999996</c:v>
                </c:pt>
                <c:pt idx="421">
                  <c:v>-69.947999999999993</c:v>
                </c:pt>
                <c:pt idx="422">
                  <c:v>-69.391000000000005</c:v>
                </c:pt>
                <c:pt idx="423">
                  <c:v>-69.03</c:v>
                </c:pt>
                <c:pt idx="424">
                  <c:v>-68.692999999999998</c:v>
                </c:pt>
                <c:pt idx="425">
                  <c:v>-68.858999999999995</c:v>
                </c:pt>
                <c:pt idx="426">
                  <c:v>-68.7</c:v>
                </c:pt>
                <c:pt idx="427">
                  <c:v>-68.673000000000002</c:v>
                </c:pt>
                <c:pt idx="428">
                  <c:v>-69.040000000000006</c:v>
                </c:pt>
                <c:pt idx="429">
                  <c:v>-69.02</c:v>
                </c:pt>
                <c:pt idx="430">
                  <c:v>-68.224999999999994</c:v>
                </c:pt>
                <c:pt idx="431">
                  <c:v>-66.744</c:v>
                </c:pt>
                <c:pt idx="432">
                  <c:v>-66.662000000000006</c:v>
                </c:pt>
                <c:pt idx="433">
                  <c:v>-67.257999999999996</c:v>
                </c:pt>
                <c:pt idx="434">
                  <c:v>-66.885000000000005</c:v>
                </c:pt>
                <c:pt idx="435">
                  <c:v>-67.054000000000002</c:v>
                </c:pt>
                <c:pt idx="436">
                  <c:v>-66.893000000000001</c:v>
                </c:pt>
                <c:pt idx="437">
                  <c:v>-67.177000000000007</c:v>
                </c:pt>
                <c:pt idx="438">
                  <c:v>-67.093000000000004</c:v>
                </c:pt>
                <c:pt idx="439">
                  <c:v>-67.108000000000004</c:v>
                </c:pt>
                <c:pt idx="440">
                  <c:v>-67.5</c:v>
                </c:pt>
                <c:pt idx="441">
                  <c:v>-67.495999999999995</c:v>
                </c:pt>
                <c:pt idx="442">
                  <c:v>-66.515000000000001</c:v>
                </c:pt>
                <c:pt idx="443">
                  <c:v>-65.656999999999996</c:v>
                </c:pt>
                <c:pt idx="444">
                  <c:v>-65.09</c:v>
                </c:pt>
                <c:pt idx="445">
                  <c:v>-65.988</c:v>
                </c:pt>
                <c:pt idx="446">
                  <c:v>-64.444999999999993</c:v>
                </c:pt>
                <c:pt idx="447">
                  <c:v>-64.352000000000004</c:v>
                </c:pt>
                <c:pt idx="448">
                  <c:v>-64.183000000000007</c:v>
                </c:pt>
                <c:pt idx="449">
                  <c:v>-64.424999999999997</c:v>
                </c:pt>
                <c:pt idx="450">
                  <c:v>-64.293000000000006</c:v>
                </c:pt>
                <c:pt idx="451">
                  <c:v>-64.265000000000001</c:v>
                </c:pt>
                <c:pt idx="452">
                  <c:v>-64.616</c:v>
                </c:pt>
                <c:pt idx="453">
                  <c:v>-64.561999999999998</c:v>
                </c:pt>
                <c:pt idx="454">
                  <c:v>-64.284000000000006</c:v>
                </c:pt>
                <c:pt idx="455">
                  <c:v>-63.896000000000001</c:v>
                </c:pt>
                <c:pt idx="456">
                  <c:v>-63.597000000000001</c:v>
                </c:pt>
                <c:pt idx="457">
                  <c:v>-64.899000000000001</c:v>
                </c:pt>
                <c:pt idx="458">
                  <c:v>-63.78</c:v>
                </c:pt>
                <c:pt idx="459">
                  <c:v>-63.706000000000003</c:v>
                </c:pt>
                <c:pt idx="460">
                  <c:v>-63.359000000000002</c:v>
                </c:pt>
                <c:pt idx="461">
                  <c:v>-63.503</c:v>
                </c:pt>
                <c:pt idx="462">
                  <c:v>-63.305</c:v>
                </c:pt>
                <c:pt idx="463">
                  <c:v>-63.226999999999997</c:v>
                </c:pt>
                <c:pt idx="464">
                  <c:v>-63.54</c:v>
                </c:pt>
                <c:pt idx="465">
                  <c:v>-63.46</c:v>
                </c:pt>
                <c:pt idx="466">
                  <c:v>-63.792999999999999</c:v>
                </c:pt>
                <c:pt idx="467">
                  <c:v>-63.078000000000003</c:v>
                </c:pt>
                <c:pt idx="468">
                  <c:v>-61.744999999999997</c:v>
                </c:pt>
                <c:pt idx="469">
                  <c:v>-61.154000000000003</c:v>
                </c:pt>
                <c:pt idx="470">
                  <c:v>-60.493000000000002</c:v>
                </c:pt>
                <c:pt idx="471">
                  <c:v>-59.924999999999997</c:v>
                </c:pt>
                <c:pt idx="472">
                  <c:v>-59.365000000000002</c:v>
                </c:pt>
                <c:pt idx="473">
                  <c:v>-59.335000000000001</c:v>
                </c:pt>
                <c:pt idx="474">
                  <c:v>-58.988</c:v>
                </c:pt>
                <c:pt idx="475">
                  <c:v>-58.779000000000003</c:v>
                </c:pt>
                <c:pt idx="476">
                  <c:v>-58.975000000000001</c:v>
                </c:pt>
                <c:pt idx="477">
                  <c:v>-58.786000000000001</c:v>
                </c:pt>
                <c:pt idx="478">
                  <c:v>-59.707000000000001</c:v>
                </c:pt>
                <c:pt idx="479">
                  <c:v>-59.27</c:v>
                </c:pt>
                <c:pt idx="480">
                  <c:v>-58.972000000000001</c:v>
                </c:pt>
                <c:pt idx="481">
                  <c:v>-58.905000000000001</c:v>
                </c:pt>
                <c:pt idx="482">
                  <c:v>-57.654000000000003</c:v>
                </c:pt>
                <c:pt idx="483">
                  <c:v>-57.658000000000001</c:v>
                </c:pt>
                <c:pt idx="484">
                  <c:v>-57.317</c:v>
                </c:pt>
                <c:pt idx="485">
                  <c:v>-57.442</c:v>
                </c:pt>
                <c:pt idx="486">
                  <c:v>-57.212000000000003</c:v>
                </c:pt>
                <c:pt idx="487">
                  <c:v>-57.094999999999999</c:v>
                </c:pt>
                <c:pt idx="488">
                  <c:v>-57.363999999999997</c:v>
                </c:pt>
                <c:pt idx="489">
                  <c:v>-57.235999999999997</c:v>
                </c:pt>
                <c:pt idx="490">
                  <c:v>-57.39</c:v>
                </c:pt>
                <c:pt idx="491">
                  <c:v>-56.54</c:v>
                </c:pt>
                <c:pt idx="492">
                  <c:v>-55.771000000000001</c:v>
                </c:pt>
                <c:pt idx="493">
                  <c:v>-56.503999999999998</c:v>
                </c:pt>
                <c:pt idx="494">
                  <c:v>-55.758000000000003</c:v>
                </c:pt>
                <c:pt idx="495">
                  <c:v>-55.872</c:v>
                </c:pt>
                <c:pt idx="496">
                  <c:v>-55.621000000000002</c:v>
                </c:pt>
                <c:pt idx="497">
                  <c:v>-55.814</c:v>
                </c:pt>
                <c:pt idx="498">
                  <c:v>-55.637</c:v>
                </c:pt>
                <c:pt idx="499">
                  <c:v>-55.563000000000002</c:v>
                </c:pt>
                <c:pt idx="500">
                  <c:v>-55.866999999999997</c:v>
                </c:pt>
                <c:pt idx="501">
                  <c:v>-55.768999999999998</c:v>
                </c:pt>
                <c:pt idx="502">
                  <c:v>-56.081000000000003</c:v>
                </c:pt>
                <c:pt idx="503">
                  <c:v>-55.621000000000002</c:v>
                </c:pt>
                <c:pt idx="504">
                  <c:v>-55.222000000000001</c:v>
                </c:pt>
                <c:pt idx="505">
                  <c:v>-56.01</c:v>
                </c:pt>
                <c:pt idx="506">
                  <c:v>-55.542999999999999</c:v>
                </c:pt>
                <c:pt idx="507">
                  <c:v>-55.655999999999999</c:v>
                </c:pt>
                <c:pt idx="508">
                  <c:v>-55.445999999999998</c:v>
                </c:pt>
                <c:pt idx="509">
                  <c:v>-55.683</c:v>
                </c:pt>
                <c:pt idx="510">
                  <c:v>-55.551000000000002</c:v>
                </c:pt>
                <c:pt idx="511">
                  <c:v>-55.518999999999998</c:v>
                </c:pt>
                <c:pt idx="512">
                  <c:v>-55.863</c:v>
                </c:pt>
                <c:pt idx="513">
                  <c:v>-55.802999999999997</c:v>
                </c:pt>
                <c:pt idx="514">
                  <c:v>-55.77</c:v>
                </c:pt>
                <c:pt idx="515">
                  <c:v>-55.252000000000002</c:v>
                </c:pt>
                <c:pt idx="516">
                  <c:v>-54.764000000000003</c:v>
                </c:pt>
                <c:pt idx="517">
                  <c:v>-54.8</c:v>
                </c:pt>
                <c:pt idx="518">
                  <c:v>-53.436</c:v>
                </c:pt>
                <c:pt idx="519">
                  <c:v>-53.298000000000002</c:v>
                </c:pt>
                <c:pt idx="520">
                  <c:v>-52.878</c:v>
                </c:pt>
                <c:pt idx="521">
                  <c:v>-52.959000000000003</c:v>
                </c:pt>
                <c:pt idx="522">
                  <c:v>-52.701000000000001</c:v>
                </c:pt>
                <c:pt idx="523">
                  <c:v>-52.567999999999998</c:v>
                </c:pt>
                <c:pt idx="524">
                  <c:v>-52.831000000000003</c:v>
                </c:pt>
                <c:pt idx="525">
                  <c:v>-52.703000000000003</c:v>
                </c:pt>
                <c:pt idx="526">
                  <c:v>-52.411999999999999</c:v>
                </c:pt>
                <c:pt idx="527">
                  <c:v>-52.347000000000001</c:v>
                </c:pt>
                <c:pt idx="528">
                  <c:v>-51.603000000000002</c:v>
                </c:pt>
                <c:pt idx="529">
                  <c:v>-51.923999999999999</c:v>
                </c:pt>
                <c:pt idx="530">
                  <c:v>-51</c:v>
                </c:pt>
                <c:pt idx="531">
                  <c:v>-51.031999999999996</c:v>
                </c:pt>
                <c:pt idx="532">
                  <c:v>-50.728000000000002</c:v>
                </c:pt>
                <c:pt idx="533">
                  <c:v>-50.886000000000003</c:v>
                </c:pt>
                <c:pt idx="534">
                  <c:v>-50.683999999999997</c:v>
                </c:pt>
                <c:pt idx="535">
                  <c:v>-50.591000000000001</c:v>
                </c:pt>
                <c:pt idx="536">
                  <c:v>-50.881</c:v>
                </c:pt>
                <c:pt idx="537">
                  <c:v>-50.773000000000003</c:v>
                </c:pt>
                <c:pt idx="538">
                  <c:v>-51.076000000000001</c:v>
                </c:pt>
                <c:pt idx="539">
                  <c:v>-50.283999999999999</c:v>
                </c:pt>
                <c:pt idx="540">
                  <c:v>-50.185000000000002</c:v>
                </c:pt>
                <c:pt idx="541">
                  <c:v>-50.798000000000002</c:v>
                </c:pt>
                <c:pt idx="542">
                  <c:v>-49.563000000000002</c:v>
                </c:pt>
                <c:pt idx="543">
                  <c:v>-48.889000000000003</c:v>
                </c:pt>
                <c:pt idx="544">
                  <c:v>-48.752000000000002</c:v>
                </c:pt>
                <c:pt idx="545">
                  <c:v>-48.987000000000002</c:v>
                </c:pt>
                <c:pt idx="546">
                  <c:v>-48.832999999999998</c:v>
                </c:pt>
                <c:pt idx="547">
                  <c:v>-48.777999999999999</c:v>
                </c:pt>
                <c:pt idx="548">
                  <c:v>-49.1</c:v>
                </c:pt>
                <c:pt idx="549">
                  <c:v>-49.018000000000001</c:v>
                </c:pt>
                <c:pt idx="550">
                  <c:v>-49.345999999999997</c:v>
                </c:pt>
                <c:pt idx="551">
                  <c:v>-49.283999999999999</c:v>
                </c:pt>
                <c:pt idx="552">
                  <c:v>-49.298999999999999</c:v>
                </c:pt>
                <c:pt idx="553">
                  <c:v>-50.195</c:v>
                </c:pt>
                <c:pt idx="554">
                  <c:v>-48.902000000000001</c:v>
                </c:pt>
                <c:pt idx="555">
                  <c:v>-48.942999999999998</c:v>
                </c:pt>
                <c:pt idx="556">
                  <c:v>-48.886000000000003</c:v>
                </c:pt>
                <c:pt idx="557">
                  <c:v>-49.21</c:v>
                </c:pt>
                <c:pt idx="558">
                  <c:v>-49.146000000000001</c:v>
                </c:pt>
                <c:pt idx="559">
                  <c:v>-49.170999999999999</c:v>
                </c:pt>
                <c:pt idx="560">
                  <c:v>-50.073999999999998</c:v>
                </c:pt>
                <c:pt idx="561">
                  <c:v>-49.457999999999998</c:v>
                </c:pt>
                <c:pt idx="562">
                  <c:v>-49.506999999999998</c:v>
                </c:pt>
                <c:pt idx="563">
                  <c:v>-49.276000000000003</c:v>
                </c:pt>
                <c:pt idx="564">
                  <c:v>-48.6</c:v>
                </c:pt>
                <c:pt idx="565">
                  <c:v>-49.39</c:v>
                </c:pt>
                <c:pt idx="566">
                  <c:v>-48.759</c:v>
                </c:pt>
                <c:pt idx="567">
                  <c:v>-48.829000000000001</c:v>
                </c:pt>
                <c:pt idx="568">
                  <c:v>-47.81</c:v>
                </c:pt>
                <c:pt idx="569">
                  <c:v>-48.201000000000001</c:v>
                </c:pt>
                <c:pt idx="570">
                  <c:v>-48.143999999999998</c:v>
                </c:pt>
                <c:pt idx="571">
                  <c:v>-47.771000000000001</c:v>
                </c:pt>
                <c:pt idx="572">
                  <c:v>-48.241</c:v>
                </c:pt>
                <c:pt idx="573">
                  <c:v>-48.261000000000003</c:v>
                </c:pt>
                <c:pt idx="574">
                  <c:v>-48.668999999999997</c:v>
                </c:pt>
                <c:pt idx="575">
                  <c:v>-48.110999999999997</c:v>
                </c:pt>
                <c:pt idx="576">
                  <c:v>-47.238999999999997</c:v>
                </c:pt>
                <c:pt idx="577">
                  <c:v>-46.823</c:v>
                </c:pt>
                <c:pt idx="578">
                  <c:v>-44.817999999999998</c:v>
                </c:pt>
                <c:pt idx="579">
                  <c:v>-43.850999999999999</c:v>
                </c:pt>
                <c:pt idx="580">
                  <c:v>-43.164999999999999</c:v>
                </c:pt>
                <c:pt idx="581">
                  <c:v>-43.042000000000002</c:v>
                </c:pt>
                <c:pt idx="582">
                  <c:v>-42.613999999999997</c:v>
                </c:pt>
                <c:pt idx="583">
                  <c:v>-42.34</c:v>
                </c:pt>
                <c:pt idx="584">
                  <c:v>-42.857999999999997</c:v>
                </c:pt>
                <c:pt idx="585">
                  <c:v>-42.442999999999998</c:v>
                </c:pt>
                <c:pt idx="586">
                  <c:v>-42.128999999999998</c:v>
                </c:pt>
                <c:pt idx="587">
                  <c:v>-41.45</c:v>
                </c:pt>
                <c:pt idx="588">
                  <c:v>-40.798999999999999</c:v>
                </c:pt>
                <c:pt idx="589">
                  <c:v>-40.798000000000002</c:v>
                </c:pt>
                <c:pt idx="590">
                  <c:v>-39.454999999999998</c:v>
                </c:pt>
                <c:pt idx="591">
                  <c:v>-38.962000000000003</c:v>
                </c:pt>
                <c:pt idx="592">
                  <c:v>-38.284999999999997</c:v>
                </c:pt>
                <c:pt idx="593">
                  <c:v>-38.168999999999997</c:v>
                </c:pt>
                <c:pt idx="594">
                  <c:v>-37.744999999999997</c:v>
                </c:pt>
                <c:pt idx="595">
                  <c:v>-37.472999999999999</c:v>
                </c:pt>
                <c:pt idx="596">
                  <c:v>-37.615000000000002</c:v>
                </c:pt>
                <c:pt idx="597">
                  <c:v>-37.378</c:v>
                </c:pt>
                <c:pt idx="598">
                  <c:v>-37.44</c:v>
                </c:pt>
                <c:pt idx="599">
                  <c:v>-37.159999999999997</c:v>
                </c:pt>
              </c:numCache>
            </c:numRef>
          </c:yVal>
          <c:smooth val="0"/>
          <c:extLst>
            <c:ext xmlns:c16="http://schemas.microsoft.com/office/drawing/2014/chart" uri="{C3380CC4-5D6E-409C-BE32-E72D297353CC}">
              <c16:uniqueId val="{00000003-7001-42A8-B029-D3BA2490FE1E}"/>
            </c:ext>
          </c:extLst>
        </c:ser>
        <c:ser>
          <c:idx val="6"/>
          <c:order val="6"/>
          <c:tx>
            <c:v>Baseline</c:v>
          </c:tx>
          <c:spPr>
            <a:ln w="19050" cap="rnd">
              <a:solidFill>
                <a:schemeClr val="accent1"/>
              </a:solidFill>
              <a:round/>
            </a:ln>
            <a:effectLst/>
          </c:spPr>
          <c:marker>
            <c:symbol val="none"/>
          </c:marker>
          <c:xVal>
            <c:numRef>
              <c:f>Sheet1!$AC$4:$AC$603</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f>Sheet1!$AI$4:$AI$603</c:f>
              <c:numCache>
                <c:formatCode>General</c:formatCode>
                <c:ptCount val="600"/>
                <c:pt idx="0">
                  <c:v>-143.49700000000001</c:v>
                </c:pt>
                <c:pt idx="1">
                  <c:v>-142.56700000000001</c:v>
                </c:pt>
                <c:pt idx="2">
                  <c:v>-139.31899999999999</c:v>
                </c:pt>
                <c:pt idx="3">
                  <c:v>-138.92599999999999</c:v>
                </c:pt>
                <c:pt idx="4">
                  <c:v>-138.58199999999999</c:v>
                </c:pt>
                <c:pt idx="5">
                  <c:v>-138.16900000000001</c:v>
                </c:pt>
                <c:pt idx="6">
                  <c:v>-137.43899999999999</c:v>
                </c:pt>
                <c:pt idx="7">
                  <c:v>-136.95599999999999</c:v>
                </c:pt>
                <c:pt idx="8">
                  <c:v>-137.03399999999999</c:v>
                </c:pt>
                <c:pt idx="9">
                  <c:v>-136.642</c:v>
                </c:pt>
                <c:pt idx="10">
                  <c:v>-136.59700000000001</c:v>
                </c:pt>
                <c:pt idx="11">
                  <c:v>-136.29599999999999</c:v>
                </c:pt>
                <c:pt idx="12">
                  <c:v>-135.453</c:v>
                </c:pt>
                <c:pt idx="13">
                  <c:v>-136.732</c:v>
                </c:pt>
                <c:pt idx="14">
                  <c:v>-135.63999999999999</c:v>
                </c:pt>
                <c:pt idx="15">
                  <c:v>-136.59100000000001</c:v>
                </c:pt>
                <c:pt idx="16">
                  <c:v>-135.81200000000001</c:v>
                </c:pt>
                <c:pt idx="17">
                  <c:v>-135.65600000000001</c:v>
                </c:pt>
                <c:pt idx="18">
                  <c:v>-135.20500000000001</c:v>
                </c:pt>
                <c:pt idx="19">
                  <c:v>-134.99</c:v>
                </c:pt>
                <c:pt idx="20">
                  <c:v>-135.30799999999999</c:v>
                </c:pt>
                <c:pt idx="21">
                  <c:v>-135.14400000000001</c:v>
                </c:pt>
                <c:pt idx="22">
                  <c:v>-134.00200000000001</c:v>
                </c:pt>
                <c:pt idx="23">
                  <c:v>-134.81700000000001</c:v>
                </c:pt>
                <c:pt idx="24">
                  <c:v>-134.411</c:v>
                </c:pt>
                <c:pt idx="25">
                  <c:v>-132.82599999999999</c:v>
                </c:pt>
                <c:pt idx="26">
                  <c:v>-132.51499999999999</c:v>
                </c:pt>
                <c:pt idx="27">
                  <c:v>-132.72999999999999</c:v>
                </c:pt>
                <c:pt idx="28">
                  <c:v>-132.477</c:v>
                </c:pt>
                <c:pt idx="29">
                  <c:v>-132.79300000000001</c:v>
                </c:pt>
                <c:pt idx="30">
                  <c:v>-132.63999999999999</c:v>
                </c:pt>
                <c:pt idx="31">
                  <c:v>-132.62700000000001</c:v>
                </c:pt>
                <c:pt idx="32">
                  <c:v>-133.09</c:v>
                </c:pt>
                <c:pt idx="33">
                  <c:v>-133.04499999999999</c:v>
                </c:pt>
                <c:pt idx="34">
                  <c:v>-133.52099999999999</c:v>
                </c:pt>
                <c:pt idx="35">
                  <c:v>-134.29900000000001</c:v>
                </c:pt>
                <c:pt idx="36">
                  <c:v>-133.07400000000001</c:v>
                </c:pt>
                <c:pt idx="37">
                  <c:v>-134.06100000000001</c:v>
                </c:pt>
                <c:pt idx="38">
                  <c:v>-133.49100000000001</c:v>
                </c:pt>
                <c:pt idx="39">
                  <c:v>-133.708</c:v>
                </c:pt>
                <c:pt idx="40">
                  <c:v>-133.535</c:v>
                </c:pt>
                <c:pt idx="41">
                  <c:v>-133.946</c:v>
                </c:pt>
                <c:pt idx="42">
                  <c:v>-133.89099999999999</c:v>
                </c:pt>
                <c:pt idx="43">
                  <c:v>-133.977</c:v>
                </c:pt>
                <c:pt idx="44">
                  <c:v>-134.535</c:v>
                </c:pt>
                <c:pt idx="45">
                  <c:v>-134.58099999999999</c:v>
                </c:pt>
                <c:pt idx="46">
                  <c:v>-135.143</c:v>
                </c:pt>
                <c:pt idx="47">
                  <c:v>-134.28899999999999</c:v>
                </c:pt>
                <c:pt idx="48">
                  <c:v>-131.886</c:v>
                </c:pt>
                <c:pt idx="49">
                  <c:v>-133.48500000000001</c:v>
                </c:pt>
                <c:pt idx="50">
                  <c:v>-133.495</c:v>
                </c:pt>
                <c:pt idx="51">
                  <c:v>-134.04599999999999</c:v>
                </c:pt>
                <c:pt idx="52">
                  <c:v>-134.10300000000001</c:v>
                </c:pt>
                <c:pt idx="53">
                  <c:v>-134.68700000000001</c:v>
                </c:pt>
                <c:pt idx="54">
                  <c:v>-134.76599999999999</c:v>
                </c:pt>
                <c:pt idx="55">
                  <c:v>-134.96199999999999</c:v>
                </c:pt>
                <c:pt idx="56">
                  <c:v>-135.61699999999999</c:v>
                </c:pt>
                <c:pt idx="57">
                  <c:v>-133.35</c:v>
                </c:pt>
                <c:pt idx="58">
                  <c:v>-136.56800000000001</c:v>
                </c:pt>
                <c:pt idx="59">
                  <c:v>-135.45599999999999</c:v>
                </c:pt>
                <c:pt idx="60">
                  <c:v>-133.88499999999999</c:v>
                </c:pt>
                <c:pt idx="61">
                  <c:v>-136.108</c:v>
                </c:pt>
                <c:pt idx="62">
                  <c:v>-134.87899999999999</c:v>
                </c:pt>
                <c:pt idx="63">
                  <c:v>-134.166</c:v>
                </c:pt>
                <c:pt idx="64">
                  <c:v>-134.17500000000001</c:v>
                </c:pt>
                <c:pt idx="65">
                  <c:v>-134.66</c:v>
                </c:pt>
                <c:pt idx="66">
                  <c:v>-134.64699999999999</c:v>
                </c:pt>
                <c:pt idx="67">
                  <c:v>-134.76300000000001</c:v>
                </c:pt>
                <c:pt idx="68">
                  <c:v>-135.34200000000001</c:v>
                </c:pt>
                <c:pt idx="69">
                  <c:v>-135.405</c:v>
                </c:pt>
                <c:pt idx="70">
                  <c:v>-136.14500000000001</c:v>
                </c:pt>
                <c:pt idx="71">
                  <c:v>-135.851</c:v>
                </c:pt>
                <c:pt idx="72">
                  <c:v>-136.08699999999999</c:v>
                </c:pt>
                <c:pt idx="73">
                  <c:v>-134.76599999999999</c:v>
                </c:pt>
                <c:pt idx="74">
                  <c:v>-137.483</c:v>
                </c:pt>
                <c:pt idx="75">
                  <c:v>-134.738</c:v>
                </c:pt>
                <c:pt idx="76">
                  <c:v>-135.233</c:v>
                </c:pt>
                <c:pt idx="77">
                  <c:v>-135.95500000000001</c:v>
                </c:pt>
                <c:pt idx="78">
                  <c:v>-136.089</c:v>
                </c:pt>
                <c:pt idx="79">
                  <c:v>-136.30799999999999</c:v>
                </c:pt>
                <c:pt idx="80">
                  <c:v>-136.96799999999999</c:v>
                </c:pt>
                <c:pt idx="81">
                  <c:v>-136.33699999999999</c:v>
                </c:pt>
                <c:pt idx="82">
                  <c:v>-137.06800000000001</c:v>
                </c:pt>
                <c:pt idx="83">
                  <c:v>-135.39099999999999</c:v>
                </c:pt>
                <c:pt idx="84">
                  <c:v>-133.607</c:v>
                </c:pt>
                <c:pt idx="85">
                  <c:v>-134.965</c:v>
                </c:pt>
                <c:pt idx="86">
                  <c:v>-133.03899999999999</c:v>
                </c:pt>
                <c:pt idx="87">
                  <c:v>-133.79300000000001</c:v>
                </c:pt>
                <c:pt idx="88">
                  <c:v>-133.88200000000001</c:v>
                </c:pt>
                <c:pt idx="89">
                  <c:v>-134.441</c:v>
                </c:pt>
                <c:pt idx="90">
                  <c:v>-134.47800000000001</c:v>
                </c:pt>
                <c:pt idx="91">
                  <c:v>-134.62299999999999</c:v>
                </c:pt>
                <c:pt idx="92">
                  <c:v>-135.221</c:v>
                </c:pt>
                <c:pt idx="93">
                  <c:v>-135.291</c:v>
                </c:pt>
                <c:pt idx="94">
                  <c:v>-135.87</c:v>
                </c:pt>
                <c:pt idx="95">
                  <c:v>-134.38499999999999</c:v>
                </c:pt>
                <c:pt idx="96">
                  <c:v>-133.95599999999999</c:v>
                </c:pt>
                <c:pt idx="97">
                  <c:v>-132.71899999999999</c:v>
                </c:pt>
                <c:pt idx="98">
                  <c:v>-130.64400000000001</c:v>
                </c:pt>
                <c:pt idx="99">
                  <c:v>-131.59800000000001</c:v>
                </c:pt>
                <c:pt idx="100">
                  <c:v>-131.75899999999999</c:v>
                </c:pt>
                <c:pt idx="101">
                  <c:v>-132.339</c:v>
                </c:pt>
                <c:pt idx="102">
                  <c:v>-132.374</c:v>
                </c:pt>
                <c:pt idx="103">
                  <c:v>-132.501</c:v>
                </c:pt>
                <c:pt idx="104">
                  <c:v>-133.072</c:v>
                </c:pt>
                <c:pt idx="105">
                  <c:v>-133.108</c:v>
                </c:pt>
                <c:pt idx="106">
                  <c:v>-133.65199999999999</c:v>
                </c:pt>
                <c:pt idx="107">
                  <c:v>-134.364</c:v>
                </c:pt>
                <c:pt idx="108">
                  <c:v>-133.726</c:v>
                </c:pt>
                <c:pt idx="109">
                  <c:v>-137.11099999999999</c:v>
                </c:pt>
                <c:pt idx="110">
                  <c:v>-132.58000000000001</c:v>
                </c:pt>
                <c:pt idx="111">
                  <c:v>-133.05699999999999</c:v>
                </c:pt>
                <c:pt idx="112">
                  <c:v>-132.90100000000001</c:v>
                </c:pt>
                <c:pt idx="113">
                  <c:v>-133.25299999999999</c:v>
                </c:pt>
                <c:pt idx="114">
                  <c:v>-133.12200000000001</c:v>
                </c:pt>
                <c:pt idx="115">
                  <c:v>-133.12700000000001</c:v>
                </c:pt>
                <c:pt idx="116">
                  <c:v>-136.89500000000001</c:v>
                </c:pt>
                <c:pt idx="117">
                  <c:v>-135.30199999999999</c:v>
                </c:pt>
                <c:pt idx="118">
                  <c:v>-135.06399999999999</c:v>
                </c:pt>
                <c:pt idx="119">
                  <c:v>-135.12799999999999</c:v>
                </c:pt>
                <c:pt idx="120">
                  <c:v>-134.08199999999999</c:v>
                </c:pt>
                <c:pt idx="121">
                  <c:v>-135.34</c:v>
                </c:pt>
                <c:pt idx="122">
                  <c:v>-134.364</c:v>
                </c:pt>
                <c:pt idx="123">
                  <c:v>-134.55500000000001</c:v>
                </c:pt>
                <c:pt idx="124">
                  <c:v>-134.005</c:v>
                </c:pt>
                <c:pt idx="125">
                  <c:v>-134.18100000000001</c:v>
                </c:pt>
                <c:pt idx="126">
                  <c:v>-133.941</c:v>
                </c:pt>
                <c:pt idx="127">
                  <c:v>-133.87700000000001</c:v>
                </c:pt>
                <c:pt idx="128">
                  <c:v>-134.31200000000001</c:v>
                </c:pt>
                <c:pt idx="129">
                  <c:v>-132.78899999999999</c:v>
                </c:pt>
                <c:pt idx="130">
                  <c:v>-133.727</c:v>
                </c:pt>
                <c:pt idx="131">
                  <c:v>-135.59800000000001</c:v>
                </c:pt>
                <c:pt idx="132">
                  <c:v>-133.40100000000001</c:v>
                </c:pt>
                <c:pt idx="133">
                  <c:v>-132.99199999999999</c:v>
                </c:pt>
                <c:pt idx="134">
                  <c:v>-129.739</c:v>
                </c:pt>
                <c:pt idx="135">
                  <c:v>-128.44399999999999</c:v>
                </c:pt>
                <c:pt idx="136">
                  <c:v>-130.66499999999999</c:v>
                </c:pt>
                <c:pt idx="137">
                  <c:v>-129.946</c:v>
                </c:pt>
                <c:pt idx="138">
                  <c:v>-129.215</c:v>
                </c:pt>
                <c:pt idx="139">
                  <c:v>-128.816</c:v>
                </c:pt>
                <c:pt idx="140">
                  <c:v>-128.98599999999999</c:v>
                </c:pt>
                <c:pt idx="141">
                  <c:v>-127.111</c:v>
                </c:pt>
                <c:pt idx="142">
                  <c:v>-127.89</c:v>
                </c:pt>
                <c:pt idx="143">
                  <c:v>-126.642</c:v>
                </c:pt>
                <c:pt idx="144">
                  <c:v>-126.25700000000001</c:v>
                </c:pt>
                <c:pt idx="145">
                  <c:v>-127.58799999999999</c:v>
                </c:pt>
                <c:pt idx="146">
                  <c:v>-126.7</c:v>
                </c:pt>
                <c:pt idx="147">
                  <c:v>-126.91500000000001</c:v>
                </c:pt>
                <c:pt idx="148">
                  <c:v>-126.57599999999999</c:v>
                </c:pt>
                <c:pt idx="149">
                  <c:v>-126.819</c:v>
                </c:pt>
                <c:pt idx="150">
                  <c:v>-126.59</c:v>
                </c:pt>
                <c:pt idx="151">
                  <c:v>-126.498</c:v>
                </c:pt>
                <c:pt idx="152">
                  <c:v>-126.877</c:v>
                </c:pt>
                <c:pt idx="153">
                  <c:v>-126.76</c:v>
                </c:pt>
                <c:pt idx="154">
                  <c:v>-127.133</c:v>
                </c:pt>
                <c:pt idx="155">
                  <c:v>-129.559</c:v>
                </c:pt>
                <c:pt idx="156">
                  <c:v>-125.634</c:v>
                </c:pt>
                <c:pt idx="157">
                  <c:v>-124.658</c:v>
                </c:pt>
                <c:pt idx="158">
                  <c:v>-124.316</c:v>
                </c:pt>
                <c:pt idx="159">
                  <c:v>-123.649</c:v>
                </c:pt>
                <c:pt idx="160">
                  <c:v>-123.629</c:v>
                </c:pt>
                <c:pt idx="161">
                  <c:v>-124.01900000000001</c:v>
                </c:pt>
                <c:pt idx="162">
                  <c:v>-123.866</c:v>
                </c:pt>
                <c:pt idx="163">
                  <c:v>-123.824</c:v>
                </c:pt>
                <c:pt idx="164">
                  <c:v>-124.245</c:v>
                </c:pt>
                <c:pt idx="165">
                  <c:v>-124.13500000000001</c:v>
                </c:pt>
                <c:pt idx="166">
                  <c:v>-124.54600000000001</c:v>
                </c:pt>
                <c:pt idx="167">
                  <c:v>-126.182</c:v>
                </c:pt>
                <c:pt idx="168">
                  <c:v>-124.42400000000001</c:v>
                </c:pt>
                <c:pt idx="169">
                  <c:v>-123.896</c:v>
                </c:pt>
                <c:pt idx="170">
                  <c:v>-121.878</c:v>
                </c:pt>
                <c:pt idx="171">
                  <c:v>-122.199</c:v>
                </c:pt>
                <c:pt idx="172">
                  <c:v>-121.741</c:v>
                </c:pt>
                <c:pt idx="173">
                  <c:v>-121.896</c:v>
                </c:pt>
                <c:pt idx="174">
                  <c:v>-121.59</c:v>
                </c:pt>
                <c:pt idx="175">
                  <c:v>-121.434</c:v>
                </c:pt>
                <c:pt idx="176">
                  <c:v>-121.765</c:v>
                </c:pt>
                <c:pt idx="177">
                  <c:v>-121.58199999999999</c:v>
                </c:pt>
                <c:pt idx="178">
                  <c:v>-120.57599999999999</c:v>
                </c:pt>
                <c:pt idx="179">
                  <c:v>-120.651</c:v>
                </c:pt>
                <c:pt idx="180">
                  <c:v>-120.708</c:v>
                </c:pt>
                <c:pt idx="181">
                  <c:v>-118.622</c:v>
                </c:pt>
                <c:pt idx="182">
                  <c:v>-118.273</c:v>
                </c:pt>
                <c:pt idx="183">
                  <c:v>-118.895</c:v>
                </c:pt>
                <c:pt idx="184">
                  <c:v>-118.845</c:v>
                </c:pt>
                <c:pt idx="185">
                  <c:v>-119.262</c:v>
                </c:pt>
                <c:pt idx="186">
                  <c:v>-119.15</c:v>
                </c:pt>
                <c:pt idx="187">
                  <c:v>-119.149</c:v>
                </c:pt>
                <c:pt idx="188">
                  <c:v>-119.61</c:v>
                </c:pt>
                <c:pt idx="189">
                  <c:v>-119.544</c:v>
                </c:pt>
                <c:pt idx="190">
                  <c:v>-119.994</c:v>
                </c:pt>
                <c:pt idx="191">
                  <c:v>-117.85599999999999</c:v>
                </c:pt>
                <c:pt idx="192">
                  <c:v>-118.4</c:v>
                </c:pt>
                <c:pt idx="193">
                  <c:v>-117.47499999999999</c:v>
                </c:pt>
                <c:pt idx="194">
                  <c:v>-116.404</c:v>
                </c:pt>
                <c:pt idx="195">
                  <c:v>-117.58499999999999</c:v>
                </c:pt>
                <c:pt idx="196">
                  <c:v>-117.887</c:v>
                </c:pt>
                <c:pt idx="197">
                  <c:v>-118.565</c:v>
                </c:pt>
                <c:pt idx="198">
                  <c:v>-118.66800000000001</c:v>
                </c:pt>
                <c:pt idx="199">
                  <c:v>-118.84699999999999</c:v>
                </c:pt>
                <c:pt idx="200">
                  <c:v>-119.46599999999999</c:v>
                </c:pt>
                <c:pt idx="201">
                  <c:v>-119.539</c:v>
                </c:pt>
                <c:pt idx="202">
                  <c:v>-119.251</c:v>
                </c:pt>
                <c:pt idx="203">
                  <c:v>-117.00700000000001</c:v>
                </c:pt>
                <c:pt idx="204">
                  <c:v>-117.39400000000001</c:v>
                </c:pt>
                <c:pt idx="205">
                  <c:v>-118.858</c:v>
                </c:pt>
                <c:pt idx="206">
                  <c:v>-117.081</c:v>
                </c:pt>
                <c:pt idx="207">
                  <c:v>-117.94799999999999</c:v>
                </c:pt>
                <c:pt idx="208">
                  <c:v>-118.089</c:v>
                </c:pt>
                <c:pt idx="209">
                  <c:v>-118.66800000000001</c:v>
                </c:pt>
                <c:pt idx="210">
                  <c:v>-118.70699999999999</c:v>
                </c:pt>
                <c:pt idx="211">
                  <c:v>-118.843</c:v>
                </c:pt>
                <c:pt idx="212">
                  <c:v>-119.43</c:v>
                </c:pt>
                <c:pt idx="213">
                  <c:v>-119.483</c:v>
                </c:pt>
                <c:pt idx="214">
                  <c:v>-120.045</c:v>
                </c:pt>
                <c:pt idx="215">
                  <c:v>-119.14400000000001</c:v>
                </c:pt>
                <c:pt idx="216">
                  <c:v>-119.654</c:v>
                </c:pt>
                <c:pt idx="217">
                  <c:v>-119.303</c:v>
                </c:pt>
                <c:pt idx="218">
                  <c:v>-118.038</c:v>
                </c:pt>
                <c:pt idx="219">
                  <c:v>-119.52200000000001</c:v>
                </c:pt>
                <c:pt idx="220">
                  <c:v>-119.797</c:v>
                </c:pt>
                <c:pt idx="221">
                  <c:v>-120.499</c:v>
                </c:pt>
                <c:pt idx="222">
                  <c:v>-120.651</c:v>
                </c:pt>
                <c:pt idx="223">
                  <c:v>-120.89</c:v>
                </c:pt>
                <c:pt idx="224">
                  <c:v>-121.56699999999999</c:v>
                </c:pt>
                <c:pt idx="225">
                  <c:v>-121.705</c:v>
                </c:pt>
                <c:pt idx="226">
                  <c:v>-122.34699999999999</c:v>
                </c:pt>
                <c:pt idx="227">
                  <c:v>-121.88800000000001</c:v>
                </c:pt>
                <c:pt idx="228">
                  <c:v>-120.681</c:v>
                </c:pt>
                <c:pt idx="229">
                  <c:v>-124.17400000000001</c:v>
                </c:pt>
                <c:pt idx="230">
                  <c:v>-121.63200000000001</c:v>
                </c:pt>
                <c:pt idx="231">
                  <c:v>-122.77500000000001</c:v>
                </c:pt>
                <c:pt idx="232">
                  <c:v>-121.77500000000001</c:v>
                </c:pt>
                <c:pt idx="233">
                  <c:v>-123.05500000000001</c:v>
                </c:pt>
                <c:pt idx="234">
                  <c:v>-123.504</c:v>
                </c:pt>
                <c:pt idx="235">
                  <c:v>-123.94</c:v>
                </c:pt>
                <c:pt idx="236">
                  <c:v>-124.783</c:v>
                </c:pt>
                <c:pt idx="237">
                  <c:v>-125.059</c:v>
                </c:pt>
                <c:pt idx="238">
                  <c:v>-123.038</c:v>
                </c:pt>
                <c:pt idx="239">
                  <c:v>-124.199</c:v>
                </c:pt>
                <c:pt idx="240">
                  <c:v>-123.387</c:v>
                </c:pt>
                <c:pt idx="241">
                  <c:v>-123.351</c:v>
                </c:pt>
                <c:pt idx="242">
                  <c:v>-121.627</c:v>
                </c:pt>
                <c:pt idx="243">
                  <c:v>-123.151</c:v>
                </c:pt>
                <c:pt idx="244">
                  <c:v>-123.646</c:v>
                </c:pt>
                <c:pt idx="245">
                  <c:v>-124.482</c:v>
                </c:pt>
                <c:pt idx="246">
                  <c:v>-124.73699999999999</c:v>
                </c:pt>
                <c:pt idx="247">
                  <c:v>-125.065</c:v>
                </c:pt>
                <c:pt idx="248">
                  <c:v>-125.82299999999999</c:v>
                </c:pt>
                <c:pt idx="249">
                  <c:v>-126.036</c:v>
                </c:pt>
                <c:pt idx="250">
                  <c:v>-126.51</c:v>
                </c:pt>
                <c:pt idx="251">
                  <c:v>-126.783</c:v>
                </c:pt>
                <c:pt idx="252">
                  <c:v>-127.048</c:v>
                </c:pt>
                <c:pt idx="253">
                  <c:v>-128.90899999999999</c:v>
                </c:pt>
                <c:pt idx="254">
                  <c:v>-126.751</c:v>
                </c:pt>
                <c:pt idx="255">
                  <c:v>-129.99299999999999</c:v>
                </c:pt>
                <c:pt idx="256">
                  <c:v>-129.41</c:v>
                </c:pt>
                <c:pt idx="257">
                  <c:v>-129.74799999999999</c:v>
                </c:pt>
                <c:pt idx="258">
                  <c:v>-129.72800000000001</c:v>
                </c:pt>
                <c:pt idx="259">
                  <c:v>-129.89599999999999</c:v>
                </c:pt>
                <c:pt idx="260">
                  <c:v>-130.56299999999999</c:v>
                </c:pt>
                <c:pt idx="261">
                  <c:v>-130.72300000000001</c:v>
                </c:pt>
                <c:pt idx="262">
                  <c:v>-128.61799999999999</c:v>
                </c:pt>
                <c:pt idx="263">
                  <c:v>-128.94499999999999</c:v>
                </c:pt>
                <c:pt idx="264">
                  <c:v>-126.846</c:v>
                </c:pt>
                <c:pt idx="265">
                  <c:v>-128.45699999999999</c:v>
                </c:pt>
                <c:pt idx="266">
                  <c:v>-125.694</c:v>
                </c:pt>
                <c:pt idx="267">
                  <c:v>-128.36600000000001</c:v>
                </c:pt>
                <c:pt idx="268">
                  <c:v>-127.69499999999999</c:v>
                </c:pt>
                <c:pt idx="269">
                  <c:v>-127.88800000000001</c:v>
                </c:pt>
                <c:pt idx="270">
                  <c:v>-127.718</c:v>
                </c:pt>
                <c:pt idx="271">
                  <c:v>-127.732</c:v>
                </c:pt>
                <c:pt idx="272">
                  <c:v>-128.23699999999999</c:v>
                </c:pt>
                <c:pt idx="273">
                  <c:v>-128.24100000000001</c:v>
                </c:pt>
                <c:pt idx="274">
                  <c:v>-128.32599999999999</c:v>
                </c:pt>
                <c:pt idx="275">
                  <c:v>-126.759</c:v>
                </c:pt>
                <c:pt idx="276">
                  <c:v>-125.682</c:v>
                </c:pt>
                <c:pt idx="277">
                  <c:v>-127.756</c:v>
                </c:pt>
                <c:pt idx="278">
                  <c:v>-127.816</c:v>
                </c:pt>
                <c:pt idx="279">
                  <c:v>-127.953</c:v>
                </c:pt>
                <c:pt idx="280">
                  <c:v>-128.20099999999999</c:v>
                </c:pt>
                <c:pt idx="281">
                  <c:v>-128.87200000000001</c:v>
                </c:pt>
                <c:pt idx="282">
                  <c:v>-129.00299999999999</c:v>
                </c:pt>
                <c:pt idx="283">
                  <c:v>-129.232</c:v>
                </c:pt>
                <c:pt idx="284">
                  <c:v>-129.90700000000001</c:v>
                </c:pt>
                <c:pt idx="285">
                  <c:v>-130.053</c:v>
                </c:pt>
                <c:pt idx="286">
                  <c:v>-130.06700000000001</c:v>
                </c:pt>
                <c:pt idx="287">
                  <c:v>-130.39400000000001</c:v>
                </c:pt>
                <c:pt idx="288">
                  <c:v>-128.732</c:v>
                </c:pt>
                <c:pt idx="289">
                  <c:v>-129.297</c:v>
                </c:pt>
                <c:pt idx="290">
                  <c:v>-128.262</c:v>
                </c:pt>
                <c:pt idx="291">
                  <c:v>-128.999</c:v>
                </c:pt>
                <c:pt idx="292">
                  <c:v>-129.114</c:v>
                </c:pt>
                <c:pt idx="293">
                  <c:v>-129.708</c:v>
                </c:pt>
                <c:pt idx="294">
                  <c:v>-129.78899999999999</c:v>
                </c:pt>
                <c:pt idx="295">
                  <c:v>-129.97999999999999</c:v>
                </c:pt>
                <c:pt idx="296">
                  <c:v>-130.624</c:v>
                </c:pt>
                <c:pt idx="297">
                  <c:v>-130.74700000000001</c:v>
                </c:pt>
                <c:pt idx="298">
                  <c:v>-131.691</c:v>
                </c:pt>
                <c:pt idx="299">
                  <c:v>-131.20599999999999</c:v>
                </c:pt>
                <c:pt idx="300">
                  <c:v>-130.31700000000001</c:v>
                </c:pt>
                <c:pt idx="301">
                  <c:v>-131.80799999999999</c:v>
                </c:pt>
                <c:pt idx="302">
                  <c:v>-131.41</c:v>
                </c:pt>
                <c:pt idx="303">
                  <c:v>-133.74799999999999</c:v>
                </c:pt>
                <c:pt idx="304">
                  <c:v>-132.286</c:v>
                </c:pt>
                <c:pt idx="305">
                  <c:v>-132.453</c:v>
                </c:pt>
                <c:pt idx="306">
                  <c:v>-132.274</c:v>
                </c:pt>
                <c:pt idx="307">
                  <c:v>-132.286</c:v>
                </c:pt>
                <c:pt idx="308">
                  <c:v>-132.79499999999999</c:v>
                </c:pt>
                <c:pt idx="309">
                  <c:v>-132.815</c:v>
                </c:pt>
                <c:pt idx="310">
                  <c:v>-134.37899999999999</c:v>
                </c:pt>
                <c:pt idx="311">
                  <c:v>-133.488</c:v>
                </c:pt>
                <c:pt idx="312">
                  <c:v>-133.30600000000001</c:v>
                </c:pt>
                <c:pt idx="313">
                  <c:v>-135.49299999999999</c:v>
                </c:pt>
                <c:pt idx="314">
                  <c:v>-134.477</c:v>
                </c:pt>
                <c:pt idx="315">
                  <c:v>-134.28800000000001</c:v>
                </c:pt>
                <c:pt idx="316">
                  <c:v>-133.97200000000001</c:v>
                </c:pt>
                <c:pt idx="317">
                  <c:v>-134.33799999999999</c:v>
                </c:pt>
                <c:pt idx="318">
                  <c:v>-134.25</c:v>
                </c:pt>
                <c:pt idx="319">
                  <c:v>-134.31</c:v>
                </c:pt>
                <c:pt idx="320">
                  <c:v>-134.84700000000001</c:v>
                </c:pt>
                <c:pt idx="321">
                  <c:v>-134.876</c:v>
                </c:pt>
                <c:pt idx="322">
                  <c:v>-135.41900000000001</c:v>
                </c:pt>
                <c:pt idx="323">
                  <c:v>-135.46600000000001</c:v>
                </c:pt>
                <c:pt idx="324">
                  <c:v>-134.25200000000001</c:v>
                </c:pt>
                <c:pt idx="325">
                  <c:v>-134.934</c:v>
                </c:pt>
                <c:pt idx="326">
                  <c:v>-134.73699999999999</c:v>
                </c:pt>
                <c:pt idx="327">
                  <c:v>-134.726</c:v>
                </c:pt>
                <c:pt idx="328">
                  <c:v>-135.55500000000001</c:v>
                </c:pt>
                <c:pt idx="329">
                  <c:v>-136.57900000000001</c:v>
                </c:pt>
                <c:pt idx="330">
                  <c:v>-136.946</c:v>
                </c:pt>
                <c:pt idx="331">
                  <c:v>-137.36099999999999</c:v>
                </c:pt>
                <c:pt idx="332">
                  <c:v>-138.20099999999999</c:v>
                </c:pt>
                <c:pt idx="333">
                  <c:v>-133.517</c:v>
                </c:pt>
                <c:pt idx="334">
                  <c:v>-136.05099999999999</c:v>
                </c:pt>
                <c:pt idx="335">
                  <c:v>-134.57</c:v>
                </c:pt>
                <c:pt idx="336">
                  <c:v>-132.91499999999999</c:v>
                </c:pt>
                <c:pt idx="337">
                  <c:v>-132.59899999999999</c:v>
                </c:pt>
                <c:pt idx="338">
                  <c:v>-131.19</c:v>
                </c:pt>
                <c:pt idx="339">
                  <c:v>-130.52699999999999</c:v>
                </c:pt>
                <c:pt idx="340">
                  <c:v>-131.178</c:v>
                </c:pt>
                <c:pt idx="341">
                  <c:v>-131.96899999999999</c:v>
                </c:pt>
                <c:pt idx="342">
                  <c:v>-132.11500000000001</c:v>
                </c:pt>
                <c:pt idx="343">
                  <c:v>-132.30799999999999</c:v>
                </c:pt>
                <c:pt idx="344">
                  <c:v>-132.91900000000001</c:v>
                </c:pt>
                <c:pt idx="345">
                  <c:v>-132.97800000000001</c:v>
                </c:pt>
                <c:pt idx="346">
                  <c:v>-133.53299999999999</c:v>
                </c:pt>
                <c:pt idx="347">
                  <c:v>-133.56700000000001</c:v>
                </c:pt>
                <c:pt idx="348">
                  <c:v>-130.52099999999999</c:v>
                </c:pt>
                <c:pt idx="349">
                  <c:v>-130.369</c:v>
                </c:pt>
                <c:pt idx="350">
                  <c:v>-131.12299999999999</c:v>
                </c:pt>
                <c:pt idx="351">
                  <c:v>-131.96100000000001</c:v>
                </c:pt>
                <c:pt idx="352">
                  <c:v>-132.14400000000001</c:v>
                </c:pt>
                <c:pt idx="353">
                  <c:v>-132.77000000000001</c:v>
                </c:pt>
                <c:pt idx="354">
                  <c:v>-132.85400000000001</c:v>
                </c:pt>
                <c:pt idx="355">
                  <c:v>-133.02699999999999</c:v>
                </c:pt>
                <c:pt idx="356">
                  <c:v>-133.64099999999999</c:v>
                </c:pt>
                <c:pt idx="357">
                  <c:v>-133.72200000000001</c:v>
                </c:pt>
                <c:pt idx="358">
                  <c:v>-134.30500000000001</c:v>
                </c:pt>
                <c:pt idx="359">
                  <c:v>-135.624</c:v>
                </c:pt>
                <c:pt idx="360">
                  <c:v>-134.203</c:v>
                </c:pt>
                <c:pt idx="361">
                  <c:v>-135.78</c:v>
                </c:pt>
                <c:pt idx="362">
                  <c:v>-133.101</c:v>
                </c:pt>
                <c:pt idx="363">
                  <c:v>-134.55000000000001</c:v>
                </c:pt>
                <c:pt idx="364">
                  <c:v>-134.577</c:v>
                </c:pt>
                <c:pt idx="365">
                  <c:v>-135.113</c:v>
                </c:pt>
                <c:pt idx="366">
                  <c:v>-135.149</c:v>
                </c:pt>
                <c:pt idx="367">
                  <c:v>-135.30600000000001</c:v>
                </c:pt>
                <c:pt idx="368">
                  <c:v>-135.92400000000001</c:v>
                </c:pt>
                <c:pt idx="369">
                  <c:v>-136.01400000000001</c:v>
                </c:pt>
                <c:pt idx="370">
                  <c:v>-136.86099999999999</c:v>
                </c:pt>
                <c:pt idx="371">
                  <c:v>-136.578</c:v>
                </c:pt>
                <c:pt idx="372">
                  <c:v>-135.666</c:v>
                </c:pt>
                <c:pt idx="373">
                  <c:v>-137.34899999999999</c:v>
                </c:pt>
                <c:pt idx="374">
                  <c:v>-138.29300000000001</c:v>
                </c:pt>
                <c:pt idx="375">
                  <c:v>-138.38399999999999</c:v>
                </c:pt>
                <c:pt idx="376">
                  <c:v>-138.22900000000001</c:v>
                </c:pt>
                <c:pt idx="377">
                  <c:v>-138.70699999999999</c:v>
                </c:pt>
                <c:pt idx="378">
                  <c:v>-138.72200000000001</c:v>
                </c:pt>
                <c:pt idx="379">
                  <c:v>-138.881</c:v>
                </c:pt>
                <c:pt idx="380">
                  <c:v>-139.51499999999999</c:v>
                </c:pt>
                <c:pt idx="381">
                  <c:v>-139.63</c:v>
                </c:pt>
                <c:pt idx="382">
                  <c:v>-138.61199999999999</c:v>
                </c:pt>
                <c:pt idx="383">
                  <c:v>-136.267</c:v>
                </c:pt>
                <c:pt idx="384">
                  <c:v>-136.697</c:v>
                </c:pt>
                <c:pt idx="385">
                  <c:v>-136.29300000000001</c:v>
                </c:pt>
                <c:pt idx="386">
                  <c:v>-134.68899999999999</c:v>
                </c:pt>
                <c:pt idx="387">
                  <c:v>-135.63300000000001</c:v>
                </c:pt>
                <c:pt idx="388">
                  <c:v>-135.82</c:v>
                </c:pt>
                <c:pt idx="389">
                  <c:v>-136.43100000000001</c:v>
                </c:pt>
                <c:pt idx="390">
                  <c:v>-136.495</c:v>
                </c:pt>
                <c:pt idx="391">
                  <c:v>-136.65299999999999</c:v>
                </c:pt>
                <c:pt idx="392">
                  <c:v>-137.25800000000001</c:v>
                </c:pt>
                <c:pt idx="393">
                  <c:v>-137.33000000000001</c:v>
                </c:pt>
                <c:pt idx="394">
                  <c:v>-137.90899999999999</c:v>
                </c:pt>
                <c:pt idx="395">
                  <c:v>-137.97800000000001</c:v>
                </c:pt>
                <c:pt idx="396">
                  <c:v>-138.15700000000001</c:v>
                </c:pt>
                <c:pt idx="397">
                  <c:v>-138.07599999999999</c:v>
                </c:pt>
                <c:pt idx="398">
                  <c:v>-136.41499999999999</c:v>
                </c:pt>
                <c:pt idx="399">
                  <c:v>-136.6</c:v>
                </c:pt>
                <c:pt idx="400">
                  <c:v>-136.99799999999999</c:v>
                </c:pt>
                <c:pt idx="401">
                  <c:v>-137.768</c:v>
                </c:pt>
                <c:pt idx="402">
                  <c:v>-137.87899999999999</c:v>
                </c:pt>
                <c:pt idx="403">
                  <c:v>-138.08500000000001</c:v>
                </c:pt>
                <c:pt idx="404">
                  <c:v>-139.755</c:v>
                </c:pt>
                <c:pt idx="405">
                  <c:v>-139.38</c:v>
                </c:pt>
                <c:pt idx="406">
                  <c:v>-138.709</c:v>
                </c:pt>
                <c:pt idx="407">
                  <c:v>-138.95500000000001</c:v>
                </c:pt>
                <c:pt idx="408">
                  <c:v>-136.47499999999999</c:v>
                </c:pt>
                <c:pt idx="409">
                  <c:v>-138.85400000000001</c:v>
                </c:pt>
                <c:pt idx="410">
                  <c:v>-136.97200000000001</c:v>
                </c:pt>
                <c:pt idx="411">
                  <c:v>-137.33199999999999</c:v>
                </c:pt>
                <c:pt idx="412">
                  <c:v>-138.154</c:v>
                </c:pt>
                <c:pt idx="413">
                  <c:v>-139.126</c:v>
                </c:pt>
                <c:pt idx="414">
                  <c:v>-139.446</c:v>
                </c:pt>
                <c:pt idx="415">
                  <c:v>-139.80799999999999</c:v>
                </c:pt>
                <c:pt idx="416">
                  <c:v>-140.583</c:v>
                </c:pt>
                <c:pt idx="417">
                  <c:v>-140.80099999999999</c:v>
                </c:pt>
                <c:pt idx="418">
                  <c:v>-141.11600000000001</c:v>
                </c:pt>
                <c:pt idx="419">
                  <c:v>-141.68100000000001</c:v>
                </c:pt>
                <c:pt idx="420">
                  <c:v>-142.06899999999999</c:v>
                </c:pt>
                <c:pt idx="421">
                  <c:v>-143.10900000000001</c:v>
                </c:pt>
                <c:pt idx="422">
                  <c:v>-142.047</c:v>
                </c:pt>
                <c:pt idx="423">
                  <c:v>-141.70699999999999</c:v>
                </c:pt>
                <c:pt idx="424">
                  <c:v>-141.69900000000001</c:v>
                </c:pt>
                <c:pt idx="425">
                  <c:v>-142.203</c:v>
                </c:pt>
                <c:pt idx="426">
                  <c:v>-142.21899999999999</c:v>
                </c:pt>
                <c:pt idx="427">
                  <c:v>-142.36699999999999</c:v>
                </c:pt>
                <c:pt idx="428">
                  <c:v>-142.983</c:v>
                </c:pt>
                <c:pt idx="429">
                  <c:v>-143.07900000000001</c:v>
                </c:pt>
                <c:pt idx="430">
                  <c:v>-140.81399999999999</c:v>
                </c:pt>
                <c:pt idx="431">
                  <c:v>-137.98699999999999</c:v>
                </c:pt>
                <c:pt idx="432">
                  <c:v>-138.44499999999999</c:v>
                </c:pt>
                <c:pt idx="433">
                  <c:v>-139.52099999999999</c:v>
                </c:pt>
                <c:pt idx="434">
                  <c:v>-139.983</c:v>
                </c:pt>
                <c:pt idx="435">
                  <c:v>-140.774</c:v>
                </c:pt>
                <c:pt idx="436">
                  <c:v>-140.97499999999999</c:v>
                </c:pt>
                <c:pt idx="437">
                  <c:v>-141.649</c:v>
                </c:pt>
                <c:pt idx="438">
                  <c:v>-141.785</c:v>
                </c:pt>
                <c:pt idx="439">
                  <c:v>-142.01900000000001</c:v>
                </c:pt>
                <c:pt idx="440">
                  <c:v>-142.70099999999999</c:v>
                </c:pt>
                <c:pt idx="441">
                  <c:v>-142.845</c:v>
                </c:pt>
                <c:pt idx="442">
                  <c:v>-139.63399999999999</c:v>
                </c:pt>
                <c:pt idx="443">
                  <c:v>-137.12200000000001</c:v>
                </c:pt>
                <c:pt idx="444">
                  <c:v>-136.38900000000001</c:v>
                </c:pt>
                <c:pt idx="445">
                  <c:v>-139.19499999999999</c:v>
                </c:pt>
                <c:pt idx="446">
                  <c:v>-135.06200000000001</c:v>
                </c:pt>
                <c:pt idx="447">
                  <c:v>-135.89099999999999</c:v>
                </c:pt>
                <c:pt idx="448">
                  <c:v>-137.18</c:v>
                </c:pt>
                <c:pt idx="449">
                  <c:v>-138.37700000000001</c:v>
                </c:pt>
                <c:pt idx="450">
                  <c:v>-138.81899999999999</c:v>
                </c:pt>
                <c:pt idx="451">
                  <c:v>-139.24799999999999</c:v>
                </c:pt>
                <c:pt idx="452">
                  <c:v>-140.06100000000001</c:v>
                </c:pt>
                <c:pt idx="453">
                  <c:v>-140.292</c:v>
                </c:pt>
                <c:pt idx="454">
                  <c:v>-139.91999999999999</c:v>
                </c:pt>
                <c:pt idx="455">
                  <c:v>-139.596</c:v>
                </c:pt>
                <c:pt idx="456">
                  <c:v>-138.14500000000001</c:v>
                </c:pt>
                <c:pt idx="457">
                  <c:v>-140.41999999999999</c:v>
                </c:pt>
                <c:pt idx="458">
                  <c:v>-139.86199999999999</c:v>
                </c:pt>
                <c:pt idx="459">
                  <c:v>-140.17599999999999</c:v>
                </c:pt>
                <c:pt idx="460">
                  <c:v>-140.072</c:v>
                </c:pt>
                <c:pt idx="461">
                  <c:v>-140.54599999999999</c:v>
                </c:pt>
                <c:pt idx="462">
                  <c:v>-140.535</c:v>
                </c:pt>
                <c:pt idx="463">
                  <c:v>-140.65799999999999</c:v>
                </c:pt>
                <c:pt idx="464">
                  <c:v>-141.25399999999999</c:v>
                </c:pt>
                <c:pt idx="465">
                  <c:v>-141.32300000000001</c:v>
                </c:pt>
                <c:pt idx="466">
                  <c:v>-141.91200000000001</c:v>
                </c:pt>
                <c:pt idx="467">
                  <c:v>-139.41900000000001</c:v>
                </c:pt>
                <c:pt idx="468">
                  <c:v>-136.273</c:v>
                </c:pt>
                <c:pt idx="469">
                  <c:v>-134.423</c:v>
                </c:pt>
                <c:pt idx="470">
                  <c:v>-135.57</c:v>
                </c:pt>
                <c:pt idx="471">
                  <c:v>-135.18799999999999</c:v>
                </c:pt>
                <c:pt idx="472">
                  <c:v>-135.47999999999999</c:v>
                </c:pt>
                <c:pt idx="473">
                  <c:v>-136.066</c:v>
                </c:pt>
                <c:pt idx="474">
                  <c:v>-136.06800000000001</c:v>
                </c:pt>
                <c:pt idx="475">
                  <c:v>-136.149</c:v>
                </c:pt>
                <c:pt idx="476">
                  <c:v>-136.66399999999999</c:v>
                </c:pt>
                <c:pt idx="477">
                  <c:v>-136.64500000000001</c:v>
                </c:pt>
                <c:pt idx="478">
                  <c:v>-140.55699999999999</c:v>
                </c:pt>
                <c:pt idx="479">
                  <c:v>-139.18100000000001</c:v>
                </c:pt>
                <c:pt idx="480">
                  <c:v>-138.292</c:v>
                </c:pt>
                <c:pt idx="481">
                  <c:v>-137.04400000000001</c:v>
                </c:pt>
                <c:pt idx="482">
                  <c:v>-134.18100000000001</c:v>
                </c:pt>
                <c:pt idx="483">
                  <c:v>-135.44300000000001</c:v>
                </c:pt>
                <c:pt idx="484">
                  <c:v>-135.70699999999999</c:v>
                </c:pt>
                <c:pt idx="485">
                  <c:v>-136.31700000000001</c:v>
                </c:pt>
                <c:pt idx="486">
                  <c:v>-136.35300000000001</c:v>
                </c:pt>
                <c:pt idx="487">
                  <c:v>-136.47</c:v>
                </c:pt>
                <c:pt idx="488">
                  <c:v>-137.02799999999999</c:v>
                </c:pt>
                <c:pt idx="489">
                  <c:v>-137.04599999999999</c:v>
                </c:pt>
                <c:pt idx="490">
                  <c:v>-137.40799999999999</c:v>
                </c:pt>
                <c:pt idx="491">
                  <c:v>-135.96600000000001</c:v>
                </c:pt>
                <c:pt idx="492">
                  <c:v>-133.82900000000001</c:v>
                </c:pt>
                <c:pt idx="493">
                  <c:v>-135.89400000000001</c:v>
                </c:pt>
                <c:pt idx="494">
                  <c:v>-134.41900000000001</c:v>
                </c:pt>
                <c:pt idx="495">
                  <c:v>-135.458</c:v>
                </c:pt>
                <c:pt idx="496">
                  <c:v>-135.679</c:v>
                </c:pt>
                <c:pt idx="497">
                  <c:v>-136.31</c:v>
                </c:pt>
                <c:pt idx="498">
                  <c:v>-136.37799999999999</c:v>
                </c:pt>
                <c:pt idx="499">
                  <c:v>-136.53399999999999</c:v>
                </c:pt>
                <c:pt idx="500">
                  <c:v>-137.13499999999999</c:v>
                </c:pt>
                <c:pt idx="501">
                  <c:v>-137.191</c:v>
                </c:pt>
                <c:pt idx="502">
                  <c:v>-137.75700000000001</c:v>
                </c:pt>
                <c:pt idx="503">
                  <c:v>-136.738</c:v>
                </c:pt>
                <c:pt idx="504">
                  <c:v>-136.52699999999999</c:v>
                </c:pt>
                <c:pt idx="505">
                  <c:v>-137.721</c:v>
                </c:pt>
                <c:pt idx="506">
                  <c:v>-137.26400000000001</c:v>
                </c:pt>
                <c:pt idx="507">
                  <c:v>-137.54</c:v>
                </c:pt>
                <c:pt idx="508">
                  <c:v>-137.38900000000001</c:v>
                </c:pt>
                <c:pt idx="509">
                  <c:v>-137.80099999999999</c:v>
                </c:pt>
                <c:pt idx="510">
                  <c:v>-137.727</c:v>
                </c:pt>
                <c:pt idx="511">
                  <c:v>-137.78399999999999</c:v>
                </c:pt>
                <c:pt idx="512">
                  <c:v>-138.30799999999999</c:v>
                </c:pt>
                <c:pt idx="513">
                  <c:v>-138.31100000000001</c:v>
                </c:pt>
                <c:pt idx="514">
                  <c:v>-138.08600000000001</c:v>
                </c:pt>
                <c:pt idx="515">
                  <c:v>-137.57900000000001</c:v>
                </c:pt>
                <c:pt idx="516">
                  <c:v>-136.28200000000001</c:v>
                </c:pt>
                <c:pt idx="517">
                  <c:v>-135.09399999999999</c:v>
                </c:pt>
                <c:pt idx="518">
                  <c:v>-133.32900000000001</c:v>
                </c:pt>
                <c:pt idx="519">
                  <c:v>-134.44399999999999</c:v>
                </c:pt>
                <c:pt idx="520">
                  <c:v>-134.66</c:v>
                </c:pt>
                <c:pt idx="521">
                  <c:v>-135.25299999999999</c:v>
                </c:pt>
                <c:pt idx="522">
                  <c:v>-135.27600000000001</c:v>
                </c:pt>
                <c:pt idx="523">
                  <c:v>-135.386</c:v>
                </c:pt>
                <c:pt idx="524">
                  <c:v>-135.93899999999999</c:v>
                </c:pt>
                <c:pt idx="525">
                  <c:v>-135.94900000000001</c:v>
                </c:pt>
                <c:pt idx="526">
                  <c:v>-134.345</c:v>
                </c:pt>
                <c:pt idx="527">
                  <c:v>-135.83000000000001</c:v>
                </c:pt>
                <c:pt idx="528">
                  <c:v>-134.33799999999999</c:v>
                </c:pt>
                <c:pt idx="529">
                  <c:v>-135.19200000000001</c:v>
                </c:pt>
                <c:pt idx="530">
                  <c:v>-133.548</c:v>
                </c:pt>
                <c:pt idx="531">
                  <c:v>-134.167</c:v>
                </c:pt>
                <c:pt idx="532">
                  <c:v>-134.137</c:v>
                </c:pt>
                <c:pt idx="533">
                  <c:v>-134.58799999999999</c:v>
                </c:pt>
                <c:pt idx="534">
                  <c:v>-134.52099999999999</c:v>
                </c:pt>
                <c:pt idx="535">
                  <c:v>-134.56700000000001</c:v>
                </c:pt>
                <c:pt idx="536">
                  <c:v>-135.071</c:v>
                </c:pt>
                <c:pt idx="537">
                  <c:v>-135.04499999999999</c:v>
                </c:pt>
                <c:pt idx="538">
                  <c:v>-135.53100000000001</c:v>
                </c:pt>
                <c:pt idx="539">
                  <c:v>-132.745</c:v>
                </c:pt>
                <c:pt idx="540">
                  <c:v>-133.64099999999999</c:v>
                </c:pt>
                <c:pt idx="541">
                  <c:v>-133.67500000000001</c:v>
                </c:pt>
                <c:pt idx="542">
                  <c:v>-131.06700000000001</c:v>
                </c:pt>
                <c:pt idx="543">
                  <c:v>-130.00899999999999</c:v>
                </c:pt>
                <c:pt idx="544">
                  <c:v>-131.215</c:v>
                </c:pt>
                <c:pt idx="545">
                  <c:v>-132.26900000000001</c:v>
                </c:pt>
                <c:pt idx="546">
                  <c:v>-132.56299999999999</c:v>
                </c:pt>
                <c:pt idx="547">
                  <c:v>-132.852</c:v>
                </c:pt>
                <c:pt idx="548">
                  <c:v>-133.53299999999999</c:v>
                </c:pt>
                <c:pt idx="549">
                  <c:v>-133.643</c:v>
                </c:pt>
                <c:pt idx="550">
                  <c:v>-134.24100000000001</c:v>
                </c:pt>
                <c:pt idx="551">
                  <c:v>-134.30699999999999</c:v>
                </c:pt>
                <c:pt idx="552">
                  <c:v>-134.40600000000001</c:v>
                </c:pt>
                <c:pt idx="553">
                  <c:v>-134.33699999999999</c:v>
                </c:pt>
                <c:pt idx="554">
                  <c:v>-131.273</c:v>
                </c:pt>
                <c:pt idx="555">
                  <c:v>-132.26499999999999</c:v>
                </c:pt>
                <c:pt idx="556">
                  <c:v>-132.90100000000001</c:v>
                </c:pt>
                <c:pt idx="557">
                  <c:v>-133.73400000000001</c:v>
                </c:pt>
                <c:pt idx="558">
                  <c:v>-133.935</c:v>
                </c:pt>
                <c:pt idx="559">
                  <c:v>-134.18600000000001</c:v>
                </c:pt>
                <c:pt idx="560">
                  <c:v>-140.78800000000001</c:v>
                </c:pt>
                <c:pt idx="561">
                  <c:v>-138.21600000000001</c:v>
                </c:pt>
                <c:pt idx="562">
                  <c:v>-137.584</c:v>
                </c:pt>
                <c:pt idx="563">
                  <c:v>-136.96199999999999</c:v>
                </c:pt>
                <c:pt idx="564">
                  <c:v>-134.32599999999999</c:v>
                </c:pt>
                <c:pt idx="565">
                  <c:v>-135.958</c:v>
                </c:pt>
                <c:pt idx="566">
                  <c:v>-135.14699999999999</c:v>
                </c:pt>
                <c:pt idx="567">
                  <c:v>-135.57300000000001</c:v>
                </c:pt>
                <c:pt idx="568">
                  <c:v>-132.893</c:v>
                </c:pt>
                <c:pt idx="569">
                  <c:v>-134.18899999999999</c:v>
                </c:pt>
                <c:pt idx="570">
                  <c:v>-134.52199999999999</c:v>
                </c:pt>
                <c:pt idx="571">
                  <c:v>-135.01599999999999</c:v>
                </c:pt>
                <c:pt idx="572">
                  <c:v>-135.536</c:v>
                </c:pt>
                <c:pt idx="573">
                  <c:v>-135.57</c:v>
                </c:pt>
                <c:pt idx="574">
                  <c:v>-136.126</c:v>
                </c:pt>
                <c:pt idx="575">
                  <c:v>-134.22999999999999</c:v>
                </c:pt>
                <c:pt idx="576">
                  <c:v>-132.91300000000001</c:v>
                </c:pt>
                <c:pt idx="577">
                  <c:v>-132.398</c:v>
                </c:pt>
                <c:pt idx="578">
                  <c:v>-129.26300000000001</c:v>
                </c:pt>
                <c:pt idx="579">
                  <c:v>-129.482</c:v>
                </c:pt>
                <c:pt idx="580">
                  <c:v>-129.267</c:v>
                </c:pt>
                <c:pt idx="581">
                  <c:v>-129.53299999999999</c:v>
                </c:pt>
                <c:pt idx="582">
                  <c:v>-129.298</c:v>
                </c:pt>
                <c:pt idx="583">
                  <c:v>-129.18799999999999</c:v>
                </c:pt>
                <c:pt idx="584">
                  <c:v>-134.18199999999999</c:v>
                </c:pt>
                <c:pt idx="585">
                  <c:v>-132.19999999999999</c:v>
                </c:pt>
                <c:pt idx="586">
                  <c:v>-130.94999999999999</c:v>
                </c:pt>
                <c:pt idx="587">
                  <c:v>-128.34299999999999</c:v>
                </c:pt>
                <c:pt idx="588">
                  <c:v>-128.06700000000001</c:v>
                </c:pt>
                <c:pt idx="589">
                  <c:v>-128.29</c:v>
                </c:pt>
                <c:pt idx="590">
                  <c:v>-126.285</c:v>
                </c:pt>
                <c:pt idx="591">
                  <c:v>-126.46599999999999</c:v>
                </c:pt>
                <c:pt idx="592">
                  <c:v>-126.10299999999999</c:v>
                </c:pt>
                <c:pt idx="593">
                  <c:v>-126.277</c:v>
                </c:pt>
                <c:pt idx="594">
                  <c:v>-125.967</c:v>
                </c:pt>
                <c:pt idx="595">
                  <c:v>-125.794</c:v>
                </c:pt>
                <c:pt idx="596">
                  <c:v>-126.099</c:v>
                </c:pt>
                <c:pt idx="597">
                  <c:v>-125.89</c:v>
                </c:pt>
                <c:pt idx="598">
                  <c:v>-127.46599999999999</c:v>
                </c:pt>
                <c:pt idx="599">
                  <c:v>-126.44</c:v>
                </c:pt>
              </c:numCache>
            </c:numRef>
          </c:yVal>
          <c:smooth val="0"/>
          <c:extLst>
            <c:ext xmlns:c16="http://schemas.microsoft.com/office/drawing/2014/chart" uri="{C3380CC4-5D6E-409C-BE32-E72D297353CC}">
              <c16:uniqueId val="{00000004-7001-42A8-B029-D3BA2490FE1E}"/>
            </c:ext>
          </c:extLst>
        </c:ser>
        <c:dLbls>
          <c:showLegendKey val="0"/>
          <c:showVal val="0"/>
          <c:showCatName val="0"/>
          <c:showSerName val="0"/>
          <c:showPercent val="0"/>
          <c:showBubbleSize val="0"/>
        </c:dLbls>
        <c:axId val="1019759568"/>
        <c:axId val="1019757600"/>
        <c:extLst>
          <c:ext xmlns:c15="http://schemas.microsoft.com/office/drawing/2012/chart" uri="{02D57815-91ED-43cb-92C2-25804820EDAC}">
            <c15:filteredScatterSeries>
              <c15:ser>
                <c:idx val="3"/>
                <c:order val="3"/>
                <c:tx>
                  <c:strRef>
                    <c:extLst>
                      <c:ext uri="{02D57815-91ED-43cb-92C2-25804820EDAC}">
                        <c15:formulaRef>
                          <c15:sqref>Sheet1!$BP$1</c15:sqref>
                        </c15:formulaRef>
                      </c:ext>
                    </c:extLst>
                    <c:strCache>
                      <c:ptCount val="1"/>
                      <c:pt idx="0">
                        <c:v>Projects-20% PV &amp; 35% OX</c:v>
                      </c:pt>
                    </c:strCache>
                  </c:strRef>
                </c:tx>
                <c:spPr>
                  <a:ln w="19050" cap="rnd">
                    <a:solidFill>
                      <a:schemeClr val="accent5">
                        <a:lumMod val="50000"/>
                      </a:schemeClr>
                    </a:solidFill>
                    <a:round/>
                  </a:ln>
                  <a:effectLst/>
                </c:spPr>
                <c:marker>
                  <c:symbol val="none"/>
                </c:marker>
                <c:xVal>
                  <c:numRef>
                    <c:extLst>
                      <c:ext uri="{02D57815-91ED-43cb-92C2-25804820EDAC}">
                        <c15:formulaRef>
                          <c15:sqref>Sheet1!$AC$4:$AC$603</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c:ext uri="{02D57815-91ED-43cb-92C2-25804820EDAC}">
                        <c15:formulaRef>
                          <c15:sqref>Sheet1!$BU$4:$BU$603</c15:sqref>
                        </c15:formulaRef>
                      </c:ext>
                    </c:extLst>
                    <c:numCache>
                      <c:formatCode>General</c:formatCode>
                      <c:ptCount val="600"/>
                      <c:pt idx="0">
                        <c:v>-143.51499999999999</c:v>
                      </c:pt>
                      <c:pt idx="1">
                        <c:v>-135.88900000000001</c:v>
                      </c:pt>
                      <c:pt idx="2">
                        <c:v>-134.66300000000001</c:v>
                      </c:pt>
                      <c:pt idx="3">
                        <c:v>-128.99100000000001</c:v>
                      </c:pt>
                      <c:pt idx="4">
                        <c:v>-125.92100000000001</c:v>
                      </c:pt>
                      <c:pt idx="5">
                        <c:v>-122.816</c:v>
                      </c:pt>
                      <c:pt idx="6">
                        <c:v>-120.185</c:v>
                      </c:pt>
                      <c:pt idx="7">
                        <c:v>-118.08499999999999</c:v>
                      </c:pt>
                      <c:pt idx="8">
                        <c:v>-116.547</c:v>
                      </c:pt>
                      <c:pt idx="9">
                        <c:v>-114.94199999999999</c:v>
                      </c:pt>
                      <c:pt idx="10">
                        <c:v>-117.60599999999999</c:v>
                      </c:pt>
                      <c:pt idx="11">
                        <c:v>-114.729</c:v>
                      </c:pt>
                      <c:pt idx="12">
                        <c:v>-117.995</c:v>
                      </c:pt>
                      <c:pt idx="13">
                        <c:v>-120.23399999999999</c:v>
                      </c:pt>
                      <c:pt idx="14">
                        <c:v>-113.714</c:v>
                      </c:pt>
                      <c:pt idx="15">
                        <c:v>-115.224</c:v>
                      </c:pt>
                      <c:pt idx="16">
                        <c:v>-111.001</c:v>
                      </c:pt>
                      <c:pt idx="17">
                        <c:v>-107.876</c:v>
                      </c:pt>
                      <c:pt idx="18">
                        <c:v>-105.46</c:v>
                      </c:pt>
                      <c:pt idx="19">
                        <c:v>-103.563</c:v>
                      </c:pt>
                      <c:pt idx="20">
                        <c:v>-102.13800000000001</c:v>
                      </c:pt>
                      <c:pt idx="21">
                        <c:v>-100.68899999999999</c:v>
                      </c:pt>
                      <c:pt idx="22">
                        <c:v>-104.691</c:v>
                      </c:pt>
                      <c:pt idx="23">
                        <c:v>-108.541</c:v>
                      </c:pt>
                      <c:pt idx="24">
                        <c:v>-109.571</c:v>
                      </c:pt>
                      <c:pt idx="25">
                        <c:v>-111.303</c:v>
                      </c:pt>
                      <c:pt idx="26">
                        <c:v>-106.229</c:v>
                      </c:pt>
                      <c:pt idx="27">
                        <c:v>-103.574</c:v>
                      </c:pt>
                      <c:pt idx="28">
                        <c:v>-101.557</c:v>
                      </c:pt>
                      <c:pt idx="29">
                        <c:v>-100.333</c:v>
                      </c:pt>
                      <c:pt idx="30">
                        <c:v>-99.132000000000005</c:v>
                      </c:pt>
                      <c:pt idx="31">
                        <c:v>-98.19</c:v>
                      </c:pt>
                      <c:pt idx="32">
                        <c:v>-97.626000000000005</c:v>
                      </c:pt>
                      <c:pt idx="33">
                        <c:v>-96.897999999999996</c:v>
                      </c:pt>
                      <c:pt idx="34">
                        <c:v>-96.441000000000003</c:v>
                      </c:pt>
                      <c:pt idx="35">
                        <c:v>-97.236999999999995</c:v>
                      </c:pt>
                      <c:pt idx="36">
                        <c:v>-101.205</c:v>
                      </c:pt>
                      <c:pt idx="37">
                        <c:v>-98.587000000000003</c:v>
                      </c:pt>
                      <c:pt idx="38">
                        <c:v>-96.38</c:v>
                      </c:pt>
                      <c:pt idx="39">
                        <c:v>-95.233000000000004</c:v>
                      </c:pt>
                      <c:pt idx="40">
                        <c:v>-94.180999999999997</c:v>
                      </c:pt>
                      <c:pt idx="41">
                        <c:v>-93.558999999999997</c:v>
                      </c:pt>
                      <c:pt idx="42">
                        <c:v>-92.721000000000004</c:v>
                      </c:pt>
                      <c:pt idx="43">
                        <c:v>-92.084000000000003</c:v>
                      </c:pt>
                      <c:pt idx="44">
                        <c:v>-91.769000000000005</c:v>
                      </c:pt>
                      <c:pt idx="45">
                        <c:v>-91.251000000000005</c:v>
                      </c:pt>
                      <c:pt idx="46">
                        <c:v>-91.052999999999997</c:v>
                      </c:pt>
                      <c:pt idx="47">
                        <c:v>-95.278999999999996</c:v>
                      </c:pt>
                      <c:pt idx="48">
                        <c:v>-97.299000000000007</c:v>
                      </c:pt>
                      <c:pt idx="49">
                        <c:v>-98.78</c:v>
                      </c:pt>
                      <c:pt idx="50">
                        <c:v>-93.122</c:v>
                      </c:pt>
                      <c:pt idx="51">
                        <c:v>-90.028999999999996</c:v>
                      </c:pt>
                      <c:pt idx="52">
                        <c:v>-87.754000000000005</c:v>
                      </c:pt>
                      <c:pt idx="53">
                        <c:v>-86.337000000000003</c:v>
                      </c:pt>
                      <c:pt idx="54">
                        <c:v>-85.013999999999996</c:v>
                      </c:pt>
                      <c:pt idx="55">
                        <c:v>-83.903000000000006</c:v>
                      </c:pt>
                      <c:pt idx="56">
                        <c:v>-83.103999999999999</c:v>
                      </c:pt>
                      <c:pt idx="57">
                        <c:v>-85.314999999999998</c:v>
                      </c:pt>
                      <c:pt idx="58">
                        <c:v>-89.968000000000004</c:v>
                      </c:pt>
                      <c:pt idx="59">
                        <c:v>-92.727999999999994</c:v>
                      </c:pt>
                      <c:pt idx="60">
                        <c:v>-94.376000000000005</c:v>
                      </c:pt>
                      <c:pt idx="61">
                        <c:v>-93.125</c:v>
                      </c:pt>
                      <c:pt idx="62">
                        <c:v>-94.305000000000007</c:v>
                      </c:pt>
                      <c:pt idx="63">
                        <c:v>-94.332999999999998</c:v>
                      </c:pt>
                      <c:pt idx="64">
                        <c:v>-89.298000000000002</c:v>
                      </c:pt>
                      <c:pt idx="65">
                        <c:v>-86.494</c:v>
                      </c:pt>
                      <c:pt idx="66">
                        <c:v>-84.296000000000006</c:v>
                      </c:pt>
                      <c:pt idx="67">
                        <c:v>-82.62</c:v>
                      </c:pt>
                      <c:pt idx="68">
                        <c:v>-81.5</c:v>
                      </c:pt>
                      <c:pt idx="69">
                        <c:v>-80.403999999999996</c:v>
                      </c:pt>
                      <c:pt idx="70">
                        <c:v>-80.707999999999998</c:v>
                      </c:pt>
                      <c:pt idx="71">
                        <c:v>-82.847999999999999</c:v>
                      </c:pt>
                      <c:pt idx="72">
                        <c:v>-81.061000000000007</c:v>
                      </c:pt>
                      <c:pt idx="73">
                        <c:v>-86.647999999999996</c:v>
                      </c:pt>
                      <c:pt idx="74">
                        <c:v>-83.036000000000001</c:v>
                      </c:pt>
                      <c:pt idx="75">
                        <c:v>-83.688999999999993</c:v>
                      </c:pt>
                      <c:pt idx="76">
                        <c:v>-81.111000000000004</c:v>
                      </c:pt>
                      <c:pt idx="77">
                        <c:v>-79.674000000000007</c:v>
                      </c:pt>
                      <c:pt idx="78">
                        <c:v>-78.459000000000003</c:v>
                      </c:pt>
                      <c:pt idx="79">
                        <c:v>-77.563000000000002</c:v>
                      </c:pt>
                      <c:pt idx="80">
                        <c:v>-77.052999999999997</c:v>
                      </c:pt>
                      <c:pt idx="81">
                        <c:v>-81.882999999999996</c:v>
                      </c:pt>
                      <c:pt idx="82">
                        <c:v>-79.522000000000006</c:v>
                      </c:pt>
                      <c:pt idx="83">
                        <c:v>-83.635000000000005</c:v>
                      </c:pt>
                      <c:pt idx="84">
                        <c:v>-85.734999999999999</c:v>
                      </c:pt>
                      <c:pt idx="85">
                        <c:v>-88.447000000000003</c:v>
                      </c:pt>
                      <c:pt idx="86">
                        <c:v>-88.108000000000004</c:v>
                      </c:pt>
                      <c:pt idx="87">
                        <c:v>-82.349000000000004</c:v>
                      </c:pt>
                      <c:pt idx="88">
                        <c:v>-78.563000000000002</c:v>
                      </c:pt>
                      <c:pt idx="89">
                        <c:v>-76.19</c:v>
                      </c:pt>
                      <c:pt idx="90">
                        <c:v>-74.245000000000005</c:v>
                      </c:pt>
                      <c:pt idx="91">
                        <c:v>-72.784000000000006</c:v>
                      </c:pt>
                      <c:pt idx="92">
                        <c:v>-71.822999999999993</c:v>
                      </c:pt>
                      <c:pt idx="93">
                        <c:v>-70.864000000000004</c:v>
                      </c:pt>
                      <c:pt idx="94">
                        <c:v>-70.262</c:v>
                      </c:pt>
                      <c:pt idx="95">
                        <c:v>-75.328000000000003</c:v>
                      </c:pt>
                      <c:pt idx="96">
                        <c:v>-75.966999999999999</c:v>
                      </c:pt>
                      <c:pt idx="97">
                        <c:v>-79.587000000000003</c:v>
                      </c:pt>
                      <c:pt idx="98">
                        <c:v>-80.763999999999996</c:v>
                      </c:pt>
                      <c:pt idx="99">
                        <c:v>-75.355999999999995</c:v>
                      </c:pt>
                      <c:pt idx="100">
                        <c:v>-71.790999999999997</c:v>
                      </c:pt>
                      <c:pt idx="101">
                        <c:v>-69.623000000000005</c:v>
                      </c:pt>
                      <c:pt idx="102">
                        <c:v>-67.841999999999999</c:v>
                      </c:pt>
                      <c:pt idx="103">
                        <c:v>-66.513000000000005</c:v>
                      </c:pt>
                      <c:pt idx="104">
                        <c:v>-65.665000000000006</c:v>
                      </c:pt>
                      <c:pt idx="105">
                        <c:v>-64.8</c:v>
                      </c:pt>
                      <c:pt idx="106">
                        <c:v>-64.275000000000006</c:v>
                      </c:pt>
                      <c:pt idx="107">
                        <c:v>-70.430000000000007</c:v>
                      </c:pt>
                      <c:pt idx="108">
                        <c:v>-72.831999999999994</c:v>
                      </c:pt>
                      <c:pt idx="109">
                        <c:v>-73.760000000000005</c:v>
                      </c:pt>
                      <c:pt idx="110">
                        <c:v>-73.488</c:v>
                      </c:pt>
                      <c:pt idx="111">
                        <c:v>-69.489000000000004</c:v>
                      </c:pt>
                      <c:pt idx="112">
                        <c:v>-66.8</c:v>
                      </c:pt>
                      <c:pt idx="113">
                        <c:v>-65.162999999999997</c:v>
                      </c:pt>
                      <c:pt idx="114">
                        <c:v>-63.738999999999997</c:v>
                      </c:pt>
                      <c:pt idx="115">
                        <c:v>-62.680999999999997</c:v>
                      </c:pt>
                      <c:pt idx="116">
                        <c:v>-68.138999999999996</c:v>
                      </c:pt>
                      <c:pt idx="117">
                        <c:v>-64.918000000000006</c:v>
                      </c:pt>
                      <c:pt idx="118">
                        <c:v>-63.243000000000002</c:v>
                      </c:pt>
                      <c:pt idx="119">
                        <c:v>-63.286999999999999</c:v>
                      </c:pt>
                      <c:pt idx="120">
                        <c:v>-67.537000000000006</c:v>
                      </c:pt>
                      <c:pt idx="121">
                        <c:v>-70.956000000000003</c:v>
                      </c:pt>
                      <c:pt idx="122">
                        <c:v>-65.141000000000005</c:v>
                      </c:pt>
                      <c:pt idx="123">
                        <c:v>-67.322000000000003</c:v>
                      </c:pt>
                      <c:pt idx="124">
                        <c:v>-62.83</c:v>
                      </c:pt>
                      <c:pt idx="125">
                        <c:v>-60.201999999999998</c:v>
                      </c:pt>
                      <c:pt idx="126">
                        <c:v>-58.201000000000001</c:v>
                      </c:pt>
                      <c:pt idx="127">
                        <c:v>-56.73</c:v>
                      </c:pt>
                      <c:pt idx="128">
                        <c:v>-55.738999999999997</c:v>
                      </c:pt>
                      <c:pt idx="129">
                        <c:v>-58.451000000000001</c:v>
                      </c:pt>
                      <c:pt idx="130">
                        <c:v>-56.430999999999997</c:v>
                      </c:pt>
                      <c:pt idx="131">
                        <c:v>-62.529000000000003</c:v>
                      </c:pt>
                      <c:pt idx="132">
                        <c:v>-64.822999999999993</c:v>
                      </c:pt>
                      <c:pt idx="133">
                        <c:v>-67.242999999999995</c:v>
                      </c:pt>
                      <c:pt idx="134">
                        <c:v>-67.105000000000004</c:v>
                      </c:pt>
                      <c:pt idx="135">
                        <c:v>-65.938999999999993</c:v>
                      </c:pt>
                      <c:pt idx="136">
                        <c:v>-60.192</c:v>
                      </c:pt>
                      <c:pt idx="137">
                        <c:v>-54.372</c:v>
                      </c:pt>
                      <c:pt idx="138">
                        <c:v>-50.302999999999997</c:v>
                      </c:pt>
                      <c:pt idx="139">
                        <c:v>-47.404000000000003</c:v>
                      </c:pt>
                      <c:pt idx="140">
                        <c:v>-45.338000000000001</c:v>
                      </c:pt>
                      <c:pt idx="141">
                        <c:v>-46.881999999999998</c:v>
                      </c:pt>
                      <c:pt idx="142">
                        <c:v>-44.273000000000003</c:v>
                      </c:pt>
                      <c:pt idx="143">
                        <c:v>-50.271000000000001</c:v>
                      </c:pt>
                      <c:pt idx="144">
                        <c:v>-49.218000000000004</c:v>
                      </c:pt>
                      <c:pt idx="145">
                        <c:v>-47.984999999999999</c:v>
                      </c:pt>
                      <c:pt idx="146">
                        <c:v>-50.622999999999998</c:v>
                      </c:pt>
                      <c:pt idx="147">
                        <c:v>-53.478999999999999</c:v>
                      </c:pt>
                      <c:pt idx="148">
                        <c:v>-49.927</c:v>
                      </c:pt>
                      <c:pt idx="149">
                        <c:v>-48.040999999999997</c:v>
                      </c:pt>
                      <c:pt idx="150">
                        <c:v>-46.58</c:v>
                      </c:pt>
                      <c:pt idx="151">
                        <c:v>-45.529000000000003</c:v>
                      </c:pt>
                      <c:pt idx="152">
                        <c:v>-44.901000000000003</c:v>
                      </c:pt>
                      <c:pt idx="153">
                        <c:v>-45.128999999999998</c:v>
                      </c:pt>
                      <c:pt idx="154">
                        <c:v>-44.404000000000003</c:v>
                      </c:pt>
                      <c:pt idx="155">
                        <c:v>-47.584000000000003</c:v>
                      </c:pt>
                      <c:pt idx="156">
                        <c:v>-50.375999999999998</c:v>
                      </c:pt>
                      <c:pt idx="157">
                        <c:v>-51.86</c:v>
                      </c:pt>
                      <c:pt idx="158">
                        <c:v>-52.747999999999998</c:v>
                      </c:pt>
                      <c:pt idx="159">
                        <c:v>-47.542000000000002</c:v>
                      </c:pt>
                      <c:pt idx="160">
                        <c:v>-43.439</c:v>
                      </c:pt>
                      <c:pt idx="161">
                        <c:v>-40.883000000000003</c:v>
                      </c:pt>
                      <c:pt idx="162">
                        <c:v>-38.857999999999997</c:v>
                      </c:pt>
                      <c:pt idx="163">
                        <c:v>-37.35</c:v>
                      </c:pt>
                      <c:pt idx="164">
                        <c:v>-36.316000000000003</c:v>
                      </c:pt>
                      <c:pt idx="165">
                        <c:v>-35.314999999999998</c:v>
                      </c:pt>
                      <c:pt idx="166">
                        <c:v>-34.622999999999998</c:v>
                      </c:pt>
                      <c:pt idx="167">
                        <c:v>-40.969000000000001</c:v>
                      </c:pt>
                      <c:pt idx="168">
                        <c:v>-41.564999999999998</c:v>
                      </c:pt>
                      <c:pt idx="169">
                        <c:v>-45.029000000000003</c:v>
                      </c:pt>
                      <c:pt idx="170">
                        <c:v>-44.691000000000003</c:v>
                      </c:pt>
                      <c:pt idx="171">
                        <c:v>-40.159999999999997</c:v>
                      </c:pt>
                      <c:pt idx="172">
                        <c:v>-36.619</c:v>
                      </c:pt>
                      <c:pt idx="173">
                        <c:v>-34.429000000000002</c:v>
                      </c:pt>
                      <c:pt idx="174">
                        <c:v>-32.661000000000001</c:v>
                      </c:pt>
                      <c:pt idx="175">
                        <c:v>-31.34</c:v>
                      </c:pt>
                      <c:pt idx="176">
                        <c:v>-30.448</c:v>
                      </c:pt>
                      <c:pt idx="177">
                        <c:v>-29.553000000000001</c:v>
                      </c:pt>
                      <c:pt idx="178">
                        <c:v>-34.478999999999999</c:v>
                      </c:pt>
                      <c:pt idx="179">
                        <c:v>-32.253999999999998</c:v>
                      </c:pt>
                      <c:pt idx="180">
                        <c:v>-30.58</c:v>
                      </c:pt>
                      <c:pt idx="181">
                        <c:v>-35.429000000000002</c:v>
                      </c:pt>
                      <c:pt idx="182">
                        <c:v>-37.640999999999998</c:v>
                      </c:pt>
                      <c:pt idx="183">
                        <c:v>-33.508000000000003</c:v>
                      </c:pt>
                      <c:pt idx="184">
                        <c:v>-30.882999999999999</c:v>
                      </c:pt>
                      <c:pt idx="185">
                        <c:v>-29.323</c:v>
                      </c:pt>
                      <c:pt idx="186">
                        <c:v>-28.018000000000001</c:v>
                      </c:pt>
                      <c:pt idx="187">
                        <c:v>-27.042999999999999</c:v>
                      </c:pt>
                      <c:pt idx="188">
                        <c:v>-26.428000000000001</c:v>
                      </c:pt>
                      <c:pt idx="189">
                        <c:v>-25.756</c:v>
                      </c:pt>
                      <c:pt idx="190">
                        <c:v>-25.350999999999999</c:v>
                      </c:pt>
                      <c:pt idx="191">
                        <c:v>-30.248999999999999</c:v>
                      </c:pt>
                      <c:pt idx="192">
                        <c:v>-27.042999999999999</c:v>
                      </c:pt>
                      <c:pt idx="193">
                        <c:v>-28.285</c:v>
                      </c:pt>
                      <c:pt idx="194">
                        <c:v>-30.905999999999999</c:v>
                      </c:pt>
                      <c:pt idx="195">
                        <c:v>-27.5</c:v>
                      </c:pt>
                      <c:pt idx="196">
                        <c:v>-25.271000000000001</c:v>
                      </c:pt>
                      <c:pt idx="197">
                        <c:v>-23.943000000000001</c:v>
                      </c:pt>
                      <c:pt idx="198">
                        <c:v>-22.814</c:v>
                      </c:pt>
                      <c:pt idx="199">
                        <c:v>-21.962</c:v>
                      </c:pt>
                      <c:pt idx="200">
                        <c:v>-21.423999999999999</c:v>
                      </c:pt>
                      <c:pt idx="201">
                        <c:v>-20.826000000000001</c:v>
                      </c:pt>
                      <c:pt idx="202">
                        <c:v>-26.55</c:v>
                      </c:pt>
                      <c:pt idx="203">
                        <c:v>-28.48</c:v>
                      </c:pt>
                      <c:pt idx="204">
                        <c:v>-25.698</c:v>
                      </c:pt>
                      <c:pt idx="205">
                        <c:v>-24.75</c:v>
                      </c:pt>
                      <c:pt idx="206">
                        <c:v>-26.004999999999999</c:v>
                      </c:pt>
                      <c:pt idx="207">
                        <c:v>-24.504999999999999</c:v>
                      </c:pt>
                      <c:pt idx="208">
                        <c:v>-23.434999999999999</c:v>
                      </c:pt>
                      <c:pt idx="209">
                        <c:v>-22.916</c:v>
                      </c:pt>
                      <c:pt idx="210">
                        <c:v>-22.364999999999998</c:v>
                      </c:pt>
                      <c:pt idx="211">
                        <c:v>-21.972999999999999</c:v>
                      </c:pt>
                      <c:pt idx="212">
                        <c:v>-21.847999999999999</c:v>
                      </c:pt>
                      <c:pt idx="213">
                        <c:v>-21.568000000000001</c:v>
                      </c:pt>
                      <c:pt idx="214">
                        <c:v>-21.533999999999999</c:v>
                      </c:pt>
                      <c:pt idx="215">
                        <c:v>-23.224</c:v>
                      </c:pt>
                      <c:pt idx="216">
                        <c:v>-21.420999999999999</c:v>
                      </c:pt>
                      <c:pt idx="217">
                        <c:v>-22.693000000000001</c:v>
                      </c:pt>
                      <c:pt idx="218">
                        <c:v>-25.834</c:v>
                      </c:pt>
                      <c:pt idx="219">
                        <c:v>-25.239000000000001</c:v>
                      </c:pt>
                      <c:pt idx="220">
                        <c:v>-22.718</c:v>
                      </c:pt>
                      <c:pt idx="221">
                        <c:v>-21.385999999999999</c:v>
                      </c:pt>
                      <c:pt idx="222">
                        <c:v>-20.34</c:v>
                      </c:pt>
                      <c:pt idx="223">
                        <c:v>-19.606999999999999</c:v>
                      </c:pt>
                      <c:pt idx="224">
                        <c:v>-19.212</c:v>
                      </c:pt>
                      <c:pt idx="225">
                        <c:v>-18.757000000000001</c:v>
                      </c:pt>
                      <c:pt idx="226">
                        <c:v>-18.558</c:v>
                      </c:pt>
                      <c:pt idx="227">
                        <c:v>-23.024000000000001</c:v>
                      </c:pt>
                      <c:pt idx="228">
                        <c:v>-25.617000000000001</c:v>
                      </c:pt>
                      <c:pt idx="229">
                        <c:v>-26.009</c:v>
                      </c:pt>
                      <c:pt idx="230">
                        <c:v>-26.271000000000001</c:v>
                      </c:pt>
                      <c:pt idx="231">
                        <c:v>-22.768999999999998</c:v>
                      </c:pt>
                      <c:pt idx="232">
                        <c:v>-20.805</c:v>
                      </c:pt>
                      <c:pt idx="233">
                        <c:v>-19.356999999999999</c:v>
                      </c:pt>
                      <c:pt idx="234">
                        <c:v>-18.202999999999999</c:v>
                      </c:pt>
                      <c:pt idx="235">
                        <c:v>-17.376999999999999</c:v>
                      </c:pt>
                      <c:pt idx="236">
                        <c:v>-16.88</c:v>
                      </c:pt>
                      <c:pt idx="237">
                        <c:v>-16.361000000000001</c:v>
                      </c:pt>
                      <c:pt idx="238">
                        <c:v>-17.663</c:v>
                      </c:pt>
                      <c:pt idx="239">
                        <c:v>-22.399000000000001</c:v>
                      </c:pt>
                      <c:pt idx="240">
                        <c:v>-25.321000000000002</c:v>
                      </c:pt>
                      <c:pt idx="241">
                        <c:v>-27.018000000000001</c:v>
                      </c:pt>
                      <c:pt idx="242">
                        <c:v>-25.712</c:v>
                      </c:pt>
                      <c:pt idx="243">
                        <c:v>-22.901</c:v>
                      </c:pt>
                      <c:pt idx="244">
                        <c:v>-20.768999999999998</c:v>
                      </c:pt>
                      <c:pt idx="245">
                        <c:v>-19.558</c:v>
                      </c:pt>
                      <c:pt idx="246">
                        <c:v>-18.568999999999999</c:v>
                      </c:pt>
                      <c:pt idx="247">
                        <c:v>-17.876000000000001</c:v>
                      </c:pt>
                      <c:pt idx="248">
                        <c:v>-17.507999999999999</c:v>
                      </c:pt>
                      <c:pt idx="249">
                        <c:v>-17.088000000000001</c:v>
                      </c:pt>
                      <c:pt idx="250">
                        <c:v>-18.079999999999998</c:v>
                      </c:pt>
                      <c:pt idx="251">
                        <c:v>-17.373999999999999</c:v>
                      </c:pt>
                      <c:pt idx="252">
                        <c:v>-22.47</c:v>
                      </c:pt>
                      <c:pt idx="253">
                        <c:v>-23.155999999999999</c:v>
                      </c:pt>
                      <c:pt idx="254">
                        <c:v>-21.911999999999999</c:v>
                      </c:pt>
                      <c:pt idx="255">
                        <c:v>-23.707999999999998</c:v>
                      </c:pt>
                      <c:pt idx="256">
                        <c:v>-20.173999999999999</c:v>
                      </c:pt>
                      <c:pt idx="257">
                        <c:v>-18.236000000000001</c:v>
                      </c:pt>
                      <c:pt idx="258">
                        <c:v>-16.835000000000001</c:v>
                      </c:pt>
                      <c:pt idx="259">
                        <c:v>-15.86</c:v>
                      </c:pt>
                      <c:pt idx="260">
                        <c:v>-15.257</c:v>
                      </c:pt>
                      <c:pt idx="261">
                        <c:v>-14.683999999999999</c:v>
                      </c:pt>
                      <c:pt idx="262">
                        <c:v>-17.355</c:v>
                      </c:pt>
                      <c:pt idx="263">
                        <c:v>-22.132999999999999</c:v>
                      </c:pt>
                      <c:pt idx="264">
                        <c:v>-24.52</c:v>
                      </c:pt>
                      <c:pt idx="265">
                        <c:v>-19.521000000000001</c:v>
                      </c:pt>
                      <c:pt idx="266">
                        <c:v>-22.756</c:v>
                      </c:pt>
                      <c:pt idx="267">
                        <c:v>-22.091999999999999</c:v>
                      </c:pt>
                      <c:pt idx="268">
                        <c:v>-17.274000000000001</c:v>
                      </c:pt>
                      <c:pt idx="269">
                        <c:v>-14.507</c:v>
                      </c:pt>
                      <c:pt idx="270">
                        <c:v>-12.516999999999999</c:v>
                      </c:pt>
                      <c:pt idx="271">
                        <c:v>-11.098000000000001</c:v>
                      </c:pt>
                      <c:pt idx="272">
                        <c:v>-10.144</c:v>
                      </c:pt>
                      <c:pt idx="273">
                        <c:v>-9.2970000000000006</c:v>
                      </c:pt>
                      <c:pt idx="274">
                        <c:v>-14.664</c:v>
                      </c:pt>
                      <c:pt idx="275">
                        <c:v>-17.838000000000001</c:v>
                      </c:pt>
                      <c:pt idx="276">
                        <c:v>-19.606000000000002</c:v>
                      </c:pt>
                      <c:pt idx="277">
                        <c:v>-17.193000000000001</c:v>
                      </c:pt>
                      <c:pt idx="278">
                        <c:v>-15.35</c:v>
                      </c:pt>
                      <c:pt idx="279">
                        <c:v>-16.591000000000001</c:v>
                      </c:pt>
                      <c:pt idx="280">
                        <c:v>-14.986000000000001</c:v>
                      </c:pt>
                      <c:pt idx="281">
                        <c:v>-14.212</c:v>
                      </c:pt>
                      <c:pt idx="282">
                        <c:v>-13.574</c:v>
                      </c:pt>
                      <c:pt idx="283">
                        <c:v>-13.161</c:v>
                      </c:pt>
                      <c:pt idx="284">
                        <c:v>-13.025</c:v>
                      </c:pt>
                      <c:pt idx="285">
                        <c:v>-12.792</c:v>
                      </c:pt>
                      <c:pt idx="286">
                        <c:v>-16.175999999999998</c:v>
                      </c:pt>
                      <c:pt idx="287">
                        <c:v>-14.725</c:v>
                      </c:pt>
                      <c:pt idx="288">
                        <c:v>-18.806999999999999</c:v>
                      </c:pt>
                      <c:pt idx="289">
                        <c:v>-21.439</c:v>
                      </c:pt>
                      <c:pt idx="290">
                        <c:v>-22.167999999999999</c:v>
                      </c:pt>
                      <c:pt idx="291">
                        <c:v>-17.303999999999998</c:v>
                      </c:pt>
                      <c:pt idx="292">
                        <c:v>-14.301</c:v>
                      </c:pt>
                      <c:pt idx="293">
                        <c:v>-12.515000000000001</c:v>
                      </c:pt>
                      <c:pt idx="294">
                        <c:v>-11.138999999999999</c:v>
                      </c:pt>
                      <c:pt idx="295">
                        <c:v>-10.164</c:v>
                      </c:pt>
                      <c:pt idx="296">
                        <c:v>-9.5609999999999999</c:v>
                      </c:pt>
                      <c:pt idx="297">
                        <c:v>-8.9770000000000003</c:v>
                      </c:pt>
                      <c:pt idx="298">
                        <c:v>-10.381</c:v>
                      </c:pt>
                      <c:pt idx="299">
                        <c:v>-12.214</c:v>
                      </c:pt>
                      <c:pt idx="300">
                        <c:v>-16.646999999999998</c:v>
                      </c:pt>
                      <c:pt idx="301">
                        <c:v>-17.635999999999999</c:v>
                      </c:pt>
                      <c:pt idx="302">
                        <c:v>-13.279</c:v>
                      </c:pt>
                      <c:pt idx="303">
                        <c:v>-14.342000000000001</c:v>
                      </c:pt>
                      <c:pt idx="304">
                        <c:v>-17.565000000000001</c:v>
                      </c:pt>
                      <c:pt idx="305">
                        <c:v>-13.444000000000001</c:v>
                      </c:pt>
                      <c:pt idx="306">
                        <c:v>-10.927</c:v>
                      </c:pt>
                      <c:pt idx="307">
                        <c:v>-9.3070000000000004</c:v>
                      </c:pt>
                      <c:pt idx="308">
                        <c:v>-8.2750000000000004</c:v>
                      </c:pt>
                      <c:pt idx="309">
                        <c:v>-7.3970000000000002</c:v>
                      </c:pt>
                      <c:pt idx="310">
                        <c:v>-9.6579999999999995</c:v>
                      </c:pt>
                      <c:pt idx="311">
                        <c:v>-13.835000000000001</c:v>
                      </c:pt>
                      <c:pt idx="312">
                        <c:v>-17.405999999999999</c:v>
                      </c:pt>
                      <c:pt idx="313">
                        <c:v>-16.210999999999999</c:v>
                      </c:pt>
                      <c:pt idx="314">
                        <c:v>-13.493</c:v>
                      </c:pt>
                      <c:pt idx="315">
                        <c:v>-15.840999999999999</c:v>
                      </c:pt>
                      <c:pt idx="316">
                        <c:v>-13.452</c:v>
                      </c:pt>
                      <c:pt idx="317">
                        <c:v>-12.113</c:v>
                      </c:pt>
                      <c:pt idx="318">
                        <c:v>-11.121</c:v>
                      </c:pt>
                      <c:pt idx="319">
                        <c:v>-10.468</c:v>
                      </c:pt>
                      <c:pt idx="320">
                        <c:v>-10.16</c:v>
                      </c:pt>
                      <c:pt idx="321">
                        <c:v>-9.798</c:v>
                      </c:pt>
                      <c:pt idx="322">
                        <c:v>-9.6890000000000001</c:v>
                      </c:pt>
                      <c:pt idx="323">
                        <c:v>-9.4689999999999994</c:v>
                      </c:pt>
                      <c:pt idx="324">
                        <c:v>-14.313000000000001</c:v>
                      </c:pt>
                      <c:pt idx="325">
                        <c:v>-14.932</c:v>
                      </c:pt>
                      <c:pt idx="326">
                        <c:v>-16.550999999999998</c:v>
                      </c:pt>
                      <c:pt idx="327">
                        <c:v>-14.624000000000001</c:v>
                      </c:pt>
                      <c:pt idx="328">
                        <c:v>-10.997999999999999</c:v>
                      </c:pt>
                      <c:pt idx="329">
                        <c:v>-8.89</c:v>
                      </c:pt>
                      <c:pt idx="330">
                        <c:v>-7.3419999999999996</c:v>
                      </c:pt>
                      <c:pt idx="331">
                        <c:v>-6.24</c:v>
                      </c:pt>
                      <c:pt idx="332">
                        <c:v>-5.5170000000000003</c:v>
                      </c:pt>
                      <c:pt idx="333">
                        <c:v>-7.8659999999999997</c:v>
                      </c:pt>
                      <c:pt idx="334">
                        <c:v>-6.2389999999999999</c:v>
                      </c:pt>
                      <c:pt idx="335">
                        <c:v>-11.117000000000001</c:v>
                      </c:pt>
                      <c:pt idx="336">
                        <c:v>-13.988</c:v>
                      </c:pt>
                      <c:pt idx="337">
                        <c:v>-16.72</c:v>
                      </c:pt>
                      <c:pt idx="338">
                        <c:v>-17.468</c:v>
                      </c:pt>
                      <c:pt idx="339">
                        <c:v>-17.695</c:v>
                      </c:pt>
                      <c:pt idx="340">
                        <c:v>-11.659000000000001</c:v>
                      </c:pt>
                      <c:pt idx="341">
                        <c:v>-8.2469999999999999</c:v>
                      </c:pt>
                      <c:pt idx="342">
                        <c:v>-5.8390000000000004</c:v>
                      </c:pt>
                      <c:pt idx="343">
                        <c:v>-4.1520000000000001</c:v>
                      </c:pt>
                      <c:pt idx="344">
                        <c:v>-3.036</c:v>
                      </c:pt>
                      <c:pt idx="345">
                        <c:v>-2.0550000000000002</c:v>
                      </c:pt>
                      <c:pt idx="346">
                        <c:v>-1.401</c:v>
                      </c:pt>
                      <c:pt idx="347">
                        <c:v>-0.745</c:v>
                      </c:pt>
                      <c:pt idx="348">
                        <c:v>-5.9379999999999997</c:v>
                      </c:pt>
                      <c:pt idx="349">
                        <c:v>-10.028</c:v>
                      </c:pt>
                      <c:pt idx="350">
                        <c:v>-6.6820000000000004</c:v>
                      </c:pt>
                      <c:pt idx="351">
                        <c:v>-5.0819999999999999</c:v>
                      </c:pt>
                      <c:pt idx="352">
                        <c:v>-3.931</c:v>
                      </c:pt>
                      <c:pt idx="353">
                        <c:v>-3.3180000000000001</c:v>
                      </c:pt>
                      <c:pt idx="354">
                        <c:v>-2.7389999999999999</c:v>
                      </c:pt>
                      <c:pt idx="355">
                        <c:v>-2.3340000000000001</c:v>
                      </c:pt>
                      <c:pt idx="356">
                        <c:v>-2.1720000000000002</c:v>
                      </c:pt>
                      <c:pt idx="357">
                        <c:v>-1.905</c:v>
                      </c:pt>
                      <c:pt idx="358">
                        <c:v>-1.85</c:v>
                      </c:pt>
                      <c:pt idx="359">
                        <c:v>-4.0270000000000001</c:v>
                      </c:pt>
                      <c:pt idx="360">
                        <c:v>-8.2439999999999998</c:v>
                      </c:pt>
                      <c:pt idx="361">
                        <c:v>-10.579000000000001</c:v>
                      </c:pt>
                      <c:pt idx="362">
                        <c:v>-8.8520000000000003</c:v>
                      </c:pt>
                      <c:pt idx="363">
                        <c:v>-9.7330000000000005</c:v>
                      </c:pt>
                      <c:pt idx="364">
                        <c:v>-5.7169999999999996</c:v>
                      </c:pt>
                      <c:pt idx="365">
                        <c:v>-3.4780000000000002</c:v>
                      </c:pt>
                      <c:pt idx="366">
                        <c:v>-1.8759999999999999</c:v>
                      </c:pt>
                      <c:pt idx="367">
                        <c:v>-0.75900000000000001</c:v>
                      </c:pt>
                      <c:pt idx="368">
                        <c:v>-5.5E-2</c:v>
                      </c:pt>
                      <c:pt idx="369">
                        <c:v>0.59899999999999998</c:v>
                      </c:pt>
                      <c:pt idx="370">
                        <c:v>-5.0860000000000003</c:v>
                      </c:pt>
                      <c:pt idx="371">
                        <c:v>-2.085</c:v>
                      </c:pt>
                      <c:pt idx="372">
                        <c:v>-5.4779999999999998</c:v>
                      </c:pt>
                      <c:pt idx="373">
                        <c:v>-4.3609999999999998</c:v>
                      </c:pt>
                      <c:pt idx="374">
                        <c:v>-3.3769999999999998</c:v>
                      </c:pt>
                      <c:pt idx="375">
                        <c:v>-2.95</c:v>
                      </c:pt>
                      <c:pt idx="376">
                        <c:v>-2.5539999999999998</c:v>
                      </c:pt>
                      <c:pt idx="377">
                        <c:v>-2.4590000000000001</c:v>
                      </c:pt>
                      <c:pt idx="378">
                        <c:v>-2.27</c:v>
                      </c:pt>
                      <c:pt idx="379">
                        <c:v>-2.1709999999999998</c:v>
                      </c:pt>
                      <c:pt idx="380">
                        <c:v>-2.262</c:v>
                      </c:pt>
                      <c:pt idx="381">
                        <c:v>-2.2080000000000002</c:v>
                      </c:pt>
                      <c:pt idx="382">
                        <c:v>-6.7119999999999997</c:v>
                      </c:pt>
                      <c:pt idx="383">
                        <c:v>-6.3280000000000003</c:v>
                      </c:pt>
                      <c:pt idx="384">
                        <c:v>-9.7479999999999993</c:v>
                      </c:pt>
                      <c:pt idx="385">
                        <c:v>-12.324999999999999</c:v>
                      </c:pt>
                      <c:pt idx="386">
                        <c:v>-10.651999999999999</c:v>
                      </c:pt>
                      <c:pt idx="387">
                        <c:v>-6.61</c:v>
                      </c:pt>
                      <c:pt idx="388">
                        <c:v>-4.0570000000000004</c:v>
                      </c:pt>
                      <c:pt idx="389">
                        <c:v>-2.5779999999999998</c:v>
                      </c:pt>
                      <c:pt idx="390">
                        <c:v>-1.41</c:v>
                      </c:pt>
                      <c:pt idx="391">
                        <c:v>-0.59599999999999997</c:v>
                      </c:pt>
                      <c:pt idx="392">
                        <c:v>-0.14000000000000001</c:v>
                      </c:pt>
                      <c:pt idx="393">
                        <c:v>0.34499999999999997</c:v>
                      </c:pt>
                      <c:pt idx="394">
                        <c:v>0.57099999999999995</c:v>
                      </c:pt>
                      <c:pt idx="395">
                        <c:v>0.88600000000000001</c:v>
                      </c:pt>
                      <c:pt idx="396">
                        <c:v>2.0089999999999999</c:v>
                      </c:pt>
                      <c:pt idx="397">
                        <c:v>-4.032</c:v>
                      </c:pt>
                      <c:pt idx="398">
                        <c:v>-5.7080000000000002</c:v>
                      </c:pt>
                      <c:pt idx="399">
                        <c:v>-6.1079999999999997</c:v>
                      </c:pt>
                      <c:pt idx="400">
                        <c:v>-2.1520000000000001</c:v>
                      </c:pt>
                      <c:pt idx="401">
                        <c:v>2E-3</c:v>
                      </c:pt>
                      <c:pt idx="402">
                        <c:v>1.53</c:v>
                      </c:pt>
                      <c:pt idx="403">
                        <c:v>2.5880000000000001</c:v>
                      </c:pt>
                      <c:pt idx="404">
                        <c:v>-1.218</c:v>
                      </c:pt>
                      <c:pt idx="405">
                        <c:v>1.17</c:v>
                      </c:pt>
                      <c:pt idx="406">
                        <c:v>-2.7519999999999998</c:v>
                      </c:pt>
                      <c:pt idx="407">
                        <c:v>0.219</c:v>
                      </c:pt>
                      <c:pt idx="408">
                        <c:v>-3.8109999999999999</c:v>
                      </c:pt>
                      <c:pt idx="409">
                        <c:v>-1.4950000000000001</c:v>
                      </c:pt>
                      <c:pt idx="410">
                        <c:v>-4.3079999999999998</c:v>
                      </c:pt>
                      <c:pt idx="411">
                        <c:v>-2.1379999999999999</c:v>
                      </c:pt>
                      <c:pt idx="412">
                        <c:v>-0.247</c:v>
                      </c:pt>
                      <c:pt idx="413">
                        <c:v>0.77100000000000002</c:v>
                      </c:pt>
                      <c:pt idx="414">
                        <c:v>1.5820000000000001</c:v>
                      </c:pt>
                      <c:pt idx="415">
                        <c:v>2.1389999999999998</c:v>
                      </c:pt>
                      <c:pt idx="416">
                        <c:v>2.4169999999999998</c:v>
                      </c:pt>
                      <c:pt idx="417">
                        <c:v>2.7490000000000001</c:v>
                      </c:pt>
                      <c:pt idx="418">
                        <c:v>0.94199999999999995</c:v>
                      </c:pt>
                      <c:pt idx="419">
                        <c:v>-4.1059999999999999</c:v>
                      </c:pt>
                      <c:pt idx="420">
                        <c:v>-2.6139999999999999</c:v>
                      </c:pt>
                      <c:pt idx="421">
                        <c:v>-0.34499999999999997</c:v>
                      </c:pt>
                      <c:pt idx="422">
                        <c:v>-2.2959999999999998</c:v>
                      </c:pt>
                      <c:pt idx="423">
                        <c:v>-5.9409999999999998</c:v>
                      </c:pt>
                      <c:pt idx="424">
                        <c:v>-1.855</c:v>
                      </c:pt>
                      <c:pt idx="425">
                        <c:v>0.29399999999999998</c:v>
                      </c:pt>
                      <c:pt idx="426">
                        <c:v>1.7729999999999999</c:v>
                      </c:pt>
                      <c:pt idx="427">
                        <c:v>2.7759999999999998</c:v>
                      </c:pt>
                      <c:pt idx="428">
                        <c:v>3.38</c:v>
                      </c:pt>
                      <c:pt idx="429">
                        <c:v>3.9430000000000001</c:v>
                      </c:pt>
                      <c:pt idx="430">
                        <c:v>-1.6910000000000001</c:v>
                      </c:pt>
                      <c:pt idx="431">
                        <c:v>-3.544</c:v>
                      </c:pt>
                      <c:pt idx="432">
                        <c:v>-5.0220000000000002</c:v>
                      </c:pt>
                      <c:pt idx="433">
                        <c:v>-4.181</c:v>
                      </c:pt>
                      <c:pt idx="434">
                        <c:v>-0.71499999999999997</c:v>
                      </c:pt>
                      <c:pt idx="435">
                        <c:v>1.1479999999999999</c:v>
                      </c:pt>
                      <c:pt idx="436">
                        <c:v>2.4980000000000002</c:v>
                      </c:pt>
                      <c:pt idx="437">
                        <c:v>3.282</c:v>
                      </c:pt>
                      <c:pt idx="438">
                        <c:v>3.9750000000000001</c:v>
                      </c:pt>
                      <c:pt idx="439">
                        <c:v>4.4710000000000001</c:v>
                      </c:pt>
                      <c:pt idx="440">
                        <c:v>4.7210000000000001</c:v>
                      </c:pt>
                      <c:pt idx="441">
                        <c:v>5.0430000000000001</c:v>
                      </c:pt>
                      <c:pt idx="442">
                        <c:v>0.92900000000000005</c:v>
                      </c:pt>
                      <c:pt idx="443">
                        <c:v>-2.1789999999999998</c:v>
                      </c:pt>
                      <c:pt idx="444">
                        <c:v>-4.1909999999999998</c:v>
                      </c:pt>
                      <c:pt idx="445">
                        <c:v>0.61399999999999999</c:v>
                      </c:pt>
                      <c:pt idx="446">
                        <c:v>-4.7E-2</c:v>
                      </c:pt>
                      <c:pt idx="447">
                        <c:v>-2.9180000000000001</c:v>
                      </c:pt>
                      <c:pt idx="448">
                        <c:v>2.0579999999999998</c:v>
                      </c:pt>
                      <c:pt idx="449">
                        <c:v>4.8259999999999996</c:v>
                      </c:pt>
                      <c:pt idx="450">
                        <c:v>6.7549999999999999</c:v>
                      </c:pt>
                      <c:pt idx="451">
                        <c:v>8.1020000000000003</c:v>
                      </c:pt>
                      <c:pt idx="452">
                        <c:v>8.9879999999999995</c:v>
                      </c:pt>
                      <c:pt idx="453">
                        <c:v>9.7769999999999992</c:v>
                      </c:pt>
                      <c:pt idx="454">
                        <c:v>3.532</c:v>
                      </c:pt>
                      <c:pt idx="455">
                        <c:v>1.6950000000000001</c:v>
                      </c:pt>
                      <c:pt idx="456">
                        <c:v>1.5629999999999999</c:v>
                      </c:pt>
                      <c:pt idx="457">
                        <c:v>0.99099999999999999</c:v>
                      </c:pt>
                      <c:pt idx="458">
                        <c:v>-1.44</c:v>
                      </c:pt>
                      <c:pt idx="459">
                        <c:v>1.83</c:v>
                      </c:pt>
                      <c:pt idx="460">
                        <c:v>3.97</c:v>
                      </c:pt>
                      <c:pt idx="461">
                        <c:v>5.1390000000000002</c:v>
                      </c:pt>
                      <c:pt idx="462">
                        <c:v>6.077</c:v>
                      </c:pt>
                      <c:pt idx="463">
                        <c:v>6.7149999999999999</c:v>
                      </c:pt>
                      <c:pt idx="464">
                        <c:v>7.03</c:v>
                      </c:pt>
                      <c:pt idx="465">
                        <c:v>7.4029999999999996</c:v>
                      </c:pt>
                      <c:pt idx="466">
                        <c:v>7.5309999999999997</c:v>
                      </c:pt>
                      <c:pt idx="467">
                        <c:v>5.3579999999999997</c:v>
                      </c:pt>
                      <c:pt idx="468">
                        <c:v>1.5720000000000001</c:v>
                      </c:pt>
                      <c:pt idx="469">
                        <c:v>-0.57799999999999996</c:v>
                      </c:pt>
                      <c:pt idx="470">
                        <c:v>2.0350000000000001</c:v>
                      </c:pt>
                      <c:pt idx="471">
                        <c:v>4.2119999999999997</c:v>
                      </c:pt>
                      <c:pt idx="472">
                        <c:v>7.657</c:v>
                      </c:pt>
                      <c:pt idx="473">
                        <c:v>9.68</c:v>
                      </c:pt>
                      <c:pt idx="474">
                        <c:v>11.21</c:v>
                      </c:pt>
                      <c:pt idx="475">
                        <c:v>12.420999999999999</c:v>
                      </c:pt>
                      <c:pt idx="476">
                        <c:v>13.18</c:v>
                      </c:pt>
                      <c:pt idx="477">
                        <c:v>13.897</c:v>
                      </c:pt>
                      <c:pt idx="478">
                        <c:v>9.5280000000000005</c:v>
                      </c:pt>
                      <c:pt idx="479">
                        <c:v>11.856999999999999</c:v>
                      </c:pt>
                      <c:pt idx="480">
                        <c:v>7.5449999999999999</c:v>
                      </c:pt>
                      <c:pt idx="481">
                        <c:v>5.3769999999999998</c:v>
                      </c:pt>
                      <c:pt idx="482">
                        <c:v>3.8180000000000001</c:v>
                      </c:pt>
                      <c:pt idx="483">
                        <c:v>9.3930000000000007</c:v>
                      </c:pt>
                      <c:pt idx="484">
                        <c:v>12.869</c:v>
                      </c:pt>
                      <c:pt idx="485">
                        <c:v>15.023</c:v>
                      </c:pt>
                      <c:pt idx="486">
                        <c:v>16.672000000000001</c:v>
                      </c:pt>
                      <c:pt idx="487">
                        <c:v>17.885000000000002</c:v>
                      </c:pt>
                      <c:pt idx="488">
                        <c:v>18.725000000000001</c:v>
                      </c:pt>
                      <c:pt idx="489">
                        <c:v>19.492999999999999</c:v>
                      </c:pt>
                      <c:pt idx="490">
                        <c:v>12.817</c:v>
                      </c:pt>
                      <c:pt idx="491">
                        <c:v>9.343</c:v>
                      </c:pt>
                      <c:pt idx="492">
                        <c:v>9.7379999999999995</c:v>
                      </c:pt>
                      <c:pt idx="493">
                        <c:v>11.677</c:v>
                      </c:pt>
                      <c:pt idx="494">
                        <c:v>12.689</c:v>
                      </c:pt>
                      <c:pt idx="495">
                        <c:v>13.834</c:v>
                      </c:pt>
                      <c:pt idx="496">
                        <c:v>14.73</c:v>
                      </c:pt>
                      <c:pt idx="497">
                        <c:v>15.164</c:v>
                      </c:pt>
                      <c:pt idx="498">
                        <c:v>15.618</c:v>
                      </c:pt>
                      <c:pt idx="499">
                        <c:v>15.942</c:v>
                      </c:pt>
                      <c:pt idx="500">
                        <c:v>16.02</c:v>
                      </c:pt>
                      <c:pt idx="501">
                        <c:v>16.236999999999998</c:v>
                      </c:pt>
                      <c:pt idx="502">
                        <c:v>16.22</c:v>
                      </c:pt>
                      <c:pt idx="503">
                        <c:v>11.016999999999999</c:v>
                      </c:pt>
                      <c:pt idx="504">
                        <c:v>13.393000000000001</c:v>
                      </c:pt>
                      <c:pt idx="505">
                        <c:v>14.081</c:v>
                      </c:pt>
                      <c:pt idx="506">
                        <c:v>15.000999999999999</c:v>
                      </c:pt>
                      <c:pt idx="507">
                        <c:v>15.38</c:v>
                      </c:pt>
                      <c:pt idx="508">
                        <c:v>15.784000000000001</c:v>
                      </c:pt>
                      <c:pt idx="509">
                        <c:v>15.869</c:v>
                      </c:pt>
                      <c:pt idx="510">
                        <c:v>16.077999999999999</c:v>
                      </c:pt>
                      <c:pt idx="511">
                        <c:v>16.190999999999999</c:v>
                      </c:pt>
                      <c:pt idx="512">
                        <c:v>16.09</c:v>
                      </c:pt>
                      <c:pt idx="513">
                        <c:v>16.143000000000001</c:v>
                      </c:pt>
                      <c:pt idx="514">
                        <c:v>11.442</c:v>
                      </c:pt>
                      <c:pt idx="515">
                        <c:v>11.686999999999999</c:v>
                      </c:pt>
                      <c:pt idx="516">
                        <c:v>8.6010000000000009</c:v>
                      </c:pt>
                      <c:pt idx="517">
                        <c:v>6.1740000000000004</c:v>
                      </c:pt>
                      <c:pt idx="518">
                        <c:v>6.58</c:v>
                      </c:pt>
                      <c:pt idx="519">
                        <c:v>12.114000000000001</c:v>
                      </c:pt>
                      <c:pt idx="520">
                        <c:v>15.625</c:v>
                      </c:pt>
                      <c:pt idx="521">
                        <c:v>17.768000000000001</c:v>
                      </c:pt>
                      <c:pt idx="522">
                        <c:v>19.420000000000002</c:v>
                      </c:pt>
                      <c:pt idx="523">
                        <c:v>20.609000000000002</c:v>
                      </c:pt>
                      <c:pt idx="524">
                        <c:v>21.373000000000001</c:v>
                      </c:pt>
                      <c:pt idx="525">
                        <c:v>22.102</c:v>
                      </c:pt>
                      <c:pt idx="526">
                        <c:v>19.225000000000001</c:v>
                      </c:pt>
                      <c:pt idx="527">
                        <c:v>18.471</c:v>
                      </c:pt>
                      <c:pt idx="528">
                        <c:v>14.131</c:v>
                      </c:pt>
                      <c:pt idx="529">
                        <c:v>17.323</c:v>
                      </c:pt>
                      <c:pt idx="530">
                        <c:v>14.398</c:v>
                      </c:pt>
                      <c:pt idx="531">
                        <c:v>17.628</c:v>
                      </c:pt>
                      <c:pt idx="532">
                        <c:v>19.693999999999999</c:v>
                      </c:pt>
                      <c:pt idx="533">
                        <c:v>20.861000000000001</c:v>
                      </c:pt>
                      <c:pt idx="534">
                        <c:v>21.826000000000001</c:v>
                      </c:pt>
                      <c:pt idx="535">
                        <c:v>22.507999999999999</c:v>
                      </c:pt>
                      <c:pt idx="536">
                        <c:v>22.873999999999999</c:v>
                      </c:pt>
                      <c:pt idx="537">
                        <c:v>23.245000000000001</c:v>
                      </c:pt>
                      <c:pt idx="538">
                        <c:v>23.452999999999999</c:v>
                      </c:pt>
                      <c:pt idx="539">
                        <c:v>18.405999999999999</c:v>
                      </c:pt>
                      <c:pt idx="540">
                        <c:v>20.594999999999999</c:v>
                      </c:pt>
                      <c:pt idx="541">
                        <c:v>15.89</c:v>
                      </c:pt>
                      <c:pt idx="542">
                        <c:v>14.089</c:v>
                      </c:pt>
                      <c:pt idx="543">
                        <c:v>15.881</c:v>
                      </c:pt>
                      <c:pt idx="544">
                        <c:v>18.875</c:v>
                      </c:pt>
                      <c:pt idx="545">
                        <c:v>20.484999999999999</c:v>
                      </c:pt>
                      <c:pt idx="546">
                        <c:v>21.704999999999998</c:v>
                      </c:pt>
                      <c:pt idx="547">
                        <c:v>22.526</c:v>
                      </c:pt>
                      <c:pt idx="548">
                        <c:v>22.946000000000002</c:v>
                      </c:pt>
                      <c:pt idx="549">
                        <c:v>23.405000000000001</c:v>
                      </c:pt>
                      <c:pt idx="550">
                        <c:v>23.577000000000002</c:v>
                      </c:pt>
                      <c:pt idx="551">
                        <c:v>23.855</c:v>
                      </c:pt>
                      <c:pt idx="552">
                        <c:v>24.28</c:v>
                      </c:pt>
                      <c:pt idx="553">
                        <c:v>18.238</c:v>
                      </c:pt>
                      <c:pt idx="554">
                        <c:v>17.614999999999998</c:v>
                      </c:pt>
                      <c:pt idx="555">
                        <c:v>20.295000000000002</c:v>
                      </c:pt>
                      <c:pt idx="556">
                        <c:v>21.997</c:v>
                      </c:pt>
                      <c:pt idx="557">
                        <c:v>22.896999999999998</c:v>
                      </c:pt>
                      <c:pt idx="558">
                        <c:v>23.646999999999998</c:v>
                      </c:pt>
                      <c:pt idx="559">
                        <c:v>24.146999999999998</c:v>
                      </c:pt>
                      <c:pt idx="560">
                        <c:v>17.576000000000001</c:v>
                      </c:pt>
                      <c:pt idx="561">
                        <c:v>20.798999999999999</c:v>
                      </c:pt>
                      <c:pt idx="562">
                        <c:v>22.352</c:v>
                      </c:pt>
                      <c:pt idx="563">
                        <c:v>23.44</c:v>
                      </c:pt>
                      <c:pt idx="564">
                        <c:v>18.710999999999999</c:v>
                      </c:pt>
                      <c:pt idx="565">
                        <c:v>21.905999999999999</c:v>
                      </c:pt>
                      <c:pt idx="566">
                        <c:v>19.108000000000001</c:v>
                      </c:pt>
                      <c:pt idx="567">
                        <c:v>22.372</c:v>
                      </c:pt>
                      <c:pt idx="568">
                        <c:v>20.082999999999998</c:v>
                      </c:pt>
                      <c:pt idx="569">
                        <c:v>22.968</c:v>
                      </c:pt>
                      <c:pt idx="570">
                        <c:v>24.841000000000001</c:v>
                      </c:pt>
                      <c:pt idx="571">
                        <c:v>23.542999999999999</c:v>
                      </c:pt>
                      <c:pt idx="572">
                        <c:v>25.216999999999999</c:v>
                      </c:pt>
                      <c:pt idx="573">
                        <c:v>26.373000000000001</c:v>
                      </c:pt>
                      <c:pt idx="574">
                        <c:v>27.013999999999999</c:v>
                      </c:pt>
                      <c:pt idx="575">
                        <c:v>22.129000000000001</c:v>
                      </c:pt>
                      <c:pt idx="576">
                        <c:v>18.79</c:v>
                      </c:pt>
                      <c:pt idx="577">
                        <c:v>16.434999999999999</c:v>
                      </c:pt>
                      <c:pt idx="578">
                        <c:v>16.376999999999999</c:v>
                      </c:pt>
                      <c:pt idx="579">
                        <c:v>17.702000000000002</c:v>
                      </c:pt>
                      <c:pt idx="580">
                        <c:v>24.459</c:v>
                      </c:pt>
                      <c:pt idx="581">
                        <c:v>28.417000000000002</c:v>
                      </c:pt>
                      <c:pt idx="582">
                        <c:v>31.210999999999999</c:v>
                      </c:pt>
                      <c:pt idx="583">
                        <c:v>33.185000000000002</c:v>
                      </c:pt>
                      <c:pt idx="584">
                        <c:v>30.507999999999999</c:v>
                      </c:pt>
                      <c:pt idx="585">
                        <c:v>33.241999999999997</c:v>
                      </c:pt>
                      <c:pt idx="586">
                        <c:v>29.890999999999998</c:v>
                      </c:pt>
                      <c:pt idx="587">
                        <c:v>27.803999999999998</c:v>
                      </c:pt>
                      <c:pt idx="588">
                        <c:v>24.446000000000002</c:v>
                      </c:pt>
                      <c:pt idx="589">
                        <c:v>22.027999999999999</c:v>
                      </c:pt>
                      <c:pt idx="590">
                        <c:v>21.329000000000001</c:v>
                      </c:pt>
                      <c:pt idx="591">
                        <c:v>27.422999999999998</c:v>
                      </c:pt>
                      <c:pt idx="592">
                        <c:v>31.242000000000001</c:v>
                      </c:pt>
                      <c:pt idx="593">
                        <c:v>33.587000000000003</c:v>
                      </c:pt>
                      <c:pt idx="594">
                        <c:v>35.390999999999998</c:v>
                      </c:pt>
                      <c:pt idx="595">
                        <c:v>36.706000000000003</c:v>
                      </c:pt>
                      <c:pt idx="596">
                        <c:v>37.585000000000001</c:v>
                      </c:pt>
                      <c:pt idx="597">
                        <c:v>38.417000000000002</c:v>
                      </c:pt>
                      <c:pt idx="598">
                        <c:v>36.896000000000001</c:v>
                      </c:pt>
                      <c:pt idx="599">
                        <c:v>33.156999999999996</c:v>
                      </c:pt>
                    </c:numCache>
                  </c:numRef>
                </c:yVal>
                <c:smooth val="0"/>
                <c:extLst>
                  <c:ext xmlns:c16="http://schemas.microsoft.com/office/drawing/2014/chart" uri="{C3380CC4-5D6E-409C-BE32-E72D297353CC}">
                    <c16:uniqueId val="{00000005-7001-42A8-B029-D3BA2490FE1E}"/>
                  </c:ext>
                </c:extLst>
              </c15:ser>
            </c15:filteredScatterSeries>
            <c15:filteredScatterSeries>
              <c15:ser>
                <c:idx val="4"/>
                <c:order val="4"/>
                <c:tx>
                  <c:v>Project</c:v>
                </c:tx>
                <c:spPr>
                  <a:ln w="19050" cap="rnd">
                    <a:solidFill>
                      <a:schemeClr val="accent3"/>
                    </a:solidFill>
                    <a:round/>
                  </a:ln>
                  <a:effectLst/>
                </c:spPr>
                <c:marker>
                  <c:symbol val="none"/>
                </c:marker>
                <c:xVal>
                  <c:numRef>
                    <c:extLst xmlns:c15="http://schemas.microsoft.com/office/drawing/2012/chart">
                      <c:ext xmlns:c15="http://schemas.microsoft.com/office/drawing/2012/chart" uri="{02D57815-91ED-43cb-92C2-25804820EDAC}">
                        <c15:formulaRef>
                          <c15:sqref>Sheet1!$AC$4:$AC$603</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xmlns:c15="http://schemas.microsoft.com/office/drawing/2012/chart">
                      <c:ext xmlns:c15="http://schemas.microsoft.com/office/drawing/2012/chart" uri="{02D57815-91ED-43cb-92C2-25804820EDAC}">
                        <c15:formulaRef>
                          <c15:sqref>Sheet1!$BC$4:$BC$603</c15:sqref>
                        </c15:formulaRef>
                      </c:ext>
                    </c:extLst>
                    <c:numCache>
                      <c:formatCode>General</c:formatCode>
                      <c:ptCount val="600"/>
                      <c:pt idx="0">
                        <c:v>-143.637</c:v>
                      </c:pt>
                      <c:pt idx="1">
                        <c:v>-136.09399999999999</c:v>
                      </c:pt>
                      <c:pt idx="2">
                        <c:v>-134.917</c:v>
                      </c:pt>
                      <c:pt idx="3">
                        <c:v>-129.29300000000001</c:v>
                      </c:pt>
                      <c:pt idx="4">
                        <c:v>-126.25700000000001</c:v>
                      </c:pt>
                      <c:pt idx="5">
                        <c:v>-123.18600000000001</c:v>
                      </c:pt>
                      <c:pt idx="6">
                        <c:v>-120.58199999999999</c:v>
                      </c:pt>
                      <c:pt idx="7">
                        <c:v>-118.51300000000001</c:v>
                      </c:pt>
                      <c:pt idx="8">
                        <c:v>-117.00700000000001</c:v>
                      </c:pt>
                      <c:pt idx="9">
                        <c:v>-115.425</c:v>
                      </c:pt>
                      <c:pt idx="10">
                        <c:v>-118.11499999999999</c:v>
                      </c:pt>
                      <c:pt idx="11">
                        <c:v>-115.259</c:v>
                      </c:pt>
                      <c:pt idx="12">
                        <c:v>-118.684</c:v>
                      </c:pt>
                      <c:pt idx="13">
                        <c:v>-121.044</c:v>
                      </c:pt>
                      <c:pt idx="14">
                        <c:v>-114.59099999999999</c:v>
                      </c:pt>
                      <c:pt idx="15">
                        <c:v>-116.17100000000001</c:v>
                      </c:pt>
                      <c:pt idx="16">
                        <c:v>-112.01</c:v>
                      </c:pt>
                      <c:pt idx="17">
                        <c:v>-108.93899999999999</c:v>
                      </c:pt>
                      <c:pt idx="18">
                        <c:v>-106.56699999999999</c:v>
                      </c:pt>
                      <c:pt idx="19">
                        <c:v>-104.75700000000001</c:v>
                      </c:pt>
                      <c:pt idx="20">
                        <c:v>-103.395</c:v>
                      </c:pt>
                      <c:pt idx="21">
                        <c:v>-101.983</c:v>
                      </c:pt>
                      <c:pt idx="22">
                        <c:v>-106.02200000000001</c:v>
                      </c:pt>
                      <c:pt idx="23">
                        <c:v>-109.919</c:v>
                      </c:pt>
                      <c:pt idx="24">
                        <c:v>-111.114</c:v>
                      </c:pt>
                      <c:pt idx="25">
                        <c:v>-112.958</c:v>
                      </c:pt>
                      <c:pt idx="26">
                        <c:v>-107.97799999999999</c:v>
                      </c:pt>
                      <c:pt idx="27">
                        <c:v>-105.408</c:v>
                      </c:pt>
                      <c:pt idx="28">
                        <c:v>-103.45</c:v>
                      </c:pt>
                      <c:pt idx="29">
                        <c:v>-102.295</c:v>
                      </c:pt>
                      <c:pt idx="30">
                        <c:v>-101.14700000000001</c:v>
                      </c:pt>
                      <c:pt idx="31">
                        <c:v>-100.259</c:v>
                      </c:pt>
                      <c:pt idx="32">
                        <c:v>-99.760999999999996</c:v>
                      </c:pt>
                      <c:pt idx="33">
                        <c:v>-99.07</c:v>
                      </c:pt>
                      <c:pt idx="34">
                        <c:v>-98.730999999999995</c:v>
                      </c:pt>
                      <c:pt idx="35">
                        <c:v>-99.611999999999995</c:v>
                      </c:pt>
                      <c:pt idx="36">
                        <c:v>-103.709</c:v>
                      </c:pt>
                      <c:pt idx="37">
                        <c:v>-101.221</c:v>
                      </c:pt>
                      <c:pt idx="38">
                        <c:v>-99.078999999999994</c:v>
                      </c:pt>
                      <c:pt idx="39">
                        <c:v>-98.021000000000001</c:v>
                      </c:pt>
                      <c:pt idx="40">
                        <c:v>-97.039000000000001</c:v>
                      </c:pt>
                      <c:pt idx="41">
                        <c:v>-96.56</c:v>
                      </c:pt>
                      <c:pt idx="42">
                        <c:v>-95.936999999999998</c:v>
                      </c:pt>
                      <c:pt idx="43">
                        <c:v>-95.466999999999999</c:v>
                      </c:pt>
                      <c:pt idx="44">
                        <c:v>-95.308000000000007</c:v>
                      </c:pt>
                      <c:pt idx="45">
                        <c:v>-94.917000000000002</c:v>
                      </c:pt>
                      <c:pt idx="46">
                        <c:v>-94.837000000000003</c:v>
                      </c:pt>
                      <c:pt idx="47">
                        <c:v>-99.037000000000006</c:v>
                      </c:pt>
                      <c:pt idx="48">
                        <c:v>-101.246</c:v>
                      </c:pt>
                      <c:pt idx="49">
                        <c:v>-102.813</c:v>
                      </c:pt>
                      <c:pt idx="50">
                        <c:v>-97.373999999999995</c:v>
                      </c:pt>
                      <c:pt idx="51">
                        <c:v>-94.436000000000007</c:v>
                      </c:pt>
                      <c:pt idx="52">
                        <c:v>-92.207999999999998</c:v>
                      </c:pt>
                      <c:pt idx="53">
                        <c:v>-90.885999999999996</c:v>
                      </c:pt>
                      <c:pt idx="54">
                        <c:v>-89.632000000000005</c:v>
                      </c:pt>
                      <c:pt idx="55">
                        <c:v>-88.668999999999997</c:v>
                      </c:pt>
                      <c:pt idx="56">
                        <c:v>-88.087000000000003</c:v>
                      </c:pt>
                      <c:pt idx="57">
                        <c:v>-90.387</c:v>
                      </c:pt>
                      <c:pt idx="58">
                        <c:v>-95.099000000000004</c:v>
                      </c:pt>
                      <c:pt idx="59">
                        <c:v>-97.837000000000003</c:v>
                      </c:pt>
                      <c:pt idx="60">
                        <c:v>-99.605999999999995</c:v>
                      </c:pt>
                      <c:pt idx="61">
                        <c:v>-98.543000000000006</c:v>
                      </c:pt>
                      <c:pt idx="62">
                        <c:v>-99.79</c:v>
                      </c:pt>
                      <c:pt idx="63">
                        <c:v>-99.885000000000005</c:v>
                      </c:pt>
                      <c:pt idx="64">
                        <c:v>-94.947999999999993</c:v>
                      </c:pt>
                      <c:pt idx="65">
                        <c:v>-92.26</c:v>
                      </c:pt>
                      <c:pt idx="66">
                        <c:v>-90.242999999999995</c:v>
                      </c:pt>
                      <c:pt idx="67">
                        <c:v>-88.822999999999993</c:v>
                      </c:pt>
                      <c:pt idx="68">
                        <c:v>-87.971999999999994</c:v>
                      </c:pt>
                      <c:pt idx="69">
                        <c:v>-87.088999999999999</c:v>
                      </c:pt>
                      <c:pt idx="70">
                        <c:v>-87.569000000000003</c:v>
                      </c:pt>
                      <c:pt idx="71">
                        <c:v>-89.74</c:v>
                      </c:pt>
                      <c:pt idx="72">
                        <c:v>-88.123000000000005</c:v>
                      </c:pt>
                      <c:pt idx="73">
                        <c:v>-93.870999999999995</c:v>
                      </c:pt>
                      <c:pt idx="74">
                        <c:v>-90.376000000000005</c:v>
                      </c:pt>
                      <c:pt idx="75">
                        <c:v>-91.126999999999995</c:v>
                      </c:pt>
                      <c:pt idx="76">
                        <c:v>-88.685000000000002</c:v>
                      </c:pt>
                      <c:pt idx="77">
                        <c:v>-87.382000000000005</c:v>
                      </c:pt>
                      <c:pt idx="78">
                        <c:v>-86.251999999999995</c:v>
                      </c:pt>
                      <c:pt idx="79">
                        <c:v>-85.442999999999998</c:v>
                      </c:pt>
                      <c:pt idx="80">
                        <c:v>-85.049000000000007</c:v>
                      </c:pt>
                      <c:pt idx="81">
                        <c:v>-89.96</c:v>
                      </c:pt>
                      <c:pt idx="82">
                        <c:v>-87.715999999999994</c:v>
                      </c:pt>
                      <c:pt idx="83">
                        <c:v>-91.888999999999996</c:v>
                      </c:pt>
                      <c:pt idx="84">
                        <c:v>-94.131</c:v>
                      </c:pt>
                      <c:pt idx="85">
                        <c:v>-96.995999999999995</c:v>
                      </c:pt>
                      <c:pt idx="86">
                        <c:v>-96.606999999999999</c:v>
                      </c:pt>
                      <c:pt idx="87">
                        <c:v>-91.066999999999993</c:v>
                      </c:pt>
                      <c:pt idx="88">
                        <c:v>-87.57</c:v>
                      </c:pt>
                      <c:pt idx="89">
                        <c:v>-85.489000000000004</c:v>
                      </c:pt>
                      <c:pt idx="90">
                        <c:v>-83.665999999999997</c:v>
                      </c:pt>
                      <c:pt idx="91">
                        <c:v>-82.286000000000001</c:v>
                      </c:pt>
                      <c:pt idx="92">
                        <c:v>-81.429000000000002</c:v>
                      </c:pt>
                      <c:pt idx="93">
                        <c:v>-80.531000000000006</c:v>
                      </c:pt>
                      <c:pt idx="94">
                        <c:v>-80.034000000000006</c:v>
                      </c:pt>
                      <c:pt idx="95">
                        <c:v>-85.18</c:v>
                      </c:pt>
                      <c:pt idx="96">
                        <c:v>-86.058000000000007</c:v>
                      </c:pt>
                      <c:pt idx="97">
                        <c:v>-89.903000000000006</c:v>
                      </c:pt>
                      <c:pt idx="98">
                        <c:v>-91.072999999999993</c:v>
                      </c:pt>
                      <c:pt idx="99">
                        <c:v>-85.962000000000003</c:v>
                      </c:pt>
                      <c:pt idx="100">
                        <c:v>-82.566000000000003</c:v>
                      </c:pt>
                      <c:pt idx="101">
                        <c:v>-80.555000000000007</c:v>
                      </c:pt>
                      <c:pt idx="102">
                        <c:v>-78.872</c:v>
                      </c:pt>
                      <c:pt idx="103">
                        <c:v>-77.634</c:v>
                      </c:pt>
                      <c:pt idx="104">
                        <c:v>-76.897000000000006</c:v>
                      </c:pt>
                      <c:pt idx="105">
                        <c:v>-76.087000000000003</c:v>
                      </c:pt>
                      <c:pt idx="106">
                        <c:v>-75.662000000000006</c:v>
                      </c:pt>
                      <c:pt idx="107">
                        <c:v>-81.831000000000003</c:v>
                      </c:pt>
                      <c:pt idx="108">
                        <c:v>-84.436000000000007</c:v>
                      </c:pt>
                      <c:pt idx="109">
                        <c:v>-85.831000000000003</c:v>
                      </c:pt>
                      <c:pt idx="110">
                        <c:v>-85.686000000000007</c:v>
                      </c:pt>
                      <c:pt idx="111">
                        <c:v>-81.905000000000001</c:v>
                      </c:pt>
                      <c:pt idx="112">
                        <c:v>-79.340999999999994</c:v>
                      </c:pt>
                      <c:pt idx="113">
                        <c:v>-77.849000000000004</c:v>
                      </c:pt>
                      <c:pt idx="114">
                        <c:v>-76.528999999999996</c:v>
                      </c:pt>
                      <c:pt idx="115">
                        <c:v>-75.558000000000007</c:v>
                      </c:pt>
                      <c:pt idx="116">
                        <c:v>-81.123000000000005</c:v>
                      </c:pt>
                      <c:pt idx="117">
                        <c:v>-78</c:v>
                      </c:pt>
                      <c:pt idx="118">
                        <c:v>-76.471999999999994</c:v>
                      </c:pt>
                      <c:pt idx="119">
                        <c:v>-76.634</c:v>
                      </c:pt>
                      <c:pt idx="120">
                        <c:v>-81.010000000000005</c:v>
                      </c:pt>
                      <c:pt idx="121">
                        <c:v>-84.731999999999999</c:v>
                      </c:pt>
                      <c:pt idx="122">
                        <c:v>-79.102000000000004</c:v>
                      </c:pt>
                      <c:pt idx="123">
                        <c:v>-81.477000000000004</c:v>
                      </c:pt>
                      <c:pt idx="124">
                        <c:v>-77.143000000000001</c:v>
                      </c:pt>
                      <c:pt idx="125">
                        <c:v>-74.69</c:v>
                      </c:pt>
                      <c:pt idx="126">
                        <c:v>-72.772999999999996</c:v>
                      </c:pt>
                      <c:pt idx="127">
                        <c:v>-71.37</c:v>
                      </c:pt>
                      <c:pt idx="128">
                        <c:v>-70.489000000000004</c:v>
                      </c:pt>
                      <c:pt idx="129">
                        <c:v>-73.224999999999994</c:v>
                      </c:pt>
                      <c:pt idx="130">
                        <c:v>-71.373000000000005</c:v>
                      </c:pt>
                      <c:pt idx="131">
                        <c:v>-77.575000000000003</c:v>
                      </c:pt>
                      <c:pt idx="132">
                        <c:v>-80.081000000000003</c:v>
                      </c:pt>
                      <c:pt idx="133">
                        <c:v>-82.894999999999996</c:v>
                      </c:pt>
                      <c:pt idx="134">
                        <c:v>-82.899000000000001</c:v>
                      </c:pt>
                      <c:pt idx="135">
                        <c:v>-81.867000000000004</c:v>
                      </c:pt>
                      <c:pt idx="136">
                        <c:v>-76.275999999999996</c:v>
                      </c:pt>
                      <c:pt idx="137">
                        <c:v>-70.590999999999994</c:v>
                      </c:pt>
                      <c:pt idx="138">
                        <c:v>-66.578999999999994</c:v>
                      </c:pt>
                      <c:pt idx="139">
                        <c:v>-63.71</c:v>
                      </c:pt>
                      <c:pt idx="140">
                        <c:v>-61.741999999999997</c:v>
                      </c:pt>
                      <c:pt idx="141">
                        <c:v>-63.198</c:v>
                      </c:pt>
                      <c:pt idx="142">
                        <c:v>-60.773000000000003</c:v>
                      </c:pt>
                      <c:pt idx="143">
                        <c:v>-66.972999999999999</c:v>
                      </c:pt>
                      <c:pt idx="144">
                        <c:v>-66.271000000000001</c:v>
                      </c:pt>
                      <c:pt idx="145">
                        <c:v>-65.361000000000004</c:v>
                      </c:pt>
                      <c:pt idx="146">
                        <c:v>-68.137</c:v>
                      </c:pt>
                      <c:pt idx="147">
                        <c:v>-71.248000000000005</c:v>
                      </c:pt>
                      <c:pt idx="148">
                        <c:v>-67.850999999999999</c:v>
                      </c:pt>
                      <c:pt idx="149">
                        <c:v>-66.162000000000006</c:v>
                      </c:pt>
                      <c:pt idx="150">
                        <c:v>-64.823999999999998</c:v>
                      </c:pt>
                      <c:pt idx="151">
                        <c:v>-63.9</c:v>
                      </c:pt>
                      <c:pt idx="152">
                        <c:v>-63.451999999999998</c:v>
                      </c:pt>
                      <c:pt idx="153">
                        <c:v>-63.715000000000003</c:v>
                      </c:pt>
                      <c:pt idx="154">
                        <c:v>-63.197000000000003</c:v>
                      </c:pt>
                      <c:pt idx="155">
                        <c:v>-66.61</c:v>
                      </c:pt>
                      <c:pt idx="156">
                        <c:v>-69.59</c:v>
                      </c:pt>
                      <c:pt idx="157">
                        <c:v>-71.44</c:v>
                      </c:pt>
                      <c:pt idx="158">
                        <c:v>-72.555999999999997</c:v>
                      </c:pt>
                      <c:pt idx="159">
                        <c:v>-67.528999999999996</c:v>
                      </c:pt>
                      <c:pt idx="160">
                        <c:v>-63.521999999999998</c:v>
                      </c:pt>
                      <c:pt idx="161">
                        <c:v>-61.116</c:v>
                      </c:pt>
                      <c:pt idx="162">
                        <c:v>-59.164999999999999</c:v>
                      </c:pt>
                      <c:pt idx="163">
                        <c:v>-57.737000000000002</c:v>
                      </c:pt>
                      <c:pt idx="164">
                        <c:v>-56.847999999999999</c:v>
                      </c:pt>
                      <c:pt idx="165">
                        <c:v>-55.923000000000002</c:v>
                      </c:pt>
                      <c:pt idx="166">
                        <c:v>-55.384</c:v>
                      </c:pt>
                      <c:pt idx="167">
                        <c:v>-61.993000000000002</c:v>
                      </c:pt>
                      <c:pt idx="168">
                        <c:v>-62.844999999999999</c:v>
                      </c:pt>
                      <c:pt idx="169">
                        <c:v>-66.724000000000004</c:v>
                      </c:pt>
                      <c:pt idx="170">
                        <c:v>-66.468000000000004</c:v>
                      </c:pt>
                      <c:pt idx="171">
                        <c:v>-62.195999999999998</c:v>
                      </c:pt>
                      <c:pt idx="172">
                        <c:v>-58.728999999999999</c:v>
                      </c:pt>
                      <c:pt idx="173">
                        <c:v>-56.685000000000002</c:v>
                      </c:pt>
                      <c:pt idx="174">
                        <c:v>-54.988</c:v>
                      </c:pt>
                      <c:pt idx="175">
                        <c:v>-53.747999999999998</c:v>
                      </c:pt>
                      <c:pt idx="176">
                        <c:v>-53.009</c:v>
                      </c:pt>
                      <c:pt idx="177">
                        <c:v>-52.192</c:v>
                      </c:pt>
                      <c:pt idx="178">
                        <c:v>-57.277999999999999</c:v>
                      </c:pt>
                      <c:pt idx="179">
                        <c:v>-55.253</c:v>
                      </c:pt>
                      <c:pt idx="180">
                        <c:v>-53.83</c:v>
                      </c:pt>
                      <c:pt idx="181">
                        <c:v>-59.039000000000001</c:v>
                      </c:pt>
                      <c:pt idx="182">
                        <c:v>-61.420999999999999</c:v>
                      </c:pt>
                      <c:pt idx="183">
                        <c:v>-57.512</c:v>
                      </c:pt>
                      <c:pt idx="184">
                        <c:v>-54.999000000000002</c:v>
                      </c:pt>
                      <c:pt idx="185">
                        <c:v>-53.62</c:v>
                      </c:pt>
                      <c:pt idx="186">
                        <c:v>-52.408000000000001</c:v>
                      </c:pt>
                      <c:pt idx="187">
                        <c:v>-51.542000000000002</c:v>
                      </c:pt>
                      <c:pt idx="188">
                        <c:v>-51.113999999999997</c:v>
                      </c:pt>
                      <c:pt idx="189">
                        <c:v>-50.546999999999997</c:v>
                      </c:pt>
                      <c:pt idx="190">
                        <c:v>-50.332999999999998</c:v>
                      </c:pt>
                      <c:pt idx="191">
                        <c:v>-55.332999999999998</c:v>
                      </c:pt>
                      <c:pt idx="192">
                        <c:v>-52.436999999999998</c:v>
                      </c:pt>
                      <c:pt idx="193">
                        <c:v>-54.064</c:v>
                      </c:pt>
                      <c:pt idx="194">
                        <c:v>-56.81</c:v>
                      </c:pt>
                      <c:pt idx="195">
                        <c:v>-53.695</c:v>
                      </c:pt>
                      <c:pt idx="196">
                        <c:v>-51.628999999999998</c:v>
                      </c:pt>
                      <c:pt idx="197">
                        <c:v>-50.527000000000001</c:v>
                      </c:pt>
                      <c:pt idx="198">
                        <c:v>-49.524999999999999</c:v>
                      </c:pt>
                      <c:pt idx="199">
                        <c:v>-48.811999999999998</c:v>
                      </c:pt>
                      <c:pt idx="200">
                        <c:v>-48.49</c:v>
                      </c:pt>
                      <c:pt idx="201">
                        <c:v>-48.017000000000003</c:v>
                      </c:pt>
                      <c:pt idx="202">
                        <c:v>-54.011000000000003</c:v>
                      </c:pt>
                      <c:pt idx="203">
                        <c:v>-56.063000000000002</c:v>
                      </c:pt>
                      <c:pt idx="204">
                        <c:v>-53.607999999999997</c:v>
                      </c:pt>
                      <c:pt idx="205">
                        <c:v>-53.124000000000002</c:v>
                      </c:pt>
                      <c:pt idx="206">
                        <c:v>-54.51</c:v>
                      </c:pt>
                      <c:pt idx="207">
                        <c:v>-53.243000000000002</c:v>
                      </c:pt>
                      <c:pt idx="208">
                        <c:v>-52.3</c:v>
                      </c:pt>
                      <c:pt idx="209">
                        <c:v>-51.994999999999997</c:v>
                      </c:pt>
                      <c:pt idx="210">
                        <c:v>-51.564</c:v>
                      </c:pt>
                      <c:pt idx="211">
                        <c:v>-51.311999999999998</c:v>
                      </c:pt>
                      <c:pt idx="212">
                        <c:v>-51.405999999999999</c:v>
                      </c:pt>
                      <c:pt idx="213">
                        <c:v>-51.25</c:v>
                      </c:pt>
                      <c:pt idx="214">
                        <c:v>-51.429000000000002</c:v>
                      </c:pt>
                      <c:pt idx="215">
                        <c:v>-53.103999999999999</c:v>
                      </c:pt>
                      <c:pt idx="216">
                        <c:v>-51.61</c:v>
                      </c:pt>
                      <c:pt idx="217">
                        <c:v>-53.317999999999998</c:v>
                      </c:pt>
                      <c:pt idx="218">
                        <c:v>-56.561</c:v>
                      </c:pt>
                      <c:pt idx="219">
                        <c:v>-56.308</c:v>
                      </c:pt>
                      <c:pt idx="220">
                        <c:v>-53.927999999999997</c:v>
                      </c:pt>
                      <c:pt idx="221">
                        <c:v>-52.807000000000002</c:v>
                      </c:pt>
                      <c:pt idx="222">
                        <c:v>-51.866999999999997</c:v>
                      </c:pt>
                      <c:pt idx="223">
                        <c:v>-51.258000000000003</c:v>
                      </c:pt>
                      <c:pt idx="224">
                        <c:v>-51.073</c:v>
                      </c:pt>
                      <c:pt idx="225">
                        <c:v>-50.728000000000002</c:v>
                      </c:pt>
                      <c:pt idx="226">
                        <c:v>-50.734000000000002</c:v>
                      </c:pt>
                      <c:pt idx="227">
                        <c:v>-55.341000000000001</c:v>
                      </c:pt>
                      <c:pt idx="228">
                        <c:v>-58.26</c:v>
                      </c:pt>
                      <c:pt idx="229">
                        <c:v>-59.363</c:v>
                      </c:pt>
                      <c:pt idx="230">
                        <c:v>-59.668999999999997</c:v>
                      </c:pt>
                      <c:pt idx="231">
                        <c:v>-56.396999999999998</c:v>
                      </c:pt>
                      <c:pt idx="232">
                        <c:v>-54.420999999999999</c:v>
                      </c:pt>
                      <c:pt idx="233">
                        <c:v>-53.189</c:v>
                      </c:pt>
                      <c:pt idx="234">
                        <c:v>-52.131</c:v>
                      </c:pt>
                      <c:pt idx="235">
                        <c:v>-51.417999999999999</c:v>
                      </c:pt>
                      <c:pt idx="236">
                        <c:v>-51.128</c:v>
                      </c:pt>
                      <c:pt idx="237">
                        <c:v>-50.712000000000003</c:v>
                      </c:pt>
                      <c:pt idx="238">
                        <c:v>-52.098999999999997</c:v>
                      </c:pt>
                      <c:pt idx="239">
                        <c:v>-57.067999999999998</c:v>
                      </c:pt>
                      <c:pt idx="240">
                        <c:v>-60.216000000000001</c:v>
                      </c:pt>
                      <c:pt idx="241">
                        <c:v>-62.308999999999997</c:v>
                      </c:pt>
                      <c:pt idx="242">
                        <c:v>-61.186</c:v>
                      </c:pt>
                      <c:pt idx="243">
                        <c:v>-58.598999999999997</c:v>
                      </c:pt>
                      <c:pt idx="244">
                        <c:v>-56.515000000000001</c:v>
                      </c:pt>
                      <c:pt idx="245">
                        <c:v>-55.448</c:v>
                      </c:pt>
                      <c:pt idx="246">
                        <c:v>-54.506999999999998</c:v>
                      </c:pt>
                      <c:pt idx="247">
                        <c:v>-53.893999999999998</c:v>
                      </c:pt>
                      <c:pt idx="248">
                        <c:v>-53.707999999999998</c:v>
                      </c:pt>
                      <c:pt idx="249">
                        <c:v>-53.37</c:v>
                      </c:pt>
                      <c:pt idx="250">
                        <c:v>-54.581000000000003</c:v>
                      </c:pt>
                      <c:pt idx="251">
                        <c:v>-53.960999999999999</c:v>
                      </c:pt>
                      <c:pt idx="252">
                        <c:v>-59.325000000000003</c:v>
                      </c:pt>
                      <c:pt idx="253">
                        <c:v>-60.463999999999999</c:v>
                      </c:pt>
                      <c:pt idx="254">
                        <c:v>-59.195999999999998</c:v>
                      </c:pt>
                      <c:pt idx="255">
                        <c:v>-61.35</c:v>
                      </c:pt>
                      <c:pt idx="256">
                        <c:v>-57.837000000000003</c:v>
                      </c:pt>
                      <c:pt idx="257">
                        <c:v>-56.018999999999998</c:v>
                      </c:pt>
                      <c:pt idx="258">
                        <c:v>-54.636000000000003</c:v>
                      </c:pt>
                      <c:pt idx="259">
                        <c:v>-53.709000000000003</c:v>
                      </c:pt>
                      <c:pt idx="260">
                        <c:v>-53.258000000000003</c:v>
                      </c:pt>
                      <c:pt idx="261">
                        <c:v>-52.743000000000002</c:v>
                      </c:pt>
                      <c:pt idx="262">
                        <c:v>-55.536000000000001</c:v>
                      </c:pt>
                      <c:pt idx="263">
                        <c:v>-60.509</c:v>
                      </c:pt>
                      <c:pt idx="264">
                        <c:v>-63.052</c:v>
                      </c:pt>
                      <c:pt idx="265">
                        <c:v>-58.481999999999999</c:v>
                      </c:pt>
                      <c:pt idx="266">
                        <c:v>-61.783000000000001</c:v>
                      </c:pt>
                      <c:pt idx="267">
                        <c:v>-61.499000000000002</c:v>
                      </c:pt>
                      <c:pt idx="268">
                        <c:v>-56.725999999999999</c:v>
                      </c:pt>
                      <c:pt idx="269">
                        <c:v>-54.084000000000003</c:v>
                      </c:pt>
                      <c:pt idx="270">
                        <c:v>-52.100999999999999</c:v>
                      </c:pt>
                      <c:pt idx="271">
                        <c:v>-50.712000000000003</c:v>
                      </c:pt>
                      <c:pt idx="272">
                        <c:v>-49.887</c:v>
                      </c:pt>
                      <c:pt idx="273">
                        <c:v>-49.070999999999998</c:v>
                      </c:pt>
                      <c:pt idx="274">
                        <c:v>-54.673999999999999</c:v>
                      </c:pt>
                      <c:pt idx="275">
                        <c:v>-57.981999999999999</c:v>
                      </c:pt>
                      <c:pt idx="276">
                        <c:v>-59.969000000000001</c:v>
                      </c:pt>
                      <c:pt idx="277">
                        <c:v>-58.023000000000003</c:v>
                      </c:pt>
                      <c:pt idx="278">
                        <c:v>-56.232999999999997</c:v>
                      </c:pt>
                      <c:pt idx="279">
                        <c:v>-57.567999999999998</c:v>
                      </c:pt>
                      <c:pt idx="280">
                        <c:v>-56.052</c:v>
                      </c:pt>
                      <c:pt idx="281">
                        <c:v>-55.448</c:v>
                      </c:pt>
                      <c:pt idx="282">
                        <c:v>-54.87</c:v>
                      </c:pt>
                      <c:pt idx="283">
                        <c:v>-54.536000000000001</c:v>
                      </c:pt>
                      <c:pt idx="284">
                        <c:v>-54.576000000000001</c:v>
                      </c:pt>
                      <c:pt idx="285">
                        <c:v>-54.411999999999999</c:v>
                      </c:pt>
                      <c:pt idx="286">
                        <c:v>-57.915999999999997</c:v>
                      </c:pt>
                      <c:pt idx="287">
                        <c:v>-56.59</c:v>
                      </c:pt>
                      <c:pt idx="288">
                        <c:v>-60.79</c:v>
                      </c:pt>
                      <c:pt idx="289">
                        <c:v>-63.804000000000002</c:v>
                      </c:pt>
                      <c:pt idx="290">
                        <c:v>-64.623000000000005</c:v>
                      </c:pt>
                      <c:pt idx="291">
                        <c:v>-60.008000000000003</c:v>
                      </c:pt>
                      <c:pt idx="292">
                        <c:v>-57.054000000000002</c:v>
                      </c:pt>
                      <c:pt idx="293">
                        <c:v>-55.389000000000003</c:v>
                      </c:pt>
                      <c:pt idx="294">
                        <c:v>-54.024000000000001</c:v>
                      </c:pt>
                      <c:pt idx="295">
                        <c:v>-53.082999999999998</c:v>
                      </c:pt>
                      <c:pt idx="296">
                        <c:v>-52.619</c:v>
                      </c:pt>
                      <c:pt idx="297">
                        <c:v>-52.073999999999998</c:v>
                      </c:pt>
                      <c:pt idx="298">
                        <c:v>-53.74</c:v>
                      </c:pt>
                      <c:pt idx="299">
                        <c:v>-55.521999999999998</c:v>
                      </c:pt>
                      <c:pt idx="300">
                        <c:v>-60.195</c:v>
                      </c:pt>
                      <c:pt idx="301">
                        <c:v>-61.603000000000002</c:v>
                      </c:pt>
                      <c:pt idx="302">
                        <c:v>-57.298999999999999</c:v>
                      </c:pt>
                      <c:pt idx="303">
                        <c:v>-58.552</c:v>
                      </c:pt>
                      <c:pt idx="304">
                        <c:v>-61.924999999999997</c:v>
                      </c:pt>
                      <c:pt idx="305">
                        <c:v>-57.947000000000003</c:v>
                      </c:pt>
                      <c:pt idx="306">
                        <c:v>-55.433999999999997</c:v>
                      </c:pt>
                      <c:pt idx="307">
                        <c:v>-53.828000000000003</c:v>
                      </c:pt>
                      <c:pt idx="308">
                        <c:v>-52.908999999999999</c:v>
                      </c:pt>
                      <c:pt idx="309">
                        <c:v>-52.048999999999999</c:v>
                      </c:pt>
                      <c:pt idx="310">
                        <c:v>-54.506999999999998</c:v>
                      </c:pt>
                      <c:pt idx="311">
                        <c:v>-58.808999999999997</c:v>
                      </c:pt>
                      <c:pt idx="312">
                        <c:v>-62.64</c:v>
                      </c:pt>
                      <c:pt idx="313">
                        <c:v>-61.991</c:v>
                      </c:pt>
                      <c:pt idx="314">
                        <c:v>-59.293999999999997</c:v>
                      </c:pt>
                      <c:pt idx="315">
                        <c:v>-61.695999999999998</c:v>
                      </c:pt>
                      <c:pt idx="316">
                        <c:v>-59.392000000000003</c:v>
                      </c:pt>
                      <c:pt idx="317">
                        <c:v>-58.207000000000001</c:v>
                      </c:pt>
                      <c:pt idx="318">
                        <c:v>-57.246000000000002</c:v>
                      </c:pt>
                      <c:pt idx="319">
                        <c:v>-56.639000000000003</c:v>
                      </c:pt>
                      <c:pt idx="320">
                        <c:v>-56.473999999999997</c:v>
                      </c:pt>
                      <c:pt idx="321">
                        <c:v>-56.149000000000001</c:v>
                      </c:pt>
                      <c:pt idx="322">
                        <c:v>-56.188000000000002</c:v>
                      </c:pt>
                      <c:pt idx="323">
                        <c:v>-56.015000000000001</c:v>
                      </c:pt>
                      <c:pt idx="324">
                        <c:v>-60.993000000000002</c:v>
                      </c:pt>
                      <c:pt idx="325">
                        <c:v>-62.052</c:v>
                      </c:pt>
                      <c:pt idx="326">
                        <c:v>-63.692999999999998</c:v>
                      </c:pt>
                      <c:pt idx="327">
                        <c:v>-61.866999999999997</c:v>
                      </c:pt>
                      <c:pt idx="328">
                        <c:v>-58.329000000000001</c:v>
                      </c:pt>
                      <c:pt idx="329">
                        <c:v>-56.35</c:v>
                      </c:pt>
                      <c:pt idx="330">
                        <c:v>-54.805999999999997</c:v>
                      </c:pt>
                      <c:pt idx="331">
                        <c:v>-53.731000000000002</c:v>
                      </c:pt>
                      <c:pt idx="332">
                        <c:v>-53.140999999999998</c:v>
                      </c:pt>
                      <c:pt idx="333">
                        <c:v>-55.198999999999998</c:v>
                      </c:pt>
                      <c:pt idx="334">
                        <c:v>-53.863</c:v>
                      </c:pt>
                      <c:pt idx="335">
                        <c:v>-58.819000000000003</c:v>
                      </c:pt>
                      <c:pt idx="336">
                        <c:v>-61.872</c:v>
                      </c:pt>
                      <c:pt idx="337">
                        <c:v>-65.027000000000001</c:v>
                      </c:pt>
                      <c:pt idx="338">
                        <c:v>-65.94</c:v>
                      </c:pt>
                      <c:pt idx="339">
                        <c:v>-66.381</c:v>
                      </c:pt>
                      <c:pt idx="340">
                        <c:v>-60.427999999999997</c:v>
                      </c:pt>
                      <c:pt idx="341">
                        <c:v>-57.11</c:v>
                      </c:pt>
                      <c:pt idx="342">
                        <c:v>-54.664000000000001</c:v>
                      </c:pt>
                      <c:pt idx="343">
                        <c:v>-52.96</c:v>
                      </c:pt>
                      <c:pt idx="344">
                        <c:v>-51.93</c:v>
                      </c:pt>
                      <c:pt idx="345">
                        <c:v>-50.94</c:v>
                      </c:pt>
                      <c:pt idx="346">
                        <c:v>-50.398000000000003</c:v>
                      </c:pt>
                      <c:pt idx="347">
                        <c:v>-49.762</c:v>
                      </c:pt>
                      <c:pt idx="348">
                        <c:v>-55.073</c:v>
                      </c:pt>
                      <c:pt idx="349">
                        <c:v>-59.604999999999997</c:v>
                      </c:pt>
                      <c:pt idx="350">
                        <c:v>-56.344999999999999</c:v>
                      </c:pt>
                      <c:pt idx="351">
                        <c:v>-54.898000000000003</c:v>
                      </c:pt>
                      <c:pt idx="352">
                        <c:v>-53.774000000000001</c:v>
                      </c:pt>
                      <c:pt idx="353">
                        <c:v>-53.284999999999997</c:v>
                      </c:pt>
                      <c:pt idx="354">
                        <c:v>-52.726999999999997</c:v>
                      </c:pt>
                      <c:pt idx="355">
                        <c:v>-52.366999999999997</c:v>
                      </c:pt>
                      <c:pt idx="356">
                        <c:v>-52.350999999999999</c:v>
                      </c:pt>
                      <c:pt idx="357">
                        <c:v>-52.125999999999998</c:v>
                      </c:pt>
                      <c:pt idx="358">
                        <c:v>-52.219000000000001</c:v>
                      </c:pt>
                      <c:pt idx="359">
                        <c:v>-54.487000000000002</c:v>
                      </c:pt>
                      <c:pt idx="360">
                        <c:v>-58.893000000000001</c:v>
                      </c:pt>
                      <c:pt idx="361">
                        <c:v>-61.643000000000001</c:v>
                      </c:pt>
                      <c:pt idx="362">
                        <c:v>-59.976999999999997</c:v>
                      </c:pt>
                      <c:pt idx="363">
                        <c:v>-61.054000000000002</c:v>
                      </c:pt>
                      <c:pt idx="364">
                        <c:v>-57.033999999999999</c:v>
                      </c:pt>
                      <c:pt idx="365">
                        <c:v>-54.856000000000002</c:v>
                      </c:pt>
                      <c:pt idx="366">
                        <c:v>-53.197000000000003</c:v>
                      </c:pt>
                      <c:pt idx="367">
                        <c:v>-52.055</c:v>
                      </c:pt>
                      <c:pt idx="368">
                        <c:v>-51.436999999999998</c:v>
                      </c:pt>
                      <c:pt idx="369">
                        <c:v>-50.773000000000003</c:v>
                      </c:pt>
                      <c:pt idx="370">
                        <c:v>-56.685000000000002</c:v>
                      </c:pt>
                      <c:pt idx="371">
                        <c:v>-53.749000000000002</c:v>
                      </c:pt>
                      <c:pt idx="372">
                        <c:v>-57.337000000000003</c:v>
                      </c:pt>
                      <c:pt idx="373">
                        <c:v>-56.573</c:v>
                      </c:pt>
                      <c:pt idx="374">
                        <c:v>-55.579000000000001</c:v>
                      </c:pt>
                      <c:pt idx="375">
                        <c:v>-55.259</c:v>
                      </c:pt>
                      <c:pt idx="376">
                        <c:v>-54.869</c:v>
                      </c:pt>
                      <c:pt idx="377">
                        <c:v>-54.895000000000003</c:v>
                      </c:pt>
                      <c:pt idx="378">
                        <c:v>-54.728000000000002</c:v>
                      </c:pt>
                      <c:pt idx="379">
                        <c:v>-54.677999999999997</c:v>
                      </c:pt>
                      <c:pt idx="380">
                        <c:v>-54.917999999999999</c:v>
                      </c:pt>
                      <c:pt idx="381">
                        <c:v>-54.905999999999999</c:v>
                      </c:pt>
                      <c:pt idx="382">
                        <c:v>-59.576000000000001</c:v>
                      </c:pt>
                      <c:pt idx="383">
                        <c:v>-59.061999999999998</c:v>
                      </c:pt>
                      <c:pt idx="384">
                        <c:v>-62.713000000000001</c:v>
                      </c:pt>
                      <c:pt idx="385">
                        <c:v>-65.611999999999995</c:v>
                      </c:pt>
                      <c:pt idx="386">
                        <c:v>-64.105999999999995</c:v>
                      </c:pt>
                      <c:pt idx="387">
                        <c:v>-60.255000000000003</c:v>
                      </c:pt>
                      <c:pt idx="388">
                        <c:v>-57.703000000000003</c:v>
                      </c:pt>
                      <c:pt idx="389">
                        <c:v>-56.302</c:v>
                      </c:pt>
                      <c:pt idx="390">
                        <c:v>-55.103000000000002</c:v>
                      </c:pt>
                      <c:pt idx="391">
                        <c:v>-54.289000000000001</c:v>
                      </c:pt>
                      <c:pt idx="392">
                        <c:v>-53.942</c:v>
                      </c:pt>
                      <c:pt idx="393">
                        <c:v>-53.468000000000004</c:v>
                      </c:pt>
                      <c:pt idx="394">
                        <c:v>-53.366999999999997</c:v>
                      </c:pt>
                      <c:pt idx="395">
                        <c:v>-53.076999999999998</c:v>
                      </c:pt>
                      <c:pt idx="396">
                        <c:v>-51.988999999999997</c:v>
                      </c:pt>
                      <c:pt idx="397">
                        <c:v>-58.417999999999999</c:v>
                      </c:pt>
                      <c:pt idx="398">
                        <c:v>-60.107999999999997</c:v>
                      </c:pt>
                      <c:pt idx="399">
                        <c:v>-60.77</c:v>
                      </c:pt>
                      <c:pt idx="400">
                        <c:v>-56.865000000000002</c:v>
                      </c:pt>
                      <c:pt idx="401">
                        <c:v>-54.808</c:v>
                      </c:pt>
                      <c:pt idx="402">
                        <c:v>-53.246000000000002</c:v>
                      </c:pt>
                      <c:pt idx="403">
                        <c:v>-52.177</c:v>
                      </c:pt>
                      <c:pt idx="404">
                        <c:v>-56.064</c:v>
                      </c:pt>
                      <c:pt idx="405">
                        <c:v>-53.738</c:v>
                      </c:pt>
                      <c:pt idx="406">
                        <c:v>-57.820999999999998</c:v>
                      </c:pt>
                      <c:pt idx="407">
                        <c:v>-54.923999999999999</c:v>
                      </c:pt>
                      <c:pt idx="408">
                        <c:v>-58.997</c:v>
                      </c:pt>
                      <c:pt idx="409">
                        <c:v>-57.082999999999998</c:v>
                      </c:pt>
                      <c:pt idx="410">
                        <c:v>-59.863</c:v>
                      </c:pt>
                      <c:pt idx="411">
                        <c:v>-57.71</c:v>
                      </c:pt>
                      <c:pt idx="412">
                        <c:v>-55.896999999999998</c:v>
                      </c:pt>
                      <c:pt idx="413">
                        <c:v>-55.008000000000003</c:v>
                      </c:pt>
                      <c:pt idx="414">
                        <c:v>-54.203000000000003</c:v>
                      </c:pt>
                      <c:pt idx="415">
                        <c:v>-53.677</c:v>
                      </c:pt>
                      <c:pt idx="416">
                        <c:v>-53.53</c:v>
                      </c:pt>
                      <c:pt idx="417">
                        <c:v>-53.223999999999997</c:v>
                      </c:pt>
                      <c:pt idx="418">
                        <c:v>-55.179000000000002</c:v>
                      </c:pt>
                      <c:pt idx="419">
                        <c:v>-60.463000000000001</c:v>
                      </c:pt>
                      <c:pt idx="420">
                        <c:v>-59.22</c:v>
                      </c:pt>
                      <c:pt idx="421">
                        <c:v>-57.203000000000003</c:v>
                      </c:pt>
                      <c:pt idx="422">
                        <c:v>-59.091000000000001</c:v>
                      </c:pt>
                      <c:pt idx="423">
                        <c:v>-62.865000000000002</c:v>
                      </c:pt>
                      <c:pt idx="424">
                        <c:v>-58.804000000000002</c:v>
                      </c:pt>
                      <c:pt idx="425">
                        <c:v>-56.728000000000002</c:v>
                      </c:pt>
                      <c:pt idx="426">
                        <c:v>-55.191000000000003</c:v>
                      </c:pt>
                      <c:pt idx="427">
                        <c:v>-54.158000000000001</c:v>
                      </c:pt>
                      <c:pt idx="428">
                        <c:v>-53.634</c:v>
                      </c:pt>
                      <c:pt idx="429">
                        <c:v>-53.055</c:v>
                      </c:pt>
                      <c:pt idx="430">
                        <c:v>-58.728000000000002</c:v>
                      </c:pt>
                      <c:pt idx="431">
                        <c:v>-60.554000000000002</c:v>
                      </c:pt>
                      <c:pt idx="432">
                        <c:v>-62.384</c:v>
                      </c:pt>
                      <c:pt idx="433">
                        <c:v>-61.981000000000002</c:v>
                      </c:pt>
                      <c:pt idx="434">
                        <c:v>-58.548999999999999</c:v>
                      </c:pt>
                      <c:pt idx="435">
                        <c:v>-56.771000000000001</c:v>
                      </c:pt>
                      <c:pt idx="436">
                        <c:v>-55.383000000000003</c:v>
                      </c:pt>
                      <c:pt idx="437">
                        <c:v>-54.671999999999997</c:v>
                      </c:pt>
                      <c:pt idx="438">
                        <c:v>-53.954999999999998</c:v>
                      </c:pt>
                      <c:pt idx="439">
                        <c:v>-53.468000000000004</c:v>
                      </c:pt>
                      <c:pt idx="440">
                        <c:v>-53.332999999999998</c:v>
                      </c:pt>
                      <c:pt idx="441">
                        <c:v>-53.024000000000001</c:v>
                      </c:pt>
                      <c:pt idx="442">
                        <c:v>-57.030999999999999</c:v>
                      </c:pt>
                      <c:pt idx="443">
                        <c:v>-60.183999999999997</c:v>
                      </c:pt>
                      <c:pt idx="444">
                        <c:v>-62.404000000000003</c:v>
                      </c:pt>
                      <c:pt idx="445">
                        <c:v>-58.069000000000003</c:v>
                      </c:pt>
                      <c:pt idx="446">
                        <c:v>-58.523000000000003</c:v>
                      </c:pt>
                      <c:pt idx="447">
                        <c:v>-61.615000000000002</c:v>
                      </c:pt>
                      <c:pt idx="448">
                        <c:v>-56.747999999999998</c:v>
                      </c:pt>
                      <c:pt idx="449">
                        <c:v>-54.104999999999997</c:v>
                      </c:pt>
                      <c:pt idx="450">
                        <c:v>-52.145000000000003</c:v>
                      </c:pt>
                      <c:pt idx="451">
                        <c:v>-50.774000000000001</c:v>
                      </c:pt>
                      <c:pt idx="452">
                        <c:v>-49.962000000000003</c:v>
                      </c:pt>
                      <c:pt idx="453">
                        <c:v>-49.146999999999998</c:v>
                      </c:pt>
                      <c:pt idx="454">
                        <c:v>-55.512999999999998</c:v>
                      </c:pt>
                      <c:pt idx="455">
                        <c:v>-57.51</c:v>
                      </c:pt>
                      <c:pt idx="456">
                        <c:v>-57.801000000000002</c:v>
                      </c:pt>
                      <c:pt idx="457">
                        <c:v>-58.906999999999996</c:v>
                      </c:pt>
                      <c:pt idx="458">
                        <c:v>-61.277999999999999</c:v>
                      </c:pt>
                      <c:pt idx="459">
                        <c:v>-58.152000000000001</c:v>
                      </c:pt>
                      <c:pt idx="460">
                        <c:v>-56.002000000000002</c:v>
                      </c:pt>
                      <c:pt idx="461">
                        <c:v>-54.911000000000001</c:v>
                      </c:pt>
                      <c:pt idx="462">
                        <c:v>-53.941000000000003</c:v>
                      </c:pt>
                      <c:pt idx="463">
                        <c:v>-53.296999999999997</c:v>
                      </c:pt>
                      <c:pt idx="464">
                        <c:v>-53.08</c:v>
                      </c:pt>
                      <c:pt idx="465">
                        <c:v>-52.703000000000003</c:v>
                      </c:pt>
                      <c:pt idx="466">
                        <c:v>-52.683999999999997</c:v>
                      </c:pt>
                      <c:pt idx="467">
                        <c:v>-54.74</c:v>
                      </c:pt>
                      <c:pt idx="468">
                        <c:v>-58.438000000000002</c:v>
                      </c:pt>
                      <c:pt idx="469">
                        <c:v>-60.848999999999997</c:v>
                      </c:pt>
                      <c:pt idx="470">
                        <c:v>-58.481999999999999</c:v>
                      </c:pt>
                      <c:pt idx="471">
                        <c:v>-56.441000000000003</c:v>
                      </c:pt>
                      <c:pt idx="472">
                        <c:v>-53.012999999999998</c:v>
                      </c:pt>
                      <c:pt idx="473">
                        <c:v>-51.076000000000001</c:v>
                      </c:pt>
                      <c:pt idx="474">
                        <c:v>-49.505000000000003</c:v>
                      </c:pt>
                      <c:pt idx="475">
                        <c:v>-48.384999999999998</c:v>
                      </c:pt>
                      <c:pt idx="476">
                        <c:v>-47.759</c:v>
                      </c:pt>
                      <c:pt idx="477">
                        <c:v>-47.051000000000002</c:v>
                      </c:pt>
                      <c:pt idx="478">
                        <c:v>-51.767000000000003</c:v>
                      </c:pt>
                      <c:pt idx="479">
                        <c:v>-49.41</c:v>
                      </c:pt>
                      <c:pt idx="480">
                        <c:v>-53.783999999999999</c:v>
                      </c:pt>
                      <c:pt idx="481">
                        <c:v>-56.113999999999997</c:v>
                      </c:pt>
                      <c:pt idx="482">
                        <c:v>-57.625999999999998</c:v>
                      </c:pt>
                      <c:pt idx="483">
                        <c:v>-52.274999999999999</c:v>
                      </c:pt>
                      <c:pt idx="484">
                        <c:v>-48.847000000000001</c:v>
                      </c:pt>
                      <c:pt idx="485">
                        <c:v>-46.787999999999997</c:v>
                      </c:pt>
                      <c:pt idx="486">
                        <c:v>-45.103000000000002</c:v>
                      </c:pt>
                      <c:pt idx="487">
                        <c:v>-43.863999999999997</c:v>
                      </c:pt>
                      <c:pt idx="488">
                        <c:v>-43.091000000000001</c:v>
                      </c:pt>
                      <c:pt idx="489">
                        <c:v>-42.280999999999999</c:v>
                      </c:pt>
                      <c:pt idx="490">
                        <c:v>-49.182000000000002</c:v>
                      </c:pt>
                      <c:pt idx="491">
                        <c:v>-52.719000000000001</c:v>
                      </c:pt>
                      <c:pt idx="492">
                        <c:v>-52.393000000000001</c:v>
                      </c:pt>
                      <c:pt idx="493">
                        <c:v>-50.845999999999997</c:v>
                      </c:pt>
                      <c:pt idx="494">
                        <c:v>-49.783000000000001</c:v>
                      </c:pt>
                      <c:pt idx="495">
                        <c:v>-48.77</c:v>
                      </c:pt>
                      <c:pt idx="496">
                        <c:v>-47.881</c:v>
                      </c:pt>
                      <c:pt idx="497">
                        <c:v>-47.552999999999997</c:v>
                      </c:pt>
                      <c:pt idx="498">
                        <c:v>-47.097000000000001</c:v>
                      </c:pt>
                      <c:pt idx="499">
                        <c:v>-46.808999999999997</c:v>
                      </c:pt>
                      <c:pt idx="500">
                        <c:v>-46.851999999999997</c:v>
                      </c:pt>
                      <c:pt idx="501">
                        <c:v>-46.656999999999996</c:v>
                      </c:pt>
                      <c:pt idx="502">
                        <c:v>-46.781999999999996</c:v>
                      </c:pt>
                      <c:pt idx="503">
                        <c:v>-52.039000000000001</c:v>
                      </c:pt>
                      <c:pt idx="504">
                        <c:v>-49.738</c:v>
                      </c:pt>
                      <c:pt idx="505">
                        <c:v>-49.35</c:v>
                      </c:pt>
                      <c:pt idx="506">
                        <c:v>-48.411000000000001</c:v>
                      </c:pt>
                      <c:pt idx="507">
                        <c:v>-48.119</c:v>
                      </c:pt>
                      <c:pt idx="508">
                        <c:v>-47.712000000000003</c:v>
                      </c:pt>
                      <c:pt idx="509">
                        <c:v>-47.716999999999999</c:v>
                      </c:pt>
                      <c:pt idx="510">
                        <c:v>-47.506999999999998</c:v>
                      </c:pt>
                      <c:pt idx="511">
                        <c:v>-47.41</c:v>
                      </c:pt>
                      <c:pt idx="512">
                        <c:v>-47.61</c:v>
                      </c:pt>
                      <c:pt idx="513">
                        <c:v>-47.561</c:v>
                      </c:pt>
                      <c:pt idx="514">
                        <c:v>-52.314999999999998</c:v>
                      </c:pt>
                      <c:pt idx="515">
                        <c:v>-52.033999999999999</c:v>
                      </c:pt>
                      <c:pt idx="516">
                        <c:v>-55.201999999999998</c:v>
                      </c:pt>
                      <c:pt idx="517">
                        <c:v>-57.95</c:v>
                      </c:pt>
                      <c:pt idx="518">
                        <c:v>-57.558999999999997</c:v>
                      </c:pt>
                      <c:pt idx="519">
                        <c:v>-52.241</c:v>
                      </c:pt>
                      <c:pt idx="520">
                        <c:v>-48.783999999999999</c:v>
                      </c:pt>
                      <c:pt idx="521">
                        <c:v>-46.744</c:v>
                      </c:pt>
                      <c:pt idx="522">
                        <c:v>-45.073999999999998</c:v>
                      </c:pt>
                      <c:pt idx="523">
                        <c:v>-43.874000000000002</c:v>
                      </c:pt>
                      <c:pt idx="524">
                        <c:v>-43.179000000000002</c:v>
                      </c:pt>
                      <c:pt idx="525">
                        <c:v>-42.423999999999999</c:v>
                      </c:pt>
                      <c:pt idx="526">
                        <c:v>-45.267000000000003</c:v>
                      </c:pt>
                      <c:pt idx="527">
                        <c:v>-46.037999999999997</c:v>
                      </c:pt>
                      <c:pt idx="528">
                        <c:v>-50.41</c:v>
                      </c:pt>
                      <c:pt idx="529">
                        <c:v>-47.481000000000002</c:v>
                      </c:pt>
                      <c:pt idx="530">
                        <c:v>-50.374000000000002</c:v>
                      </c:pt>
                      <c:pt idx="531">
                        <c:v>-47.302999999999997</c:v>
                      </c:pt>
                      <c:pt idx="532">
                        <c:v>-45.276000000000003</c:v>
                      </c:pt>
                      <c:pt idx="533">
                        <c:v>-44.215000000000003</c:v>
                      </c:pt>
                      <c:pt idx="534">
                        <c:v>-43.246000000000002</c:v>
                      </c:pt>
                      <c:pt idx="535">
                        <c:v>-42.567999999999998</c:v>
                      </c:pt>
                      <c:pt idx="536">
                        <c:v>-42.286000000000001</c:v>
                      </c:pt>
                      <c:pt idx="537">
                        <c:v>-41.902999999999999</c:v>
                      </c:pt>
                      <c:pt idx="538">
                        <c:v>-41.774999999999999</c:v>
                      </c:pt>
                      <c:pt idx="539">
                        <c:v>-46.735999999999997</c:v>
                      </c:pt>
                      <c:pt idx="540">
                        <c:v>-44.628999999999998</c:v>
                      </c:pt>
                      <c:pt idx="541">
                        <c:v>-49.603999999999999</c:v>
                      </c:pt>
                      <c:pt idx="542">
                        <c:v>-51.341000000000001</c:v>
                      </c:pt>
                      <c:pt idx="543">
                        <c:v>-49.582999999999998</c:v>
                      </c:pt>
                      <c:pt idx="544">
                        <c:v>-46.692999999999998</c:v>
                      </c:pt>
                      <c:pt idx="545">
                        <c:v>-45.215000000000003</c:v>
                      </c:pt>
                      <c:pt idx="546">
                        <c:v>-44.003</c:v>
                      </c:pt>
                      <c:pt idx="547">
                        <c:v>-43.192</c:v>
                      </c:pt>
                      <c:pt idx="548">
                        <c:v>-42.857999999999997</c:v>
                      </c:pt>
                      <c:pt idx="549">
                        <c:v>-42.384999999999998</c:v>
                      </c:pt>
                      <c:pt idx="550">
                        <c:v>-42.290999999999997</c:v>
                      </c:pt>
                      <c:pt idx="551">
                        <c:v>-41.996000000000002</c:v>
                      </c:pt>
                      <c:pt idx="552">
                        <c:v>-41.569000000000003</c:v>
                      </c:pt>
                      <c:pt idx="553">
                        <c:v>-47.886000000000003</c:v>
                      </c:pt>
                      <c:pt idx="554">
                        <c:v>-48.311</c:v>
                      </c:pt>
                      <c:pt idx="555">
                        <c:v>-45.731000000000002</c:v>
                      </c:pt>
                      <c:pt idx="556">
                        <c:v>-44.067999999999998</c:v>
                      </c:pt>
                      <c:pt idx="557">
                        <c:v>-43.265999999999998</c:v>
                      </c:pt>
                      <c:pt idx="558">
                        <c:v>-42.502000000000002</c:v>
                      </c:pt>
                      <c:pt idx="559">
                        <c:v>-41.997999999999998</c:v>
                      </c:pt>
                      <c:pt idx="560">
                        <c:v>-48.871000000000002</c:v>
                      </c:pt>
                      <c:pt idx="561">
                        <c:v>-45.615000000000002</c:v>
                      </c:pt>
                      <c:pt idx="562">
                        <c:v>-44.137999999999998</c:v>
                      </c:pt>
                      <c:pt idx="563">
                        <c:v>-43.026000000000003</c:v>
                      </c:pt>
                      <c:pt idx="564">
                        <c:v>-47.713000000000001</c:v>
                      </c:pt>
                      <c:pt idx="565">
                        <c:v>-44.808999999999997</c:v>
                      </c:pt>
                      <c:pt idx="566">
                        <c:v>-47.548999999999999</c:v>
                      </c:pt>
                      <c:pt idx="567">
                        <c:v>-44.377000000000002</c:v>
                      </c:pt>
                      <c:pt idx="568">
                        <c:v>-46.478000000000002</c:v>
                      </c:pt>
                      <c:pt idx="569">
                        <c:v>-43.734999999999999</c:v>
                      </c:pt>
                      <c:pt idx="570">
                        <c:v>-41.874000000000002</c:v>
                      </c:pt>
                      <c:pt idx="571">
                        <c:v>-43.082000000000001</c:v>
                      </c:pt>
                      <c:pt idx="572">
                        <c:v>-41.521000000000001</c:v>
                      </c:pt>
                      <c:pt idx="573">
                        <c:v>-40.359000000000002</c:v>
                      </c:pt>
                      <c:pt idx="574">
                        <c:v>-39.789000000000001</c:v>
                      </c:pt>
                      <c:pt idx="575">
                        <c:v>-44.579000000000001</c:v>
                      </c:pt>
                      <c:pt idx="576">
                        <c:v>-47.936</c:v>
                      </c:pt>
                      <c:pt idx="577">
                        <c:v>-50.575000000000003</c:v>
                      </c:pt>
                      <c:pt idx="578">
                        <c:v>-50.682000000000002</c:v>
                      </c:pt>
                      <c:pt idx="579">
                        <c:v>-49.517000000000003</c:v>
                      </c:pt>
                      <c:pt idx="580">
                        <c:v>-41.686</c:v>
                      </c:pt>
                      <c:pt idx="581">
                        <c:v>-37.07</c:v>
                      </c:pt>
                      <c:pt idx="582">
                        <c:v>-33.710999999999999</c:v>
                      </c:pt>
                      <c:pt idx="583">
                        <c:v>-31.291</c:v>
                      </c:pt>
                      <c:pt idx="584">
                        <c:v>-34.953000000000003</c:v>
                      </c:pt>
                      <c:pt idx="585">
                        <c:v>-31.442</c:v>
                      </c:pt>
                      <c:pt idx="586">
                        <c:v>-35.481000000000002</c:v>
                      </c:pt>
                      <c:pt idx="587">
                        <c:v>-37.904000000000003</c:v>
                      </c:pt>
                      <c:pt idx="588">
                        <c:v>-41.57</c:v>
                      </c:pt>
                      <c:pt idx="589">
                        <c:v>-44.429000000000002</c:v>
                      </c:pt>
                      <c:pt idx="590">
                        <c:v>-45.305999999999997</c:v>
                      </c:pt>
                      <c:pt idx="591">
                        <c:v>-39.448999999999998</c:v>
                      </c:pt>
                      <c:pt idx="592">
                        <c:v>-35.71</c:v>
                      </c:pt>
                      <c:pt idx="593">
                        <c:v>-33.481999999999999</c:v>
                      </c:pt>
                      <c:pt idx="594">
                        <c:v>-31.666</c:v>
                      </c:pt>
                      <c:pt idx="595">
                        <c:v>-30.34</c:v>
                      </c:pt>
                      <c:pt idx="596">
                        <c:v>-29.524999999999999</c:v>
                      </c:pt>
                      <c:pt idx="597">
                        <c:v>-28.664000000000001</c:v>
                      </c:pt>
                      <c:pt idx="598">
                        <c:v>-30.244</c:v>
                      </c:pt>
                      <c:pt idx="599">
                        <c:v>-33.991</c:v>
                      </c:pt>
                    </c:numCache>
                  </c:numRef>
                </c:yVal>
                <c:smooth val="0"/>
                <c:extLst xmlns:c15="http://schemas.microsoft.com/office/drawing/2012/chart">
                  <c:ext xmlns:c16="http://schemas.microsoft.com/office/drawing/2014/chart" uri="{C3380CC4-5D6E-409C-BE32-E72D297353CC}">
                    <c16:uniqueId val="{00000006-7001-42A8-B029-D3BA2490FE1E}"/>
                  </c:ext>
                </c:extLst>
              </c15:ser>
            </c15:filteredScatterSeries>
          </c:ext>
        </c:extLst>
      </c:scatterChart>
      <c:valAx>
        <c:axId val="1019759568"/>
        <c:scaling>
          <c:orientation val="minMax"/>
          <c:max val="62098"/>
          <c:min val="18264"/>
        </c:scaling>
        <c:delete val="0"/>
        <c:axPos val="b"/>
        <c:majorGridlines>
          <c:spPr>
            <a:ln w="9525" cap="flat" cmpd="sng" algn="ctr">
              <a:solidFill>
                <a:schemeClr val="tx1">
                  <a:lumMod val="15000"/>
                  <a:lumOff val="85000"/>
                </a:schemeClr>
              </a:solidFill>
              <a:round/>
            </a:ln>
            <a:effectLst/>
          </c:spPr>
        </c:majorGridlines>
        <c:numFmt formatCode="yyyy" sourceLinked="0"/>
        <c:majorTickMark val="out"/>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19757600"/>
        <c:crossesAt val="-250"/>
        <c:crossBetween val="midCat"/>
        <c:majorUnit val="3652.5"/>
      </c:valAx>
      <c:valAx>
        <c:axId val="1019757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19759568"/>
        <c:crosses val="autoZero"/>
        <c:crossBetween val="midCat"/>
      </c:valAx>
      <c:spPr>
        <a:noFill/>
        <a:ln>
          <a:noFill/>
        </a:ln>
        <a:effectLst/>
      </c:spPr>
    </c:plotArea>
    <c:plotVisOnly val="1"/>
    <c:dispBlanksAs val="gap"/>
    <c:showDLblsOverMax val="0"/>
  </c:chart>
  <c:spPr>
    <a:noFill/>
    <a:ln>
      <a:noFill/>
    </a:ln>
    <a:effectLst/>
  </c:spPr>
  <c:txPr>
    <a:bodyPr/>
    <a:lstStyle/>
    <a:p>
      <a:pPr>
        <a:defRPr sz="1600"/>
      </a:pPr>
      <a:endParaRPr lang="en-US"/>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475805908876775"/>
          <c:y val="8.5856517935258087E-2"/>
          <c:w val="0.75395988962918092"/>
          <c:h val="0.63988145231846005"/>
        </c:manualLayout>
      </c:layout>
      <c:scatterChart>
        <c:scatterStyle val="lineMarker"/>
        <c:varyColors val="0"/>
        <c:ser>
          <c:idx val="0"/>
          <c:order val="0"/>
          <c:tx>
            <c:v>Baseline</c:v>
          </c:tx>
          <c:spPr>
            <a:ln w="19050" cap="rnd">
              <a:solidFill>
                <a:schemeClr val="accent1"/>
              </a:solidFill>
              <a:round/>
            </a:ln>
            <a:effectLst/>
          </c:spPr>
          <c:marker>
            <c:symbol val="none"/>
          </c:marker>
          <c:xVal>
            <c:numRef>
              <c:f>Sheet1!$AC$4:$AC$603</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f>Sheet1!$AL$4:$AL$603</c:f>
              <c:numCache>
                <c:formatCode>General</c:formatCode>
                <c:ptCount val="600"/>
                <c:pt idx="0">
                  <c:v>-70.962000000000003</c:v>
                </c:pt>
                <c:pt idx="1">
                  <c:v>-70.875</c:v>
                </c:pt>
                <c:pt idx="2">
                  <c:v>-70.427000000000007</c:v>
                </c:pt>
                <c:pt idx="3">
                  <c:v>-70.263999999999996</c:v>
                </c:pt>
                <c:pt idx="4">
                  <c:v>-70.283000000000001</c:v>
                </c:pt>
                <c:pt idx="5">
                  <c:v>-70.408000000000001</c:v>
                </c:pt>
                <c:pt idx="6">
                  <c:v>-70.564999999999998</c:v>
                </c:pt>
                <c:pt idx="7">
                  <c:v>-70.763000000000005</c:v>
                </c:pt>
                <c:pt idx="8">
                  <c:v>-71.043000000000006</c:v>
                </c:pt>
                <c:pt idx="9">
                  <c:v>-71.334000000000003</c:v>
                </c:pt>
                <c:pt idx="10">
                  <c:v>-71.590999999999994</c:v>
                </c:pt>
                <c:pt idx="11">
                  <c:v>-71.878</c:v>
                </c:pt>
                <c:pt idx="12">
                  <c:v>-71.786000000000001</c:v>
                </c:pt>
                <c:pt idx="13">
                  <c:v>-71.721999999999994</c:v>
                </c:pt>
                <c:pt idx="14">
                  <c:v>-71.665999999999997</c:v>
                </c:pt>
                <c:pt idx="15">
                  <c:v>-71.801000000000002</c:v>
                </c:pt>
                <c:pt idx="16">
                  <c:v>-71.927999999999997</c:v>
                </c:pt>
                <c:pt idx="17">
                  <c:v>-72.135999999999996</c:v>
                </c:pt>
                <c:pt idx="18">
                  <c:v>-72.367000000000004</c:v>
                </c:pt>
                <c:pt idx="19">
                  <c:v>-72.626999999999995</c:v>
                </c:pt>
                <c:pt idx="20">
                  <c:v>-72.960999999999999</c:v>
                </c:pt>
                <c:pt idx="21">
                  <c:v>-73.301000000000002</c:v>
                </c:pt>
                <c:pt idx="22">
                  <c:v>-73.402000000000001</c:v>
                </c:pt>
                <c:pt idx="23">
                  <c:v>-73.266000000000005</c:v>
                </c:pt>
                <c:pt idx="24">
                  <c:v>-73.09</c:v>
                </c:pt>
                <c:pt idx="25">
                  <c:v>-72.492000000000004</c:v>
                </c:pt>
                <c:pt idx="26">
                  <c:v>-72.082999999999998</c:v>
                </c:pt>
                <c:pt idx="27">
                  <c:v>-71.950999999999993</c:v>
                </c:pt>
                <c:pt idx="28">
                  <c:v>-71.947000000000003</c:v>
                </c:pt>
                <c:pt idx="29">
                  <c:v>-72.091999999999999</c:v>
                </c:pt>
                <c:pt idx="30">
                  <c:v>-72.287000000000006</c:v>
                </c:pt>
                <c:pt idx="31">
                  <c:v>-72.527000000000001</c:v>
                </c:pt>
                <c:pt idx="32">
                  <c:v>-72.847999999999999</c:v>
                </c:pt>
                <c:pt idx="33">
                  <c:v>-73.177000000000007</c:v>
                </c:pt>
                <c:pt idx="34">
                  <c:v>-73.557000000000002</c:v>
                </c:pt>
                <c:pt idx="35">
                  <c:v>-74.040999999999997</c:v>
                </c:pt>
                <c:pt idx="36">
                  <c:v>-73.757999999999996</c:v>
                </c:pt>
                <c:pt idx="37">
                  <c:v>-73.718000000000004</c:v>
                </c:pt>
                <c:pt idx="38">
                  <c:v>-73.718999999999994</c:v>
                </c:pt>
                <c:pt idx="39">
                  <c:v>-73.850999999999999</c:v>
                </c:pt>
                <c:pt idx="40">
                  <c:v>-74.033000000000001</c:v>
                </c:pt>
                <c:pt idx="41">
                  <c:v>-74.305999999999997</c:v>
                </c:pt>
                <c:pt idx="42">
                  <c:v>-74.596999999999994</c:v>
                </c:pt>
                <c:pt idx="43">
                  <c:v>-74.908000000000001</c:v>
                </c:pt>
                <c:pt idx="44">
                  <c:v>-75.28</c:v>
                </c:pt>
                <c:pt idx="45">
                  <c:v>-75.650000000000006</c:v>
                </c:pt>
                <c:pt idx="46">
                  <c:v>-76.061000000000007</c:v>
                </c:pt>
                <c:pt idx="47">
                  <c:v>-76.138999999999996</c:v>
                </c:pt>
                <c:pt idx="48">
                  <c:v>-75.575000000000003</c:v>
                </c:pt>
                <c:pt idx="49">
                  <c:v>-75.284999999999997</c:v>
                </c:pt>
                <c:pt idx="50">
                  <c:v>-75.180000000000007</c:v>
                </c:pt>
                <c:pt idx="51">
                  <c:v>-75.277000000000001</c:v>
                </c:pt>
                <c:pt idx="52">
                  <c:v>-75.454999999999998</c:v>
                </c:pt>
                <c:pt idx="53">
                  <c:v>-75.739999999999995</c:v>
                </c:pt>
                <c:pt idx="54">
                  <c:v>-76.05</c:v>
                </c:pt>
                <c:pt idx="55">
                  <c:v>-76.38</c:v>
                </c:pt>
                <c:pt idx="56">
                  <c:v>-76.772999999999996</c:v>
                </c:pt>
                <c:pt idx="57">
                  <c:v>-76.858999999999995</c:v>
                </c:pt>
                <c:pt idx="58">
                  <c:v>-77.251999999999995</c:v>
                </c:pt>
                <c:pt idx="59">
                  <c:v>-77.245000000000005</c:v>
                </c:pt>
                <c:pt idx="60">
                  <c:v>-76.807000000000002</c:v>
                </c:pt>
                <c:pt idx="61">
                  <c:v>-76.847999999999999</c:v>
                </c:pt>
                <c:pt idx="62">
                  <c:v>-76.631</c:v>
                </c:pt>
                <c:pt idx="63">
                  <c:v>-76.406000000000006</c:v>
                </c:pt>
                <c:pt idx="64">
                  <c:v>-76.341999999999999</c:v>
                </c:pt>
                <c:pt idx="65">
                  <c:v>-76.447000000000003</c:v>
                </c:pt>
                <c:pt idx="66">
                  <c:v>-76.608000000000004</c:v>
                </c:pt>
                <c:pt idx="67">
                  <c:v>-76.813999999999993</c:v>
                </c:pt>
                <c:pt idx="68">
                  <c:v>-77.100999999999999</c:v>
                </c:pt>
                <c:pt idx="69">
                  <c:v>-77.394999999999996</c:v>
                </c:pt>
                <c:pt idx="70">
                  <c:v>-77.754999999999995</c:v>
                </c:pt>
                <c:pt idx="71">
                  <c:v>-78.045000000000002</c:v>
                </c:pt>
                <c:pt idx="72">
                  <c:v>-78.355000000000004</c:v>
                </c:pt>
                <c:pt idx="73">
                  <c:v>-77.942999999999998</c:v>
                </c:pt>
                <c:pt idx="74">
                  <c:v>-77.977000000000004</c:v>
                </c:pt>
                <c:pt idx="75">
                  <c:v>-77.712000000000003</c:v>
                </c:pt>
                <c:pt idx="76">
                  <c:v>-77.680000000000007</c:v>
                </c:pt>
                <c:pt idx="77">
                  <c:v>-77.84</c:v>
                </c:pt>
                <c:pt idx="78">
                  <c:v>-78.06</c:v>
                </c:pt>
                <c:pt idx="79">
                  <c:v>-78.320999999999998</c:v>
                </c:pt>
                <c:pt idx="80">
                  <c:v>-78.656999999999996</c:v>
                </c:pt>
                <c:pt idx="81">
                  <c:v>-78.745999999999995</c:v>
                </c:pt>
                <c:pt idx="82">
                  <c:v>-78.972999999999999</c:v>
                </c:pt>
                <c:pt idx="83">
                  <c:v>-78.686999999999998</c:v>
                </c:pt>
                <c:pt idx="84">
                  <c:v>-78.001999999999995</c:v>
                </c:pt>
                <c:pt idx="85">
                  <c:v>-77.317999999999998</c:v>
                </c:pt>
                <c:pt idx="86">
                  <c:v>-76.302000000000007</c:v>
                </c:pt>
                <c:pt idx="87">
                  <c:v>-75.771000000000001</c:v>
                </c:pt>
                <c:pt idx="88">
                  <c:v>-75.478999999999999</c:v>
                </c:pt>
                <c:pt idx="89">
                  <c:v>-75.415999999999997</c:v>
                </c:pt>
                <c:pt idx="90">
                  <c:v>-75.435000000000002</c:v>
                </c:pt>
                <c:pt idx="91">
                  <c:v>-75.524000000000001</c:v>
                </c:pt>
                <c:pt idx="92">
                  <c:v>-75.710999999999999</c:v>
                </c:pt>
                <c:pt idx="93">
                  <c:v>-75.912999999999997</c:v>
                </c:pt>
                <c:pt idx="94">
                  <c:v>-76.177999999999997</c:v>
                </c:pt>
                <c:pt idx="95">
                  <c:v>-76.003</c:v>
                </c:pt>
                <c:pt idx="96">
                  <c:v>-75.858000000000004</c:v>
                </c:pt>
                <c:pt idx="97">
                  <c:v>-75.188999999999993</c:v>
                </c:pt>
                <c:pt idx="98">
                  <c:v>-73.81</c:v>
                </c:pt>
                <c:pt idx="99">
                  <c:v>-72.974999999999994</c:v>
                </c:pt>
                <c:pt idx="100">
                  <c:v>-72.453000000000003</c:v>
                </c:pt>
                <c:pt idx="101">
                  <c:v>-72.224000000000004</c:v>
                </c:pt>
                <c:pt idx="102">
                  <c:v>-72.111000000000004</c:v>
                </c:pt>
                <c:pt idx="103">
                  <c:v>-72.090999999999994</c:v>
                </c:pt>
                <c:pt idx="104">
                  <c:v>-72.186000000000007</c:v>
                </c:pt>
                <c:pt idx="105">
                  <c:v>-72.296999999999997</c:v>
                </c:pt>
                <c:pt idx="106">
                  <c:v>-72.474000000000004</c:v>
                </c:pt>
                <c:pt idx="107">
                  <c:v>-72.283000000000001</c:v>
                </c:pt>
                <c:pt idx="108">
                  <c:v>-71.855000000000004</c:v>
                </c:pt>
                <c:pt idx="109">
                  <c:v>-71.947999999999993</c:v>
                </c:pt>
                <c:pt idx="110">
                  <c:v>-71.441000000000003</c:v>
                </c:pt>
                <c:pt idx="111">
                  <c:v>-71.231999999999999</c:v>
                </c:pt>
                <c:pt idx="112">
                  <c:v>-71.141000000000005</c:v>
                </c:pt>
                <c:pt idx="113">
                  <c:v>-71.174000000000007</c:v>
                </c:pt>
                <c:pt idx="114">
                  <c:v>-71.227000000000004</c:v>
                </c:pt>
                <c:pt idx="115">
                  <c:v>-71.305000000000007</c:v>
                </c:pt>
                <c:pt idx="116">
                  <c:v>-71.593999999999994</c:v>
                </c:pt>
                <c:pt idx="117">
                  <c:v>-71.668999999999997</c:v>
                </c:pt>
                <c:pt idx="118">
                  <c:v>-71.734999999999999</c:v>
                </c:pt>
                <c:pt idx="119">
                  <c:v>-71.816999999999993</c:v>
                </c:pt>
                <c:pt idx="120">
                  <c:v>-71.408000000000001</c:v>
                </c:pt>
                <c:pt idx="121">
                  <c:v>-70.97</c:v>
                </c:pt>
                <c:pt idx="122">
                  <c:v>-70.561000000000007</c:v>
                </c:pt>
                <c:pt idx="123">
                  <c:v>-70.271000000000001</c:v>
                </c:pt>
                <c:pt idx="124">
                  <c:v>-70.057000000000002</c:v>
                </c:pt>
                <c:pt idx="125">
                  <c:v>-69.989999999999995</c:v>
                </c:pt>
                <c:pt idx="126">
                  <c:v>-69.962000000000003</c:v>
                </c:pt>
                <c:pt idx="127">
                  <c:v>-69.978999999999999</c:v>
                </c:pt>
                <c:pt idx="128">
                  <c:v>-70.085999999999999</c:v>
                </c:pt>
                <c:pt idx="129">
                  <c:v>-70.021000000000001</c:v>
                </c:pt>
                <c:pt idx="130">
                  <c:v>-70.123999999999995</c:v>
                </c:pt>
                <c:pt idx="131">
                  <c:v>-69.977000000000004</c:v>
                </c:pt>
                <c:pt idx="132">
                  <c:v>-69.188999999999993</c:v>
                </c:pt>
                <c:pt idx="133">
                  <c:v>-68.114000000000004</c:v>
                </c:pt>
                <c:pt idx="134">
                  <c:v>-66.334999999999994</c:v>
                </c:pt>
                <c:pt idx="135">
                  <c:v>-64.757000000000005</c:v>
                </c:pt>
                <c:pt idx="136">
                  <c:v>-63.984999999999999</c:v>
                </c:pt>
                <c:pt idx="137">
                  <c:v>-63.451999999999998</c:v>
                </c:pt>
                <c:pt idx="138">
                  <c:v>-63.040999999999997</c:v>
                </c:pt>
                <c:pt idx="139">
                  <c:v>-62.750999999999998</c:v>
                </c:pt>
                <c:pt idx="140">
                  <c:v>-62.606000000000002</c:v>
                </c:pt>
                <c:pt idx="141">
                  <c:v>-62.341000000000001</c:v>
                </c:pt>
                <c:pt idx="142">
                  <c:v>-62.256999999999998</c:v>
                </c:pt>
                <c:pt idx="143">
                  <c:v>-61.65</c:v>
                </c:pt>
                <c:pt idx="144">
                  <c:v>-61.183999999999997</c:v>
                </c:pt>
                <c:pt idx="145">
                  <c:v>-61.073999999999998</c:v>
                </c:pt>
                <c:pt idx="146">
                  <c:v>-60.854999999999997</c:v>
                </c:pt>
                <c:pt idx="147">
                  <c:v>-60.594999999999999</c:v>
                </c:pt>
                <c:pt idx="148">
                  <c:v>-60.423999999999999</c:v>
                </c:pt>
                <c:pt idx="149">
                  <c:v>-60.384999999999998</c:v>
                </c:pt>
                <c:pt idx="150">
                  <c:v>-60.371000000000002</c:v>
                </c:pt>
                <c:pt idx="151">
                  <c:v>-60.383000000000003</c:v>
                </c:pt>
                <c:pt idx="152">
                  <c:v>-60.466999999999999</c:v>
                </c:pt>
                <c:pt idx="153">
                  <c:v>-60.591000000000001</c:v>
                </c:pt>
                <c:pt idx="154">
                  <c:v>-60.744999999999997</c:v>
                </c:pt>
                <c:pt idx="155">
                  <c:v>-61.148000000000003</c:v>
                </c:pt>
                <c:pt idx="156">
                  <c:v>-60.116</c:v>
                </c:pt>
                <c:pt idx="157">
                  <c:v>-59.033999999999999</c:v>
                </c:pt>
                <c:pt idx="158">
                  <c:v>-57.86</c:v>
                </c:pt>
                <c:pt idx="159">
                  <c:v>-57.073999999999998</c:v>
                </c:pt>
                <c:pt idx="160">
                  <c:v>-56.588999999999999</c:v>
                </c:pt>
                <c:pt idx="161">
                  <c:v>-56.371000000000002</c:v>
                </c:pt>
                <c:pt idx="162">
                  <c:v>-56.249000000000002</c:v>
                </c:pt>
                <c:pt idx="163">
                  <c:v>-56.201000000000001</c:v>
                </c:pt>
                <c:pt idx="164">
                  <c:v>-56.255000000000003</c:v>
                </c:pt>
                <c:pt idx="165">
                  <c:v>-56.314999999999998</c:v>
                </c:pt>
                <c:pt idx="166">
                  <c:v>-56.436999999999998</c:v>
                </c:pt>
                <c:pt idx="167">
                  <c:v>-56.28</c:v>
                </c:pt>
                <c:pt idx="168">
                  <c:v>-55.932000000000002</c:v>
                </c:pt>
                <c:pt idx="169">
                  <c:v>-55.069000000000003</c:v>
                </c:pt>
                <c:pt idx="170">
                  <c:v>-54.006</c:v>
                </c:pt>
                <c:pt idx="171">
                  <c:v>-53.372999999999998</c:v>
                </c:pt>
                <c:pt idx="172">
                  <c:v>-52.947000000000003</c:v>
                </c:pt>
                <c:pt idx="173">
                  <c:v>-52.74</c:v>
                </c:pt>
                <c:pt idx="174">
                  <c:v>-52.607999999999997</c:v>
                </c:pt>
                <c:pt idx="175">
                  <c:v>-52.540999999999997</c:v>
                </c:pt>
                <c:pt idx="176">
                  <c:v>-52.570999999999998</c:v>
                </c:pt>
                <c:pt idx="177">
                  <c:v>-52.603999999999999</c:v>
                </c:pt>
                <c:pt idx="178">
                  <c:v>-52.279000000000003</c:v>
                </c:pt>
                <c:pt idx="179">
                  <c:v>-52.091999999999999</c:v>
                </c:pt>
                <c:pt idx="180">
                  <c:v>-52.012999999999998</c:v>
                </c:pt>
                <c:pt idx="181">
                  <c:v>-51.395000000000003</c:v>
                </c:pt>
                <c:pt idx="182">
                  <c:v>-50.585000000000001</c:v>
                </c:pt>
                <c:pt idx="183">
                  <c:v>-50.195999999999998</c:v>
                </c:pt>
                <c:pt idx="184">
                  <c:v>-49.982999999999997</c:v>
                </c:pt>
                <c:pt idx="185">
                  <c:v>-49.954000000000001</c:v>
                </c:pt>
                <c:pt idx="186">
                  <c:v>-49.981999999999999</c:v>
                </c:pt>
                <c:pt idx="187">
                  <c:v>-50.058999999999997</c:v>
                </c:pt>
                <c:pt idx="188">
                  <c:v>-50.219000000000001</c:v>
                </c:pt>
                <c:pt idx="189">
                  <c:v>-50.375</c:v>
                </c:pt>
                <c:pt idx="190">
                  <c:v>-50.58</c:v>
                </c:pt>
                <c:pt idx="191">
                  <c:v>-50.12</c:v>
                </c:pt>
                <c:pt idx="192">
                  <c:v>-49.920999999999999</c:v>
                </c:pt>
                <c:pt idx="193">
                  <c:v>-49.683999999999997</c:v>
                </c:pt>
                <c:pt idx="194">
                  <c:v>-49.207999999999998</c:v>
                </c:pt>
                <c:pt idx="195">
                  <c:v>-49.101999999999997</c:v>
                </c:pt>
                <c:pt idx="196">
                  <c:v>-49.134</c:v>
                </c:pt>
                <c:pt idx="197">
                  <c:v>-49.3</c:v>
                </c:pt>
                <c:pt idx="198">
                  <c:v>-49.491999999999997</c:v>
                </c:pt>
                <c:pt idx="199">
                  <c:v>-49.706000000000003</c:v>
                </c:pt>
                <c:pt idx="200">
                  <c:v>-49.98</c:v>
                </c:pt>
                <c:pt idx="201">
                  <c:v>-50.244</c:v>
                </c:pt>
                <c:pt idx="202">
                  <c:v>-49.976999999999997</c:v>
                </c:pt>
                <c:pt idx="203">
                  <c:v>-49.335000000000001</c:v>
                </c:pt>
                <c:pt idx="204">
                  <c:v>-49.000999999999998</c:v>
                </c:pt>
                <c:pt idx="205">
                  <c:v>-49.023000000000003</c:v>
                </c:pt>
                <c:pt idx="206">
                  <c:v>-48.869</c:v>
                </c:pt>
                <c:pt idx="207">
                  <c:v>-48.933999999999997</c:v>
                </c:pt>
                <c:pt idx="208">
                  <c:v>-49.07</c:v>
                </c:pt>
                <c:pt idx="209">
                  <c:v>-49.293999999999997</c:v>
                </c:pt>
                <c:pt idx="210">
                  <c:v>-49.524000000000001</c:v>
                </c:pt>
                <c:pt idx="211">
                  <c:v>-49.762999999999998</c:v>
                </c:pt>
                <c:pt idx="212">
                  <c:v>-50.058</c:v>
                </c:pt>
                <c:pt idx="213">
                  <c:v>-50.341999999999999</c:v>
                </c:pt>
                <c:pt idx="214">
                  <c:v>-50.667000000000002</c:v>
                </c:pt>
                <c:pt idx="215">
                  <c:v>-50.898000000000003</c:v>
                </c:pt>
                <c:pt idx="216">
                  <c:v>-51.177999999999997</c:v>
                </c:pt>
                <c:pt idx="217">
                  <c:v>-51.344000000000001</c:v>
                </c:pt>
                <c:pt idx="218">
                  <c:v>-51.164000000000001</c:v>
                </c:pt>
                <c:pt idx="219">
                  <c:v>-51.258000000000003</c:v>
                </c:pt>
                <c:pt idx="220">
                  <c:v>-51.451999999999998</c:v>
                </c:pt>
                <c:pt idx="221">
                  <c:v>-51.755000000000003</c:v>
                </c:pt>
                <c:pt idx="222">
                  <c:v>-52.076000000000001</c:v>
                </c:pt>
                <c:pt idx="223">
                  <c:v>-52.41</c:v>
                </c:pt>
                <c:pt idx="224">
                  <c:v>-52.796999999999997</c:v>
                </c:pt>
                <c:pt idx="225">
                  <c:v>-53.176000000000002</c:v>
                </c:pt>
                <c:pt idx="226">
                  <c:v>-53.591999999999999</c:v>
                </c:pt>
                <c:pt idx="227">
                  <c:v>-53.774999999999999</c:v>
                </c:pt>
                <c:pt idx="228">
                  <c:v>-53.652999999999999</c:v>
                </c:pt>
                <c:pt idx="229">
                  <c:v>-53.997</c:v>
                </c:pt>
                <c:pt idx="230">
                  <c:v>-53.991</c:v>
                </c:pt>
                <c:pt idx="231">
                  <c:v>-54.235999999999997</c:v>
                </c:pt>
                <c:pt idx="232">
                  <c:v>-54.411999999999999</c:v>
                </c:pt>
                <c:pt idx="233">
                  <c:v>-54.786000000000001</c:v>
                </c:pt>
                <c:pt idx="234">
                  <c:v>-55.207999999999998</c:v>
                </c:pt>
                <c:pt idx="235">
                  <c:v>-55.649000000000001</c:v>
                </c:pt>
                <c:pt idx="236">
                  <c:v>-56.140999999999998</c:v>
                </c:pt>
                <c:pt idx="237">
                  <c:v>-56.625999999999998</c:v>
                </c:pt>
                <c:pt idx="238">
                  <c:v>-56.802</c:v>
                </c:pt>
                <c:pt idx="239">
                  <c:v>-56.933</c:v>
                </c:pt>
                <c:pt idx="240">
                  <c:v>-56.74</c:v>
                </c:pt>
                <c:pt idx="241">
                  <c:v>-56.563000000000002</c:v>
                </c:pt>
                <c:pt idx="242">
                  <c:v>-56.289000000000001</c:v>
                </c:pt>
                <c:pt idx="243">
                  <c:v>-56.392000000000003</c:v>
                </c:pt>
                <c:pt idx="244">
                  <c:v>-56.646000000000001</c:v>
                </c:pt>
                <c:pt idx="245">
                  <c:v>-57.024999999999999</c:v>
                </c:pt>
                <c:pt idx="246">
                  <c:v>-57.436</c:v>
                </c:pt>
                <c:pt idx="247">
                  <c:v>-57.866</c:v>
                </c:pt>
                <c:pt idx="248">
                  <c:v>-58.351999999999997</c:v>
                </c:pt>
                <c:pt idx="249">
                  <c:v>-58.834000000000003</c:v>
                </c:pt>
                <c:pt idx="250">
                  <c:v>-59.314</c:v>
                </c:pt>
                <c:pt idx="251">
                  <c:v>-59.802</c:v>
                </c:pt>
                <c:pt idx="252">
                  <c:v>-60.018999999999998</c:v>
                </c:pt>
                <c:pt idx="253">
                  <c:v>-60.444000000000003</c:v>
                </c:pt>
                <c:pt idx="254">
                  <c:v>-60.615000000000002</c:v>
                </c:pt>
                <c:pt idx="255">
                  <c:v>-61.149000000000001</c:v>
                </c:pt>
                <c:pt idx="256">
                  <c:v>-61.598999999999997</c:v>
                </c:pt>
                <c:pt idx="257">
                  <c:v>-62.069000000000003</c:v>
                </c:pt>
                <c:pt idx="258">
                  <c:v>-62.529000000000003</c:v>
                </c:pt>
                <c:pt idx="259">
                  <c:v>-62.988999999999997</c:v>
                </c:pt>
                <c:pt idx="260">
                  <c:v>-63.494</c:v>
                </c:pt>
                <c:pt idx="261">
                  <c:v>-63.993000000000002</c:v>
                </c:pt>
                <c:pt idx="262">
                  <c:v>-64.143000000000001</c:v>
                </c:pt>
                <c:pt idx="263">
                  <c:v>-64.069000000000003</c:v>
                </c:pt>
                <c:pt idx="264">
                  <c:v>-63.118000000000002</c:v>
                </c:pt>
                <c:pt idx="265">
                  <c:v>-62.683</c:v>
                </c:pt>
                <c:pt idx="266">
                  <c:v>-61.625</c:v>
                </c:pt>
                <c:pt idx="267">
                  <c:v>-61.216999999999999</c:v>
                </c:pt>
                <c:pt idx="268">
                  <c:v>-60.973999999999997</c:v>
                </c:pt>
                <c:pt idx="269">
                  <c:v>-60.954000000000001</c:v>
                </c:pt>
                <c:pt idx="270">
                  <c:v>-61.036000000000001</c:v>
                </c:pt>
                <c:pt idx="271">
                  <c:v>-61.203000000000003</c:v>
                </c:pt>
                <c:pt idx="272">
                  <c:v>-61.481000000000002</c:v>
                </c:pt>
                <c:pt idx="273">
                  <c:v>-61.787999999999997</c:v>
                </c:pt>
                <c:pt idx="274">
                  <c:v>-61.978000000000002</c:v>
                </c:pt>
                <c:pt idx="275">
                  <c:v>-61.762999999999998</c:v>
                </c:pt>
                <c:pt idx="276">
                  <c:v>-61.466999999999999</c:v>
                </c:pt>
                <c:pt idx="277">
                  <c:v>-61.613999999999997</c:v>
                </c:pt>
                <c:pt idx="278">
                  <c:v>-61.853999999999999</c:v>
                </c:pt>
                <c:pt idx="279">
                  <c:v>-62.128</c:v>
                </c:pt>
                <c:pt idx="280">
                  <c:v>-62.456000000000003</c:v>
                </c:pt>
                <c:pt idx="281">
                  <c:v>-62.859000000000002</c:v>
                </c:pt>
                <c:pt idx="282">
                  <c:v>-63.267000000000003</c:v>
                </c:pt>
                <c:pt idx="283">
                  <c:v>-63.679000000000002</c:v>
                </c:pt>
                <c:pt idx="284">
                  <c:v>-64.138000000000005</c:v>
                </c:pt>
                <c:pt idx="285">
                  <c:v>-64.588999999999999</c:v>
                </c:pt>
                <c:pt idx="286">
                  <c:v>-64.956999999999994</c:v>
                </c:pt>
                <c:pt idx="287">
                  <c:v>-65.364000000000004</c:v>
                </c:pt>
                <c:pt idx="288">
                  <c:v>-65.155000000000001</c:v>
                </c:pt>
                <c:pt idx="289">
                  <c:v>-64.915999999999997</c:v>
                </c:pt>
                <c:pt idx="290">
                  <c:v>-64.466999999999999</c:v>
                </c:pt>
                <c:pt idx="291">
                  <c:v>-64.349000000000004</c:v>
                </c:pt>
                <c:pt idx="292">
                  <c:v>-64.387</c:v>
                </c:pt>
                <c:pt idx="293">
                  <c:v>-64.587000000000003</c:v>
                </c:pt>
                <c:pt idx="294">
                  <c:v>-64.843999999999994</c:v>
                </c:pt>
                <c:pt idx="295">
                  <c:v>-65.147999999999996</c:v>
                </c:pt>
                <c:pt idx="296">
                  <c:v>-65.53</c:v>
                </c:pt>
                <c:pt idx="297">
                  <c:v>-65.921999999999997</c:v>
                </c:pt>
                <c:pt idx="298">
                  <c:v>-66.385000000000005</c:v>
                </c:pt>
                <c:pt idx="299">
                  <c:v>-66.757000000000005</c:v>
                </c:pt>
                <c:pt idx="300">
                  <c:v>-66.643000000000001</c:v>
                </c:pt>
                <c:pt idx="301">
                  <c:v>-66.757000000000005</c:v>
                </c:pt>
                <c:pt idx="302">
                  <c:v>-66.915999999999997</c:v>
                </c:pt>
                <c:pt idx="303">
                  <c:v>-67.393000000000001</c:v>
                </c:pt>
                <c:pt idx="304">
                  <c:v>-67.501000000000005</c:v>
                </c:pt>
                <c:pt idx="305">
                  <c:v>-67.700999999999993</c:v>
                </c:pt>
                <c:pt idx="306">
                  <c:v>-67.938000000000002</c:v>
                </c:pt>
                <c:pt idx="307">
                  <c:v>-68.213999999999999</c:v>
                </c:pt>
                <c:pt idx="308">
                  <c:v>-68.566000000000003</c:v>
                </c:pt>
                <c:pt idx="309">
                  <c:v>-68.927000000000007</c:v>
                </c:pt>
                <c:pt idx="310">
                  <c:v>-69.457999999999998</c:v>
                </c:pt>
                <c:pt idx="311">
                  <c:v>-69.680999999999997</c:v>
                </c:pt>
                <c:pt idx="312">
                  <c:v>-69.403000000000006</c:v>
                </c:pt>
                <c:pt idx="313">
                  <c:v>-69.480999999999995</c:v>
                </c:pt>
                <c:pt idx="314">
                  <c:v>-69.542000000000002</c:v>
                </c:pt>
                <c:pt idx="315">
                  <c:v>-69.623999999999995</c:v>
                </c:pt>
                <c:pt idx="316">
                  <c:v>-69.768000000000001</c:v>
                </c:pt>
                <c:pt idx="317">
                  <c:v>-70.024000000000001</c:v>
                </c:pt>
                <c:pt idx="318">
                  <c:v>-70.31</c:v>
                </c:pt>
                <c:pt idx="319">
                  <c:v>-70.623000000000005</c:v>
                </c:pt>
                <c:pt idx="320">
                  <c:v>-71.001999999999995</c:v>
                </c:pt>
                <c:pt idx="321">
                  <c:v>-71.382999999999996</c:v>
                </c:pt>
                <c:pt idx="322">
                  <c:v>-71.805999999999997</c:v>
                </c:pt>
                <c:pt idx="323">
                  <c:v>-72.218999999999994</c:v>
                </c:pt>
                <c:pt idx="324">
                  <c:v>-72.063000000000002</c:v>
                </c:pt>
                <c:pt idx="325">
                  <c:v>-72.019000000000005</c:v>
                </c:pt>
                <c:pt idx="326">
                  <c:v>-71.974999999999994</c:v>
                </c:pt>
                <c:pt idx="327">
                  <c:v>-72.064999999999998</c:v>
                </c:pt>
                <c:pt idx="328">
                  <c:v>-72.343999999999994</c:v>
                </c:pt>
                <c:pt idx="329">
                  <c:v>-72.762</c:v>
                </c:pt>
                <c:pt idx="330">
                  <c:v>-73.212999999999994</c:v>
                </c:pt>
                <c:pt idx="331">
                  <c:v>-73.679000000000002</c:v>
                </c:pt>
                <c:pt idx="332">
                  <c:v>-74.195999999999998</c:v>
                </c:pt>
                <c:pt idx="333">
                  <c:v>-74.072000000000003</c:v>
                </c:pt>
                <c:pt idx="334">
                  <c:v>-74.385999999999996</c:v>
                </c:pt>
                <c:pt idx="335">
                  <c:v>-74.266000000000005</c:v>
                </c:pt>
                <c:pt idx="336">
                  <c:v>-73.816000000000003</c:v>
                </c:pt>
                <c:pt idx="337">
                  <c:v>-73.093000000000004</c:v>
                </c:pt>
                <c:pt idx="338">
                  <c:v>-72.004999999999995</c:v>
                </c:pt>
                <c:pt idx="339">
                  <c:v>-70.992000000000004</c:v>
                </c:pt>
                <c:pt idx="340">
                  <c:v>-70.45</c:v>
                </c:pt>
                <c:pt idx="341">
                  <c:v>-70.287000000000006</c:v>
                </c:pt>
                <c:pt idx="342">
                  <c:v>-70.295000000000002</c:v>
                </c:pt>
                <c:pt idx="343">
                  <c:v>-70.423000000000002</c:v>
                </c:pt>
                <c:pt idx="344">
                  <c:v>-70.677999999999997</c:v>
                </c:pt>
                <c:pt idx="345">
                  <c:v>-70.965000000000003</c:v>
                </c:pt>
                <c:pt idx="346">
                  <c:v>-71.319000000000003</c:v>
                </c:pt>
                <c:pt idx="347">
                  <c:v>-71.674999999999997</c:v>
                </c:pt>
                <c:pt idx="348">
                  <c:v>-71.429000000000002</c:v>
                </c:pt>
                <c:pt idx="349">
                  <c:v>-71.048000000000002</c:v>
                </c:pt>
                <c:pt idx="350">
                  <c:v>-70.959000000000003</c:v>
                </c:pt>
                <c:pt idx="351">
                  <c:v>-71.102000000000004</c:v>
                </c:pt>
                <c:pt idx="352">
                  <c:v>-71.328000000000003</c:v>
                </c:pt>
                <c:pt idx="353">
                  <c:v>-71.647999999999996</c:v>
                </c:pt>
                <c:pt idx="354">
                  <c:v>-71.98</c:v>
                </c:pt>
                <c:pt idx="355">
                  <c:v>-72.319999999999993</c:v>
                </c:pt>
                <c:pt idx="356">
                  <c:v>-72.712000000000003</c:v>
                </c:pt>
                <c:pt idx="357">
                  <c:v>-73.091999999999999</c:v>
                </c:pt>
                <c:pt idx="358">
                  <c:v>-73.506</c:v>
                </c:pt>
                <c:pt idx="359">
                  <c:v>-74.045000000000002</c:v>
                </c:pt>
                <c:pt idx="360">
                  <c:v>-73.994</c:v>
                </c:pt>
                <c:pt idx="361">
                  <c:v>-74.11</c:v>
                </c:pt>
                <c:pt idx="362">
                  <c:v>-73.909000000000006</c:v>
                </c:pt>
                <c:pt idx="363">
                  <c:v>-73.947000000000003</c:v>
                </c:pt>
                <c:pt idx="364">
                  <c:v>-74.12</c:v>
                </c:pt>
                <c:pt idx="365">
                  <c:v>-74.418999999999997</c:v>
                </c:pt>
                <c:pt idx="366">
                  <c:v>-74.747</c:v>
                </c:pt>
                <c:pt idx="367">
                  <c:v>-75.093000000000004</c:v>
                </c:pt>
                <c:pt idx="368">
                  <c:v>-75.497</c:v>
                </c:pt>
                <c:pt idx="369">
                  <c:v>-75.894999999999996</c:v>
                </c:pt>
                <c:pt idx="370">
                  <c:v>-76.102999999999994</c:v>
                </c:pt>
                <c:pt idx="371">
                  <c:v>-76.322000000000003</c:v>
                </c:pt>
                <c:pt idx="372">
                  <c:v>-76.36</c:v>
                </c:pt>
                <c:pt idx="373">
                  <c:v>-76.676000000000002</c:v>
                </c:pt>
                <c:pt idx="374">
                  <c:v>-77.155000000000001</c:v>
                </c:pt>
                <c:pt idx="375">
                  <c:v>-77.59</c:v>
                </c:pt>
                <c:pt idx="376">
                  <c:v>-77.980999999999995</c:v>
                </c:pt>
                <c:pt idx="377">
                  <c:v>-78.397000000000006</c:v>
                </c:pt>
                <c:pt idx="378">
                  <c:v>-78.792000000000002</c:v>
                </c:pt>
                <c:pt idx="379">
                  <c:v>-79.177000000000007</c:v>
                </c:pt>
                <c:pt idx="380">
                  <c:v>-79.605000000000004</c:v>
                </c:pt>
                <c:pt idx="381">
                  <c:v>-80.018000000000001</c:v>
                </c:pt>
                <c:pt idx="382">
                  <c:v>-80.126000000000005</c:v>
                </c:pt>
                <c:pt idx="383">
                  <c:v>-80.016000000000005</c:v>
                </c:pt>
                <c:pt idx="384">
                  <c:v>-79.825999999999993</c:v>
                </c:pt>
                <c:pt idx="385">
                  <c:v>-78.887</c:v>
                </c:pt>
                <c:pt idx="386">
                  <c:v>-77.89</c:v>
                </c:pt>
                <c:pt idx="387">
                  <c:v>-77.414000000000001</c:v>
                </c:pt>
                <c:pt idx="388">
                  <c:v>-77.206999999999994</c:v>
                </c:pt>
                <c:pt idx="389">
                  <c:v>-77.239999999999995</c:v>
                </c:pt>
                <c:pt idx="390">
                  <c:v>-77.37</c:v>
                </c:pt>
                <c:pt idx="391">
                  <c:v>-77.575000000000003</c:v>
                </c:pt>
                <c:pt idx="392">
                  <c:v>-77.88</c:v>
                </c:pt>
                <c:pt idx="393">
                  <c:v>-78.201999999999998</c:v>
                </c:pt>
                <c:pt idx="394">
                  <c:v>-78.581000000000003</c:v>
                </c:pt>
                <c:pt idx="395">
                  <c:v>-78.954999999999998</c:v>
                </c:pt>
                <c:pt idx="396">
                  <c:v>-79.326999999999998</c:v>
                </c:pt>
                <c:pt idx="397">
                  <c:v>-79.287999999999997</c:v>
                </c:pt>
                <c:pt idx="398">
                  <c:v>-78.986999999999995</c:v>
                </c:pt>
                <c:pt idx="399">
                  <c:v>-78.828999999999994</c:v>
                </c:pt>
                <c:pt idx="400">
                  <c:v>-78.882999999999996</c:v>
                </c:pt>
                <c:pt idx="401">
                  <c:v>-79.117000000000004</c:v>
                </c:pt>
                <c:pt idx="402">
                  <c:v>-79.394999999999996</c:v>
                </c:pt>
                <c:pt idx="403">
                  <c:v>-79.700999999999993</c:v>
                </c:pt>
                <c:pt idx="404">
                  <c:v>-80.174999999999997</c:v>
                </c:pt>
                <c:pt idx="405">
                  <c:v>-80.551000000000002</c:v>
                </c:pt>
                <c:pt idx="406">
                  <c:v>-80.694999999999993</c:v>
                </c:pt>
                <c:pt idx="407">
                  <c:v>-80.923000000000002</c:v>
                </c:pt>
                <c:pt idx="408">
                  <c:v>-80.637</c:v>
                </c:pt>
                <c:pt idx="409">
                  <c:v>-80.807000000000002</c:v>
                </c:pt>
                <c:pt idx="410">
                  <c:v>-80.697000000000003</c:v>
                </c:pt>
                <c:pt idx="411">
                  <c:v>-80.765000000000001</c:v>
                </c:pt>
                <c:pt idx="412">
                  <c:v>-81.010000000000005</c:v>
                </c:pt>
                <c:pt idx="413">
                  <c:v>-81.376000000000005</c:v>
                </c:pt>
                <c:pt idx="414">
                  <c:v>-81.754999999999995</c:v>
                </c:pt>
                <c:pt idx="415">
                  <c:v>-82.138000000000005</c:v>
                </c:pt>
                <c:pt idx="416">
                  <c:v>-82.564999999999998</c:v>
                </c:pt>
                <c:pt idx="417">
                  <c:v>-82.975999999999999</c:v>
                </c:pt>
                <c:pt idx="418">
                  <c:v>-83.355000000000004</c:v>
                </c:pt>
                <c:pt idx="419">
                  <c:v>-83.486000000000004</c:v>
                </c:pt>
                <c:pt idx="420">
                  <c:v>-83.673000000000002</c:v>
                </c:pt>
                <c:pt idx="421">
                  <c:v>-84.007000000000005</c:v>
                </c:pt>
                <c:pt idx="422">
                  <c:v>-84.22</c:v>
                </c:pt>
                <c:pt idx="423">
                  <c:v>-84.143000000000001</c:v>
                </c:pt>
                <c:pt idx="424">
                  <c:v>-84.174999999999997</c:v>
                </c:pt>
                <c:pt idx="425">
                  <c:v>-84.347999999999999</c:v>
                </c:pt>
                <c:pt idx="426">
                  <c:v>-84.567999999999998</c:v>
                </c:pt>
                <c:pt idx="427">
                  <c:v>-84.83</c:v>
                </c:pt>
                <c:pt idx="428">
                  <c:v>-85.165999999999997</c:v>
                </c:pt>
                <c:pt idx="429">
                  <c:v>-85.507000000000005</c:v>
                </c:pt>
                <c:pt idx="430">
                  <c:v>-85.01</c:v>
                </c:pt>
                <c:pt idx="431">
                  <c:v>-84.058000000000007</c:v>
                </c:pt>
                <c:pt idx="432">
                  <c:v>-83.378</c:v>
                </c:pt>
                <c:pt idx="433">
                  <c:v>-83.123000000000005</c:v>
                </c:pt>
                <c:pt idx="434">
                  <c:v>-83.093999999999994</c:v>
                </c:pt>
                <c:pt idx="435">
                  <c:v>-83.26</c:v>
                </c:pt>
                <c:pt idx="436">
                  <c:v>-83.488</c:v>
                </c:pt>
                <c:pt idx="437">
                  <c:v>-83.804000000000002</c:v>
                </c:pt>
                <c:pt idx="438">
                  <c:v>-84.129000000000005</c:v>
                </c:pt>
                <c:pt idx="439">
                  <c:v>-84.462999999999994</c:v>
                </c:pt>
                <c:pt idx="440">
                  <c:v>-84.849000000000004</c:v>
                </c:pt>
                <c:pt idx="441">
                  <c:v>-85.222999999999999</c:v>
                </c:pt>
                <c:pt idx="442">
                  <c:v>-84.994</c:v>
                </c:pt>
                <c:pt idx="443">
                  <c:v>-84.238</c:v>
                </c:pt>
                <c:pt idx="444">
                  <c:v>-83.31</c:v>
                </c:pt>
                <c:pt idx="445">
                  <c:v>-83.084000000000003</c:v>
                </c:pt>
                <c:pt idx="446">
                  <c:v>-82.397999999999996</c:v>
                </c:pt>
                <c:pt idx="447">
                  <c:v>-81.835999999999999</c:v>
                </c:pt>
                <c:pt idx="448">
                  <c:v>-81.679000000000002</c:v>
                </c:pt>
                <c:pt idx="449">
                  <c:v>-81.790999999999997</c:v>
                </c:pt>
                <c:pt idx="450">
                  <c:v>-81.995999999999995</c:v>
                </c:pt>
                <c:pt idx="451">
                  <c:v>-82.254000000000005</c:v>
                </c:pt>
                <c:pt idx="452">
                  <c:v>-82.588999999999999</c:v>
                </c:pt>
                <c:pt idx="453">
                  <c:v>-82.921999999999997</c:v>
                </c:pt>
                <c:pt idx="454">
                  <c:v>-82.811999999999998</c:v>
                </c:pt>
                <c:pt idx="455">
                  <c:v>-82.632999999999996</c:v>
                </c:pt>
                <c:pt idx="456">
                  <c:v>-82.341999999999999</c:v>
                </c:pt>
                <c:pt idx="457">
                  <c:v>-82.433999999999997</c:v>
                </c:pt>
                <c:pt idx="458">
                  <c:v>-82.322000000000003</c:v>
                </c:pt>
                <c:pt idx="459">
                  <c:v>-82.367000000000004</c:v>
                </c:pt>
                <c:pt idx="460">
                  <c:v>-82.462000000000003</c:v>
                </c:pt>
                <c:pt idx="461">
                  <c:v>-82.655000000000001</c:v>
                </c:pt>
                <c:pt idx="462">
                  <c:v>-82.861000000000004</c:v>
                </c:pt>
                <c:pt idx="463">
                  <c:v>-83.084000000000003</c:v>
                </c:pt>
                <c:pt idx="464">
                  <c:v>-83.370999999999995</c:v>
                </c:pt>
                <c:pt idx="465">
                  <c:v>-83.649000000000001</c:v>
                </c:pt>
                <c:pt idx="466">
                  <c:v>-83.968999999999994</c:v>
                </c:pt>
                <c:pt idx="467">
                  <c:v>-83.917000000000002</c:v>
                </c:pt>
                <c:pt idx="468">
                  <c:v>-82.555000000000007</c:v>
                </c:pt>
                <c:pt idx="469">
                  <c:v>-80.905000000000001</c:v>
                </c:pt>
                <c:pt idx="470">
                  <c:v>-79.710999999999999</c:v>
                </c:pt>
                <c:pt idx="471">
                  <c:v>-78.927000000000007</c:v>
                </c:pt>
                <c:pt idx="472">
                  <c:v>-78.480999999999995</c:v>
                </c:pt>
                <c:pt idx="473">
                  <c:v>-78.316000000000003</c:v>
                </c:pt>
                <c:pt idx="474">
                  <c:v>-78.254000000000005</c:v>
                </c:pt>
                <c:pt idx="475">
                  <c:v>-78.268000000000001</c:v>
                </c:pt>
                <c:pt idx="476">
                  <c:v>-78.382999999999996</c:v>
                </c:pt>
                <c:pt idx="477">
                  <c:v>-78.501999999999995</c:v>
                </c:pt>
                <c:pt idx="478">
                  <c:v>-78.989999999999995</c:v>
                </c:pt>
                <c:pt idx="479">
                  <c:v>-79.23</c:v>
                </c:pt>
                <c:pt idx="480">
                  <c:v>-79.108999999999995</c:v>
                </c:pt>
                <c:pt idx="481">
                  <c:v>-78.804000000000002</c:v>
                </c:pt>
                <c:pt idx="482">
                  <c:v>-77.903000000000006</c:v>
                </c:pt>
                <c:pt idx="483">
                  <c:v>-77.498999999999995</c:v>
                </c:pt>
                <c:pt idx="484">
                  <c:v>-77.298000000000002</c:v>
                </c:pt>
                <c:pt idx="485">
                  <c:v>-77.283000000000001</c:v>
                </c:pt>
                <c:pt idx="486">
                  <c:v>-77.322000000000003</c:v>
                </c:pt>
                <c:pt idx="487">
                  <c:v>-77.408000000000001</c:v>
                </c:pt>
                <c:pt idx="488">
                  <c:v>-77.578000000000003</c:v>
                </c:pt>
                <c:pt idx="489">
                  <c:v>-77.747</c:v>
                </c:pt>
                <c:pt idx="490">
                  <c:v>-77.594999999999999</c:v>
                </c:pt>
                <c:pt idx="491">
                  <c:v>-76.944000000000003</c:v>
                </c:pt>
                <c:pt idx="492">
                  <c:v>-76.215000000000003</c:v>
                </c:pt>
                <c:pt idx="493">
                  <c:v>-76.037999999999997</c:v>
                </c:pt>
                <c:pt idx="494">
                  <c:v>-75.781000000000006</c:v>
                </c:pt>
                <c:pt idx="495">
                  <c:v>-75.781999999999996</c:v>
                </c:pt>
                <c:pt idx="496">
                  <c:v>-75.858999999999995</c:v>
                </c:pt>
                <c:pt idx="497">
                  <c:v>-76.028999999999996</c:v>
                </c:pt>
                <c:pt idx="498">
                  <c:v>-76.206000000000003</c:v>
                </c:pt>
                <c:pt idx="499">
                  <c:v>-76.394000000000005</c:v>
                </c:pt>
                <c:pt idx="500">
                  <c:v>-76.638999999999996</c:v>
                </c:pt>
                <c:pt idx="501">
                  <c:v>-76.872</c:v>
                </c:pt>
                <c:pt idx="502">
                  <c:v>-77.144999999999996</c:v>
                </c:pt>
                <c:pt idx="503">
                  <c:v>-76.798000000000002</c:v>
                </c:pt>
                <c:pt idx="504">
                  <c:v>-76.552999999999997</c:v>
                </c:pt>
                <c:pt idx="505">
                  <c:v>-76.58</c:v>
                </c:pt>
                <c:pt idx="506">
                  <c:v>-76.605000000000004</c:v>
                </c:pt>
                <c:pt idx="507">
                  <c:v>-76.709999999999994</c:v>
                </c:pt>
                <c:pt idx="508">
                  <c:v>-76.822999999999993</c:v>
                </c:pt>
                <c:pt idx="509">
                  <c:v>-77.003</c:v>
                </c:pt>
                <c:pt idx="510">
                  <c:v>-77.176000000000002</c:v>
                </c:pt>
                <c:pt idx="511">
                  <c:v>-77.355999999999995</c:v>
                </c:pt>
                <c:pt idx="512">
                  <c:v>-77.594999999999999</c:v>
                </c:pt>
                <c:pt idx="513">
                  <c:v>-77.820999999999998</c:v>
                </c:pt>
                <c:pt idx="514">
                  <c:v>-77.787000000000006</c:v>
                </c:pt>
                <c:pt idx="515">
                  <c:v>-77.789000000000001</c:v>
                </c:pt>
                <c:pt idx="516">
                  <c:v>-77.274000000000001</c:v>
                </c:pt>
                <c:pt idx="517">
                  <c:v>-76.358999999999995</c:v>
                </c:pt>
                <c:pt idx="518">
                  <c:v>-75.239999999999995</c:v>
                </c:pt>
                <c:pt idx="519">
                  <c:v>-74.69</c:v>
                </c:pt>
                <c:pt idx="520">
                  <c:v>-74.397999999999996</c:v>
                </c:pt>
                <c:pt idx="521">
                  <c:v>-74.337000000000003</c:v>
                </c:pt>
                <c:pt idx="522">
                  <c:v>-74.358000000000004</c:v>
                </c:pt>
                <c:pt idx="523">
                  <c:v>-74.447999999999993</c:v>
                </c:pt>
                <c:pt idx="524">
                  <c:v>-74.635000000000005</c:v>
                </c:pt>
                <c:pt idx="525">
                  <c:v>-74.831999999999994</c:v>
                </c:pt>
                <c:pt idx="526">
                  <c:v>-74.792000000000002</c:v>
                </c:pt>
                <c:pt idx="527">
                  <c:v>-74.992999999999995</c:v>
                </c:pt>
                <c:pt idx="528">
                  <c:v>-74.454999999999998</c:v>
                </c:pt>
                <c:pt idx="529">
                  <c:v>-74.207999999999998</c:v>
                </c:pt>
                <c:pt idx="530">
                  <c:v>-73.674999999999997</c:v>
                </c:pt>
                <c:pt idx="531">
                  <c:v>-73.456999999999994</c:v>
                </c:pt>
                <c:pt idx="532">
                  <c:v>-73.363</c:v>
                </c:pt>
                <c:pt idx="533">
                  <c:v>-73.415000000000006</c:v>
                </c:pt>
                <c:pt idx="534">
                  <c:v>-73.503</c:v>
                </c:pt>
                <c:pt idx="535">
                  <c:v>-73.626999999999995</c:v>
                </c:pt>
                <c:pt idx="536">
                  <c:v>-73.831000000000003</c:v>
                </c:pt>
                <c:pt idx="537">
                  <c:v>-74.034999999999997</c:v>
                </c:pt>
                <c:pt idx="538">
                  <c:v>-74.289000000000001</c:v>
                </c:pt>
                <c:pt idx="539">
                  <c:v>-73.822000000000003</c:v>
                </c:pt>
                <c:pt idx="540">
                  <c:v>-73.661000000000001</c:v>
                </c:pt>
                <c:pt idx="541">
                  <c:v>-73.372</c:v>
                </c:pt>
                <c:pt idx="542">
                  <c:v>-72.584999999999994</c:v>
                </c:pt>
                <c:pt idx="543">
                  <c:v>-71.974999999999994</c:v>
                </c:pt>
                <c:pt idx="544">
                  <c:v>-71.757000000000005</c:v>
                </c:pt>
                <c:pt idx="545">
                  <c:v>-71.804000000000002</c:v>
                </c:pt>
                <c:pt idx="546">
                  <c:v>-71.936000000000007</c:v>
                </c:pt>
                <c:pt idx="547">
                  <c:v>-72.122</c:v>
                </c:pt>
                <c:pt idx="548">
                  <c:v>-72.388999999999996</c:v>
                </c:pt>
                <c:pt idx="549">
                  <c:v>-72.656999999999996</c:v>
                </c:pt>
                <c:pt idx="550">
                  <c:v>-72.972999999999999</c:v>
                </c:pt>
                <c:pt idx="551">
                  <c:v>-73.272000000000006</c:v>
                </c:pt>
                <c:pt idx="552">
                  <c:v>-73.555999999999997</c:v>
                </c:pt>
                <c:pt idx="553">
                  <c:v>-73.48</c:v>
                </c:pt>
                <c:pt idx="554">
                  <c:v>-73.05</c:v>
                </c:pt>
                <c:pt idx="555">
                  <c:v>-72.959999999999994</c:v>
                </c:pt>
                <c:pt idx="556">
                  <c:v>-73.052999999999997</c:v>
                </c:pt>
                <c:pt idx="557">
                  <c:v>-73.284999999999997</c:v>
                </c:pt>
                <c:pt idx="558">
                  <c:v>-73.540000000000006</c:v>
                </c:pt>
                <c:pt idx="559">
                  <c:v>-73.811000000000007</c:v>
                </c:pt>
                <c:pt idx="560">
                  <c:v>-74.438000000000002</c:v>
                </c:pt>
                <c:pt idx="561">
                  <c:v>-74.644000000000005</c:v>
                </c:pt>
                <c:pt idx="562">
                  <c:v>-74.783000000000001</c:v>
                </c:pt>
                <c:pt idx="563">
                  <c:v>-74.896000000000001</c:v>
                </c:pt>
                <c:pt idx="564">
                  <c:v>-74.331999999999994</c:v>
                </c:pt>
                <c:pt idx="565">
                  <c:v>-74.204999999999998</c:v>
                </c:pt>
                <c:pt idx="566">
                  <c:v>-74.007000000000005</c:v>
                </c:pt>
                <c:pt idx="567">
                  <c:v>-74.004999999999995</c:v>
                </c:pt>
                <c:pt idx="568">
                  <c:v>-73.69</c:v>
                </c:pt>
                <c:pt idx="569">
                  <c:v>-73.709000000000003</c:v>
                </c:pt>
                <c:pt idx="570">
                  <c:v>-73.849999999999994</c:v>
                </c:pt>
                <c:pt idx="571">
                  <c:v>-74.106999999999999</c:v>
                </c:pt>
                <c:pt idx="572">
                  <c:v>-74.406000000000006</c:v>
                </c:pt>
                <c:pt idx="573">
                  <c:v>-74.697000000000003</c:v>
                </c:pt>
                <c:pt idx="574">
                  <c:v>-75.031000000000006</c:v>
                </c:pt>
                <c:pt idx="575">
                  <c:v>-74.887</c:v>
                </c:pt>
                <c:pt idx="576">
                  <c:v>-74.168999999999997</c:v>
                </c:pt>
                <c:pt idx="577">
                  <c:v>-73.09</c:v>
                </c:pt>
                <c:pt idx="578">
                  <c:v>-71.328000000000003</c:v>
                </c:pt>
                <c:pt idx="579">
                  <c:v>-70.042000000000002</c:v>
                </c:pt>
                <c:pt idx="580">
                  <c:v>-69.180000000000007</c:v>
                </c:pt>
                <c:pt idx="581">
                  <c:v>-68.704999999999998</c:v>
                </c:pt>
                <c:pt idx="582">
                  <c:v>-68.403999999999996</c:v>
                </c:pt>
                <c:pt idx="583">
                  <c:v>-68.239000000000004</c:v>
                </c:pt>
                <c:pt idx="584">
                  <c:v>-68.745000000000005</c:v>
                </c:pt>
                <c:pt idx="585">
                  <c:v>-68.924999999999997</c:v>
                </c:pt>
                <c:pt idx="586">
                  <c:v>-68.893000000000001</c:v>
                </c:pt>
                <c:pt idx="587">
                  <c:v>-68.489999999999995</c:v>
                </c:pt>
                <c:pt idx="588">
                  <c:v>-67.841999999999999</c:v>
                </c:pt>
                <c:pt idx="589">
                  <c:v>-67.159000000000006</c:v>
                </c:pt>
                <c:pt idx="590">
                  <c:v>-65.995999999999995</c:v>
                </c:pt>
                <c:pt idx="591">
                  <c:v>-65.248999999999995</c:v>
                </c:pt>
                <c:pt idx="592">
                  <c:v>-64.713999999999999</c:v>
                </c:pt>
                <c:pt idx="593">
                  <c:v>-64.412000000000006</c:v>
                </c:pt>
                <c:pt idx="594">
                  <c:v>-64.194000000000003</c:v>
                </c:pt>
                <c:pt idx="595">
                  <c:v>-64.054000000000002</c:v>
                </c:pt>
                <c:pt idx="596">
                  <c:v>-64.028999999999996</c:v>
                </c:pt>
                <c:pt idx="597">
                  <c:v>-64.019000000000005</c:v>
                </c:pt>
                <c:pt idx="598">
                  <c:v>-64.242000000000004</c:v>
                </c:pt>
                <c:pt idx="599">
                  <c:v>-64.210999999999999</c:v>
                </c:pt>
              </c:numCache>
            </c:numRef>
          </c:yVal>
          <c:smooth val="0"/>
          <c:extLst>
            <c:ext xmlns:c16="http://schemas.microsoft.com/office/drawing/2014/chart" uri="{C3380CC4-5D6E-409C-BE32-E72D297353CC}">
              <c16:uniqueId val="{00000000-9C33-4B9C-A845-181DA811FC37}"/>
            </c:ext>
          </c:extLst>
        </c:ser>
        <c:ser>
          <c:idx val="1"/>
          <c:order val="2"/>
          <c:tx>
            <c:v>MT</c:v>
          </c:tx>
          <c:spPr>
            <a:ln>
              <a:solidFill>
                <a:srgbClr val="FF0000"/>
              </a:solidFill>
            </a:ln>
          </c:spPr>
          <c:marker>
            <c:symbol val="none"/>
          </c:marker>
          <c:xVal>
            <c:numRef>
              <c:f>Sheet1!$S$8:$T$8</c:f>
              <c:numCache>
                <c:formatCode>General</c:formatCode>
                <c:ptCount val="2"/>
                <c:pt idx="0" formatCode="m/d/yyyy">
                  <c:v>25569</c:v>
                </c:pt>
                <c:pt idx="1">
                  <c:v>62093</c:v>
                </c:pt>
              </c:numCache>
            </c:numRef>
          </c:xVal>
          <c:yVal>
            <c:numRef>
              <c:f>Sheet1!$U$8:$V$8</c:f>
              <c:numCache>
                <c:formatCode>0</c:formatCode>
                <c:ptCount val="2"/>
                <c:pt idx="0">
                  <c:v>-70</c:v>
                </c:pt>
                <c:pt idx="1">
                  <c:v>-70</c:v>
                </c:pt>
              </c:numCache>
            </c:numRef>
          </c:yVal>
          <c:smooth val="0"/>
          <c:extLst>
            <c:ext xmlns:c16="http://schemas.microsoft.com/office/drawing/2014/chart" uri="{C3380CC4-5D6E-409C-BE32-E72D297353CC}">
              <c16:uniqueId val="{00000001-9C33-4B9C-A845-181DA811FC37}"/>
            </c:ext>
          </c:extLst>
        </c:ser>
        <c:ser>
          <c:idx val="6"/>
          <c:order val="4"/>
          <c:tx>
            <c:strRef>
              <c:f>Sheet1!$AN$1</c:f>
              <c:strCache>
                <c:ptCount val="1"/>
                <c:pt idx="0">
                  <c:v>Baseline 25,45,60% &amp; 25% </c:v>
                </c:pt>
              </c:strCache>
            </c:strRef>
          </c:tx>
          <c:spPr>
            <a:ln>
              <a:solidFill>
                <a:schemeClr val="accent6"/>
              </a:solidFill>
            </a:ln>
          </c:spPr>
          <c:marker>
            <c:symbol val="none"/>
          </c:marker>
          <c:xVal>
            <c:numRef>
              <c:f>Sheet1!$AC$4:$AC$603</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f>Sheet1!$AV$4:$AV$603</c:f>
              <c:numCache>
                <c:formatCode>General</c:formatCode>
                <c:ptCount val="600"/>
                <c:pt idx="0">
                  <c:v>-71.033000000000001</c:v>
                </c:pt>
                <c:pt idx="1">
                  <c:v>-70.94</c:v>
                </c:pt>
                <c:pt idx="2">
                  <c:v>-70.567999999999998</c:v>
                </c:pt>
                <c:pt idx="3">
                  <c:v>-70.42</c:v>
                </c:pt>
                <c:pt idx="4">
                  <c:v>-70.378</c:v>
                </c:pt>
                <c:pt idx="5">
                  <c:v>-70.468000000000004</c:v>
                </c:pt>
                <c:pt idx="6">
                  <c:v>-70.602000000000004</c:v>
                </c:pt>
                <c:pt idx="7">
                  <c:v>-70.78</c:v>
                </c:pt>
                <c:pt idx="8">
                  <c:v>-71.045000000000002</c:v>
                </c:pt>
                <c:pt idx="9">
                  <c:v>-71.320999999999998</c:v>
                </c:pt>
                <c:pt idx="10">
                  <c:v>-71.58</c:v>
                </c:pt>
                <c:pt idx="11">
                  <c:v>-71.861999999999995</c:v>
                </c:pt>
                <c:pt idx="12">
                  <c:v>-71.796000000000006</c:v>
                </c:pt>
                <c:pt idx="13">
                  <c:v>-71.638999999999996</c:v>
                </c:pt>
                <c:pt idx="14">
                  <c:v>-71.512</c:v>
                </c:pt>
                <c:pt idx="15">
                  <c:v>-71.435000000000002</c:v>
                </c:pt>
                <c:pt idx="16">
                  <c:v>-71.475999999999999</c:v>
                </c:pt>
                <c:pt idx="17">
                  <c:v>-71.634</c:v>
                </c:pt>
                <c:pt idx="18">
                  <c:v>-71.828999999999994</c:v>
                </c:pt>
                <c:pt idx="19">
                  <c:v>-72.06</c:v>
                </c:pt>
                <c:pt idx="20">
                  <c:v>-72.367999999999995</c:v>
                </c:pt>
                <c:pt idx="21">
                  <c:v>-72.680999999999997</c:v>
                </c:pt>
                <c:pt idx="22">
                  <c:v>-72.900000000000006</c:v>
                </c:pt>
                <c:pt idx="23">
                  <c:v>-72.727000000000004</c:v>
                </c:pt>
                <c:pt idx="24">
                  <c:v>-72.507999999999996</c:v>
                </c:pt>
                <c:pt idx="25">
                  <c:v>-72.039000000000001</c:v>
                </c:pt>
                <c:pt idx="26">
                  <c:v>-71.649000000000001</c:v>
                </c:pt>
                <c:pt idx="27">
                  <c:v>-71.484999999999999</c:v>
                </c:pt>
                <c:pt idx="28">
                  <c:v>-71.430000000000007</c:v>
                </c:pt>
                <c:pt idx="29">
                  <c:v>-71.518000000000001</c:v>
                </c:pt>
                <c:pt idx="30">
                  <c:v>-71.656000000000006</c:v>
                </c:pt>
                <c:pt idx="31">
                  <c:v>-71.84</c:v>
                </c:pt>
                <c:pt idx="32">
                  <c:v>-72.108000000000004</c:v>
                </c:pt>
                <c:pt idx="33">
                  <c:v>-72.384</c:v>
                </c:pt>
                <c:pt idx="34">
                  <c:v>-72.713999999999999</c:v>
                </c:pt>
                <c:pt idx="35">
                  <c:v>-73.037000000000006</c:v>
                </c:pt>
                <c:pt idx="36">
                  <c:v>-72.677000000000007</c:v>
                </c:pt>
                <c:pt idx="37">
                  <c:v>-72.561999999999998</c:v>
                </c:pt>
                <c:pt idx="38">
                  <c:v>-72.486000000000004</c:v>
                </c:pt>
                <c:pt idx="39">
                  <c:v>-72.545000000000002</c:v>
                </c:pt>
                <c:pt idx="40">
                  <c:v>-72.655000000000001</c:v>
                </c:pt>
                <c:pt idx="41">
                  <c:v>-72.861000000000004</c:v>
                </c:pt>
                <c:pt idx="42">
                  <c:v>-73.084999999999994</c:v>
                </c:pt>
                <c:pt idx="43">
                  <c:v>-73.332999999999998</c:v>
                </c:pt>
                <c:pt idx="44">
                  <c:v>-73.643000000000001</c:v>
                </c:pt>
                <c:pt idx="45">
                  <c:v>-73.951999999999998</c:v>
                </c:pt>
                <c:pt idx="46">
                  <c:v>-74.305999999999997</c:v>
                </c:pt>
                <c:pt idx="47">
                  <c:v>-74.39</c:v>
                </c:pt>
                <c:pt idx="48">
                  <c:v>-73.978999999999999</c:v>
                </c:pt>
                <c:pt idx="49">
                  <c:v>-73.653000000000006</c:v>
                </c:pt>
                <c:pt idx="50">
                  <c:v>-73.451999999999998</c:v>
                </c:pt>
                <c:pt idx="51">
                  <c:v>-73.435000000000002</c:v>
                </c:pt>
                <c:pt idx="52">
                  <c:v>-73.494</c:v>
                </c:pt>
                <c:pt idx="53">
                  <c:v>-73.662999999999997</c:v>
                </c:pt>
                <c:pt idx="54">
                  <c:v>-73.861000000000004</c:v>
                </c:pt>
                <c:pt idx="55">
                  <c:v>-74.084999999999994</c:v>
                </c:pt>
                <c:pt idx="56">
                  <c:v>-74.376999999999995</c:v>
                </c:pt>
                <c:pt idx="57">
                  <c:v>-74.555999999999997</c:v>
                </c:pt>
                <c:pt idx="58">
                  <c:v>-74.721000000000004</c:v>
                </c:pt>
                <c:pt idx="59">
                  <c:v>-74.653000000000006</c:v>
                </c:pt>
                <c:pt idx="60">
                  <c:v>-74.260999999999996</c:v>
                </c:pt>
                <c:pt idx="61">
                  <c:v>-74.183999999999997</c:v>
                </c:pt>
                <c:pt idx="62">
                  <c:v>-73.887</c:v>
                </c:pt>
                <c:pt idx="63">
                  <c:v>-73.572999999999993</c:v>
                </c:pt>
                <c:pt idx="64">
                  <c:v>-73.409000000000006</c:v>
                </c:pt>
                <c:pt idx="65">
                  <c:v>-73.414000000000001</c:v>
                </c:pt>
                <c:pt idx="66">
                  <c:v>-73.474999999999994</c:v>
                </c:pt>
                <c:pt idx="67">
                  <c:v>-73.584999999999994</c:v>
                </c:pt>
                <c:pt idx="68">
                  <c:v>-73.778000000000006</c:v>
                </c:pt>
                <c:pt idx="69">
                  <c:v>-73.978999999999999</c:v>
                </c:pt>
                <c:pt idx="70">
                  <c:v>-74.248000000000005</c:v>
                </c:pt>
                <c:pt idx="71">
                  <c:v>-74.456000000000003</c:v>
                </c:pt>
                <c:pt idx="72">
                  <c:v>-74.665000000000006</c:v>
                </c:pt>
                <c:pt idx="73">
                  <c:v>-74.370999999999995</c:v>
                </c:pt>
                <c:pt idx="74">
                  <c:v>-74.087000000000003</c:v>
                </c:pt>
                <c:pt idx="75">
                  <c:v>-73.861999999999995</c:v>
                </c:pt>
                <c:pt idx="76">
                  <c:v>-73.774000000000001</c:v>
                </c:pt>
                <c:pt idx="77">
                  <c:v>-73.837000000000003</c:v>
                </c:pt>
                <c:pt idx="78">
                  <c:v>-73.947000000000003</c:v>
                </c:pt>
                <c:pt idx="79">
                  <c:v>-74.096000000000004</c:v>
                </c:pt>
                <c:pt idx="80">
                  <c:v>-74.319999999999993</c:v>
                </c:pt>
                <c:pt idx="81">
                  <c:v>-74.361000000000004</c:v>
                </c:pt>
                <c:pt idx="82">
                  <c:v>-74.501000000000005</c:v>
                </c:pt>
                <c:pt idx="83">
                  <c:v>-74.253</c:v>
                </c:pt>
                <c:pt idx="84">
                  <c:v>-73.694999999999993</c:v>
                </c:pt>
                <c:pt idx="85">
                  <c:v>-72.971000000000004</c:v>
                </c:pt>
                <c:pt idx="86">
                  <c:v>-71.938999999999993</c:v>
                </c:pt>
                <c:pt idx="87">
                  <c:v>-71.277000000000001</c:v>
                </c:pt>
                <c:pt idx="88">
                  <c:v>-70.811000000000007</c:v>
                </c:pt>
                <c:pt idx="89">
                  <c:v>-70.564999999999998</c:v>
                </c:pt>
                <c:pt idx="90">
                  <c:v>-70.403000000000006</c:v>
                </c:pt>
                <c:pt idx="91">
                  <c:v>-70.317999999999998</c:v>
                </c:pt>
                <c:pt idx="92">
                  <c:v>-70.34</c:v>
                </c:pt>
                <c:pt idx="93">
                  <c:v>-70.382000000000005</c:v>
                </c:pt>
                <c:pt idx="94">
                  <c:v>-70.495999999999995</c:v>
                </c:pt>
                <c:pt idx="95">
                  <c:v>-70.314999999999998</c:v>
                </c:pt>
                <c:pt idx="96">
                  <c:v>-70.183000000000007</c:v>
                </c:pt>
                <c:pt idx="97">
                  <c:v>-69.614000000000004</c:v>
                </c:pt>
                <c:pt idx="98">
                  <c:v>-68.331999999999994</c:v>
                </c:pt>
                <c:pt idx="99">
                  <c:v>-67.399000000000001</c:v>
                </c:pt>
                <c:pt idx="100">
                  <c:v>-66.704999999999998</c:v>
                </c:pt>
                <c:pt idx="101">
                  <c:v>-66.281000000000006</c:v>
                </c:pt>
                <c:pt idx="102">
                  <c:v>-65.968000000000004</c:v>
                </c:pt>
                <c:pt idx="103">
                  <c:v>-65.751999999999995</c:v>
                </c:pt>
                <c:pt idx="104">
                  <c:v>-65.656999999999996</c:v>
                </c:pt>
                <c:pt idx="105">
                  <c:v>-65.582999999999998</c:v>
                </c:pt>
                <c:pt idx="106">
                  <c:v>-65.581999999999994</c:v>
                </c:pt>
                <c:pt idx="107">
                  <c:v>-65.111999999999995</c:v>
                </c:pt>
                <c:pt idx="108">
                  <c:v>-64.441000000000003</c:v>
                </c:pt>
                <c:pt idx="109">
                  <c:v>-64.122</c:v>
                </c:pt>
                <c:pt idx="110">
                  <c:v>-63.655000000000001</c:v>
                </c:pt>
                <c:pt idx="111">
                  <c:v>-63.38</c:v>
                </c:pt>
                <c:pt idx="112">
                  <c:v>-63.177999999999997</c:v>
                </c:pt>
                <c:pt idx="113">
                  <c:v>-63.082999999999998</c:v>
                </c:pt>
                <c:pt idx="114">
                  <c:v>-63.000999999999998</c:v>
                </c:pt>
                <c:pt idx="115">
                  <c:v>-62.942999999999998</c:v>
                </c:pt>
                <c:pt idx="116">
                  <c:v>-62.664000000000001</c:v>
                </c:pt>
                <c:pt idx="117">
                  <c:v>-62.459000000000003</c:v>
                </c:pt>
                <c:pt idx="118">
                  <c:v>-62.362000000000002</c:v>
                </c:pt>
                <c:pt idx="119">
                  <c:v>-62.289000000000001</c:v>
                </c:pt>
                <c:pt idx="120">
                  <c:v>-61.747999999999998</c:v>
                </c:pt>
                <c:pt idx="121">
                  <c:v>-61.104999999999997</c:v>
                </c:pt>
                <c:pt idx="122">
                  <c:v>-60.540999999999997</c:v>
                </c:pt>
                <c:pt idx="123">
                  <c:v>-60.046999999999997</c:v>
                </c:pt>
                <c:pt idx="124">
                  <c:v>-59.677</c:v>
                </c:pt>
                <c:pt idx="125">
                  <c:v>-59.468000000000004</c:v>
                </c:pt>
                <c:pt idx="126">
                  <c:v>-59.304000000000002</c:v>
                </c:pt>
                <c:pt idx="127">
                  <c:v>-59.186999999999998</c:v>
                </c:pt>
                <c:pt idx="128">
                  <c:v>-59.154000000000003</c:v>
                </c:pt>
                <c:pt idx="129">
                  <c:v>-59.052999999999997</c:v>
                </c:pt>
                <c:pt idx="130">
                  <c:v>-59.046999999999997</c:v>
                </c:pt>
                <c:pt idx="131">
                  <c:v>-58.542999999999999</c:v>
                </c:pt>
                <c:pt idx="132">
                  <c:v>-57.575000000000003</c:v>
                </c:pt>
                <c:pt idx="133">
                  <c:v>-56.356999999999999</c:v>
                </c:pt>
                <c:pt idx="134">
                  <c:v>-54.581000000000003</c:v>
                </c:pt>
                <c:pt idx="135">
                  <c:v>-52.985999999999997</c:v>
                </c:pt>
                <c:pt idx="136">
                  <c:v>-51.856999999999999</c:v>
                </c:pt>
                <c:pt idx="137">
                  <c:v>-51.115000000000002</c:v>
                </c:pt>
                <c:pt idx="138">
                  <c:v>-50.555999999999997</c:v>
                </c:pt>
                <c:pt idx="139">
                  <c:v>-50.143000000000001</c:v>
                </c:pt>
                <c:pt idx="140">
                  <c:v>-49.878999999999998</c:v>
                </c:pt>
                <c:pt idx="141">
                  <c:v>-49.555</c:v>
                </c:pt>
                <c:pt idx="142">
                  <c:v>-49.368000000000002</c:v>
                </c:pt>
                <c:pt idx="143">
                  <c:v>-48.734000000000002</c:v>
                </c:pt>
                <c:pt idx="144">
                  <c:v>-48.244999999999997</c:v>
                </c:pt>
                <c:pt idx="145">
                  <c:v>-47.966000000000001</c:v>
                </c:pt>
                <c:pt idx="146">
                  <c:v>-47.593000000000004</c:v>
                </c:pt>
                <c:pt idx="147">
                  <c:v>-47.158000000000001</c:v>
                </c:pt>
                <c:pt idx="148">
                  <c:v>-46.814</c:v>
                </c:pt>
                <c:pt idx="149">
                  <c:v>-46.603000000000002</c:v>
                </c:pt>
                <c:pt idx="150">
                  <c:v>-46.42</c:v>
                </c:pt>
                <c:pt idx="151">
                  <c:v>-46.268999999999998</c:v>
                </c:pt>
                <c:pt idx="152">
                  <c:v>-46.192</c:v>
                </c:pt>
                <c:pt idx="153">
                  <c:v>-46.082999999999998</c:v>
                </c:pt>
                <c:pt idx="154">
                  <c:v>-46.052</c:v>
                </c:pt>
                <c:pt idx="155">
                  <c:v>-46.039000000000001</c:v>
                </c:pt>
                <c:pt idx="156">
                  <c:v>-44.911999999999999</c:v>
                </c:pt>
                <c:pt idx="157">
                  <c:v>-43.832999999999998</c:v>
                </c:pt>
                <c:pt idx="158">
                  <c:v>-42.557000000000002</c:v>
                </c:pt>
                <c:pt idx="159">
                  <c:v>-41.692999999999998</c:v>
                </c:pt>
                <c:pt idx="160">
                  <c:v>-41.05</c:v>
                </c:pt>
                <c:pt idx="161">
                  <c:v>-40.64</c:v>
                </c:pt>
                <c:pt idx="162">
                  <c:v>-40.316000000000003</c:v>
                </c:pt>
                <c:pt idx="163">
                  <c:v>-40.067</c:v>
                </c:pt>
                <c:pt idx="164">
                  <c:v>-39.920999999999999</c:v>
                </c:pt>
                <c:pt idx="165">
                  <c:v>-39.783999999999999</c:v>
                </c:pt>
                <c:pt idx="166">
                  <c:v>-39.712000000000003</c:v>
                </c:pt>
                <c:pt idx="167">
                  <c:v>-39.152000000000001</c:v>
                </c:pt>
                <c:pt idx="168">
                  <c:v>-38.609000000000002</c:v>
                </c:pt>
                <c:pt idx="169">
                  <c:v>-37.619999999999997</c:v>
                </c:pt>
                <c:pt idx="170">
                  <c:v>-36.463000000000001</c:v>
                </c:pt>
                <c:pt idx="171">
                  <c:v>-35.692</c:v>
                </c:pt>
                <c:pt idx="172">
                  <c:v>-35.095999999999997</c:v>
                </c:pt>
                <c:pt idx="173">
                  <c:v>-34.704999999999998</c:v>
                </c:pt>
                <c:pt idx="174">
                  <c:v>-34.386000000000003</c:v>
                </c:pt>
                <c:pt idx="175">
                  <c:v>-34.136000000000003</c:v>
                </c:pt>
                <c:pt idx="176">
                  <c:v>-33.981999999999999</c:v>
                </c:pt>
                <c:pt idx="177">
                  <c:v>-33.835000000000001</c:v>
                </c:pt>
                <c:pt idx="178">
                  <c:v>-33.414999999999999</c:v>
                </c:pt>
                <c:pt idx="179">
                  <c:v>-33.122999999999998</c:v>
                </c:pt>
                <c:pt idx="180">
                  <c:v>-32.880000000000003</c:v>
                </c:pt>
                <c:pt idx="181">
                  <c:v>-32.380000000000003</c:v>
                </c:pt>
                <c:pt idx="182">
                  <c:v>-31.55</c:v>
                </c:pt>
                <c:pt idx="183">
                  <c:v>-31.012</c:v>
                </c:pt>
                <c:pt idx="184">
                  <c:v>-30.605</c:v>
                </c:pt>
                <c:pt idx="185">
                  <c:v>-30.363</c:v>
                </c:pt>
                <c:pt idx="186">
                  <c:v>-30.175999999999998</c:v>
                </c:pt>
                <c:pt idx="187">
                  <c:v>-30.041</c:v>
                </c:pt>
                <c:pt idx="188">
                  <c:v>-29.99</c:v>
                </c:pt>
                <c:pt idx="189">
                  <c:v>-29.940999999999999</c:v>
                </c:pt>
                <c:pt idx="190">
                  <c:v>-29.942</c:v>
                </c:pt>
                <c:pt idx="191">
                  <c:v>-29.46</c:v>
                </c:pt>
                <c:pt idx="192">
                  <c:v>-29.100999999999999</c:v>
                </c:pt>
                <c:pt idx="193">
                  <c:v>-28.878</c:v>
                </c:pt>
                <c:pt idx="194">
                  <c:v>-28.385000000000002</c:v>
                </c:pt>
                <c:pt idx="195">
                  <c:v>-28.106999999999999</c:v>
                </c:pt>
                <c:pt idx="196">
                  <c:v>-27.908999999999999</c:v>
                </c:pt>
                <c:pt idx="197">
                  <c:v>-27.821999999999999</c:v>
                </c:pt>
                <c:pt idx="198">
                  <c:v>-27.757999999999999</c:v>
                </c:pt>
                <c:pt idx="199">
                  <c:v>-27.721</c:v>
                </c:pt>
                <c:pt idx="200">
                  <c:v>-27.745000000000001</c:v>
                </c:pt>
                <c:pt idx="201">
                  <c:v>-27.763999999999999</c:v>
                </c:pt>
                <c:pt idx="202">
                  <c:v>-27.295999999999999</c:v>
                </c:pt>
                <c:pt idx="203">
                  <c:v>-26.628</c:v>
                </c:pt>
                <c:pt idx="204">
                  <c:v>-26.145</c:v>
                </c:pt>
                <c:pt idx="205">
                  <c:v>-25.952999999999999</c:v>
                </c:pt>
                <c:pt idx="206">
                  <c:v>-25.741</c:v>
                </c:pt>
                <c:pt idx="207">
                  <c:v>-25.634</c:v>
                </c:pt>
                <c:pt idx="208">
                  <c:v>-25.556000000000001</c:v>
                </c:pt>
                <c:pt idx="209">
                  <c:v>-25.55</c:v>
                </c:pt>
                <c:pt idx="210">
                  <c:v>-25.547000000000001</c:v>
                </c:pt>
                <c:pt idx="211">
                  <c:v>-25.556999999999999</c:v>
                </c:pt>
                <c:pt idx="212">
                  <c:v>-25.620999999999999</c:v>
                </c:pt>
                <c:pt idx="213">
                  <c:v>-25.678000000000001</c:v>
                </c:pt>
                <c:pt idx="214">
                  <c:v>-25.777999999999999</c:v>
                </c:pt>
                <c:pt idx="215">
                  <c:v>-25.812999999999999</c:v>
                </c:pt>
                <c:pt idx="216">
                  <c:v>-25.855</c:v>
                </c:pt>
                <c:pt idx="217">
                  <c:v>-25.966999999999999</c:v>
                </c:pt>
                <c:pt idx="218">
                  <c:v>-25.76</c:v>
                </c:pt>
                <c:pt idx="219">
                  <c:v>-25.664000000000001</c:v>
                </c:pt>
                <c:pt idx="220">
                  <c:v>-25.617000000000001</c:v>
                </c:pt>
                <c:pt idx="221">
                  <c:v>-25.66</c:v>
                </c:pt>
                <c:pt idx="222">
                  <c:v>-25.721</c:v>
                </c:pt>
                <c:pt idx="223">
                  <c:v>-25.8</c:v>
                </c:pt>
                <c:pt idx="224">
                  <c:v>-25.934000000000001</c:v>
                </c:pt>
                <c:pt idx="225">
                  <c:v>-26.065000000000001</c:v>
                </c:pt>
                <c:pt idx="226">
                  <c:v>-26.236999999999998</c:v>
                </c:pt>
                <c:pt idx="227">
                  <c:v>-26.231000000000002</c:v>
                </c:pt>
                <c:pt idx="228">
                  <c:v>-26.033999999999999</c:v>
                </c:pt>
                <c:pt idx="229">
                  <c:v>-26.062999999999999</c:v>
                </c:pt>
                <c:pt idx="230">
                  <c:v>-25.968</c:v>
                </c:pt>
                <c:pt idx="231">
                  <c:v>-25.986000000000001</c:v>
                </c:pt>
                <c:pt idx="232">
                  <c:v>-26.010999999999999</c:v>
                </c:pt>
                <c:pt idx="233">
                  <c:v>-26.134</c:v>
                </c:pt>
                <c:pt idx="234">
                  <c:v>-26.271999999999998</c:v>
                </c:pt>
                <c:pt idx="235">
                  <c:v>-26.423999999999999</c:v>
                </c:pt>
                <c:pt idx="236">
                  <c:v>-26.623999999999999</c:v>
                </c:pt>
                <c:pt idx="237">
                  <c:v>-26.818999999999999</c:v>
                </c:pt>
                <c:pt idx="238">
                  <c:v>-26.99</c:v>
                </c:pt>
                <c:pt idx="239">
                  <c:v>-26.914999999999999</c:v>
                </c:pt>
                <c:pt idx="240">
                  <c:v>-26.573</c:v>
                </c:pt>
                <c:pt idx="241">
                  <c:v>-26.297000000000001</c:v>
                </c:pt>
                <c:pt idx="242">
                  <c:v>-26.100999999999999</c:v>
                </c:pt>
                <c:pt idx="243">
                  <c:v>-26.067</c:v>
                </c:pt>
                <c:pt idx="244">
                  <c:v>-26.097999999999999</c:v>
                </c:pt>
                <c:pt idx="245">
                  <c:v>-26.22</c:v>
                </c:pt>
                <c:pt idx="246">
                  <c:v>-26.364999999999998</c:v>
                </c:pt>
                <c:pt idx="247">
                  <c:v>-26.533000000000001</c:v>
                </c:pt>
                <c:pt idx="248">
                  <c:v>-26.754000000000001</c:v>
                </c:pt>
                <c:pt idx="249">
                  <c:v>-26.975000000000001</c:v>
                </c:pt>
                <c:pt idx="250">
                  <c:v>-27.238</c:v>
                </c:pt>
                <c:pt idx="251">
                  <c:v>-27.49</c:v>
                </c:pt>
                <c:pt idx="252">
                  <c:v>-27.486999999999998</c:v>
                </c:pt>
                <c:pt idx="253">
                  <c:v>-27.626999999999999</c:v>
                </c:pt>
                <c:pt idx="254">
                  <c:v>-27.72</c:v>
                </c:pt>
                <c:pt idx="255">
                  <c:v>-27.87</c:v>
                </c:pt>
                <c:pt idx="256">
                  <c:v>-28.033000000000001</c:v>
                </c:pt>
                <c:pt idx="257">
                  <c:v>-28.257999999999999</c:v>
                </c:pt>
                <c:pt idx="258">
                  <c:v>-28.494</c:v>
                </c:pt>
                <c:pt idx="259">
                  <c:v>-28.742000000000001</c:v>
                </c:pt>
                <c:pt idx="260">
                  <c:v>-29.033999999999999</c:v>
                </c:pt>
                <c:pt idx="261">
                  <c:v>-29.324000000000002</c:v>
                </c:pt>
                <c:pt idx="262">
                  <c:v>-29.565999999999999</c:v>
                </c:pt>
                <c:pt idx="263">
                  <c:v>-29.448</c:v>
                </c:pt>
                <c:pt idx="264">
                  <c:v>-28.498999999999999</c:v>
                </c:pt>
                <c:pt idx="265">
                  <c:v>-27.873000000000001</c:v>
                </c:pt>
                <c:pt idx="266">
                  <c:v>-26.817</c:v>
                </c:pt>
                <c:pt idx="267">
                  <c:v>-26.088000000000001</c:v>
                </c:pt>
                <c:pt idx="268">
                  <c:v>-25.602</c:v>
                </c:pt>
                <c:pt idx="269">
                  <c:v>-25.381</c:v>
                </c:pt>
                <c:pt idx="270">
                  <c:v>-25.29</c:v>
                </c:pt>
                <c:pt idx="271">
                  <c:v>-25.3</c:v>
                </c:pt>
                <c:pt idx="272">
                  <c:v>-25.417999999999999</c:v>
                </c:pt>
                <c:pt idx="273">
                  <c:v>-25.565999999999999</c:v>
                </c:pt>
                <c:pt idx="274">
                  <c:v>-25.606000000000002</c:v>
                </c:pt>
                <c:pt idx="275">
                  <c:v>-25.355</c:v>
                </c:pt>
                <c:pt idx="276">
                  <c:v>-25.081</c:v>
                </c:pt>
                <c:pt idx="277">
                  <c:v>-25.077000000000002</c:v>
                </c:pt>
                <c:pt idx="278">
                  <c:v>-25.117000000000001</c:v>
                </c:pt>
                <c:pt idx="279">
                  <c:v>-25.190999999999999</c:v>
                </c:pt>
                <c:pt idx="280">
                  <c:v>-25.311</c:v>
                </c:pt>
                <c:pt idx="281">
                  <c:v>-25.501000000000001</c:v>
                </c:pt>
                <c:pt idx="282">
                  <c:v>-25.7</c:v>
                </c:pt>
                <c:pt idx="283">
                  <c:v>-25.908000000000001</c:v>
                </c:pt>
                <c:pt idx="284">
                  <c:v>-26.161000000000001</c:v>
                </c:pt>
                <c:pt idx="285">
                  <c:v>-26.408999999999999</c:v>
                </c:pt>
                <c:pt idx="286">
                  <c:v>-26.599</c:v>
                </c:pt>
                <c:pt idx="287">
                  <c:v>-26.814</c:v>
                </c:pt>
                <c:pt idx="288">
                  <c:v>-26.561</c:v>
                </c:pt>
                <c:pt idx="289">
                  <c:v>-26.204999999999998</c:v>
                </c:pt>
                <c:pt idx="290">
                  <c:v>-25.620999999999999</c:v>
                </c:pt>
                <c:pt idx="291">
                  <c:v>-25.306000000000001</c:v>
                </c:pt>
                <c:pt idx="292">
                  <c:v>-25.140999999999998</c:v>
                </c:pt>
                <c:pt idx="293">
                  <c:v>-25.141999999999999</c:v>
                </c:pt>
                <c:pt idx="294">
                  <c:v>-25.21</c:v>
                </c:pt>
                <c:pt idx="295">
                  <c:v>-25.334</c:v>
                </c:pt>
                <c:pt idx="296">
                  <c:v>-25.532</c:v>
                </c:pt>
                <c:pt idx="297">
                  <c:v>-25.744</c:v>
                </c:pt>
                <c:pt idx="298">
                  <c:v>-26.023</c:v>
                </c:pt>
                <c:pt idx="299">
                  <c:v>-26.209</c:v>
                </c:pt>
                <c:pt idx="300">
                  <c:v>-26.016999999999999</c:v>
                </c:pt>
                <c:pt idx="301">
                  <c:v>-25.946000000000002</c:v>
                </c:pt>
                <c:pt idx="302">
                  <c:v>-25.931999999999999</c:v>
                </c:pt>
                <c:pt idx="303">
                  <c:v>-26.007000000000001</c:v>
                </c:pt>
                <c:pt idx="304">
                  <c:v>-25.949000000000002</c:v>
                </c:pt>
                <c:pt idx="305">
                  <c:v>-26.001000000000001</c:v>
                </c:pt>
                <c:pt idx="306">
                  <c:v>-26.100999999999999</c:v>
                </c:pt>
                <c:pt idx="307">
                  <c:v>-26.248999999999999</c:v>
                </c:pt>
                <c:pt idx="308">
                  <c:v>-26.468</c:v>
                </c:pt>
                <c:pt idx="309">
                  <c:v>-26.699000000000002</c:v>
                </c:pt>
                <c:pt idx="310">
                  <c:v>-26.966999999999999</c:v>
                </c:pt>
                <c:pt idx="311">
                  <c:v>-27.045000000000002</c:v>
                </c:pt>
                <c:pt idx="312">
                  <c:v>-26.565999999999999</c:v>
                </c:pt>
                <c:pt idx="313">
                  <c:v>-26.346</c:v>
                </c:pt>
                <c:pt idx="314">
                  <c:v>-26.190999999999999</c:v>
                </c:pt>
                <c:pt idx="315">
                  <c:v>-26.056999999999999</c:v>
                </c:pt>
                <c:pt idx="316">
                  <c:v>-26.041</c:v>
                </c:pt>
                <c:pt idx="317">
                  <c:v>-26.151</c:v>
                </c:pt>
                <c:pt idx="318">
                  <c:v>-26.303000000000001</c:v>
                </c:pt>
                <c:pt idx="319">
                  <c:v>-26.489000000000001</c:v>
                </c:pt>
                <c:pt idx="320">
                  <c:v>-26.731999999999999</c:v>
                </c:pt>
                <c:pt idx="321">
                  <c:v>-26.98</c:v>
                </c:pt>
                <c:pt idx="322">
                  <c:v>-27.263999999999999</c:v>
                </c:pt>
                <c:pt idx="323">
                  <c:v>-27.542999999999999</c:v>
                </c:pt>
                <c:pt idx="324">
                  <c:v>-27.352</c:v>
                </c:pt>
                <c:pt idx="325">
                  <c:v>-27.279</c:v>
                </c:pt>
                <c:pt idx="326">
                  <c:v>-27.097000000000001</c:v>
                </c:pt>
                <c:pt idx="327">
                  <c:v>-27.039000000000001</c:v>
                </c:pt>
                <c:pt idx="328">
                  <c:v>-27.091000000000001</c:v>
                </c:pt>
                <c:pt idx="329">
                  <c:v>-27.257000000000001</c:v>
                </c:pt>
                <c:pt idx="330">
                  <c:v>-27.457000000000001</c:v>
                </c:pt>
                <c:pt idx="331">
                  <c:v>-27.681999999999999</c:v>
                </c:pt>
                <c:pt idx="332">
                  <c:v>-27.959</c:v>
                </c:pt>
                <c:pt idx="333">
                  <c:v>-28.050999999999998</c:v>
                </c:pt>
                <c:pt idx="334">
                  <c:v>-28.283000000000001</c:v>
                </c:pt>
                <c:pt idx="335">
                  <c:v>-28.183</c:v>
                </c:pt>
                <c:pt idx="336">
                  <c:v>-27.867000000000001</c:v>
                </c:pt>
                <c:pt idx="337">
                  <c:v>-27.225000000000001</c:v>
                </c:pt>
                <c:pt idx="338">
                  <c:v>-26.172999999999998</c:v>
                </c:pt>
                <c:pt idx="339">
                  <c:v>-25.143999999999998</c:v>
                </c:pt>
                <c:pt idx="340">
                  <c:v>-24.423999999999999</c:v>
                </c:pt>
                <c:pt idx="341">
                  <c:v>-24.036000000000001</c:v>
                </c:pt>
                <c:pt idx="342">
                  <c:v>-23.818999999999999</c:v>
                </c:pt>
                <c:pt idx="343">
                  <c:v>-23.733000000000001</c:v>
                </c:pt>
                <c:pt idx="344">
                  <c:v>-23.776</c:v>
                </c:pt>
                <c:pt idx="345">
                  <c:v>-23.859000000000002</c:v>
                </c:pt>
                <c:pt idx="346">
                  <c:v>-24.010999999999999</c:v>
                </c:pt>
                <c:pt idx="347">
                  <c:v>-24.170999999999999</c:v>
                </c:pt>
                <c:pt idx="348">
                  <c:v>-24.093</c:v>
                </c:pt>
                <c:pt idx="349">
                  <c:v>-23.87</c:v>
                </c:pt>
                <c:pt idx="350">
                  <c:v>-23.695</c:v>
                </c:pt>
                <c:pt idx="351">
                  <c:v>-23.654</c:v>
                </c:pt>
                <c:pt idx="352">
                  <c:v>-23.672999999999998</c:v>
                </c:pt>
                <c:pt idx="353">
                  <c:v>-23.779</c:v>
                </c:pt>
                <c:pt idx="354">
                  <c:v>-23.902999999999999</c:v>
                </c:pt>
                <c:pt idx="355">
                  <c:v>-24.045999999999999</c:v>
                </c:pt>
                <c:pt idx="356">
                  <c:v>-24.24</c:v>
                </c:pt>
                <c:pt idx="357">
                  <c:v>-24.431999999999999</c:v>
                </c:pt>
                <c:pt idx="358">
                  <c:v>-24.657</c:v>
                </c:pt>
                <c:pt idx="359">
                  <c:v>-24.856999999999999</c:v>
                </c:pt>
                <c:pt idx="360">
                  <c:v>-24.684000000000001</c:v>
                </c:pt>
                <c:pt idx="361">
                  <c:v>-24.56</c:v>
                </c:pt>
                <c:pt idx="362">
                  <c:v>-24.411999999999999</c:v>
                </c:pt>
                <c:pt idx="363">
                  <c:v>-24.305</c:v>
                </c:pt>
                <c:pt idx="364">
                  <c:v>-24.295999999999999</c:v>
                </c:pt>
                <c:pt idx="365">
                  <c:v>-24.4</c:v>
                </c:pt>
                <c:pt idx="366">
                  <c:v>-24.535</c:v>
                </c:pt>
                <c:pt idx="367">
                  <c:v>-24.695</c:v>
                </c:pt>
                <c:pt idx="368">
                  <c:v>-24.91</c:v>
                </c:pt>
                <c:pt idx="369">
                  <c:v>-25.125</c:v>
                </c:pt>
                <c:pt idx="370">
                  <c:v>-25.085999999999999</c:v>
                </c:pt>
                <c:pt idx="371">
                  <c:v>-25.099</c:v>
                </c:pt>
                <c:pt idx="372">
                  <c:v>-25.108000000000001</c:v>
                </c:pt>
                <c:pt idx="373">
                  <c:v>-25.289000000000001</c:v>
                </c:pt>
                <c:pt idx="374">
                  <c:v>-25.475999999999999</c:v>
                </c:pt>
                <c:pt idx="375">
                  <c:v>-25.702999999999999</c:v>
                </c:pt>
                <c:pt idx="376">
                  <c:v>-25.925999999999998</c:v>
                </c:pt>
                <c:pt idx="377">
                  <c:v>-26.184999999999999</c:v>
                </c:pt>
                <c:pt idx="378">
                  <c:v>-26.434999999999999</c:v>
                </c:pt>
                <c:pt idx="379">
                  <c:v>-26.683</c:v>
                </c:pt>
                <c:pt idx="380">
                  <c:v>-26.966999999999999</c:v>
                </c:pt>
                <c:pt idx="381">
                  <c:v>-27.242000000000001</c:v>
                </c:pt>
                <c:pt idx="382">
                  <c:v>-27.375</c:v>
                </c:pt>
                <c:pt idx="383">
                  <c:v>-27.437000000000001</c:v>
                </c:pt>
                <c:pt idx="384">
                  <c:v>-27.295999999999999</c:v>
                </c:pt>
                <c:pt idx="385">
                  <c:v>-26.376999999999999</c:v>
                </c:pt>
                <c:pt idx="386">
                  <c:v>-25.343</c:v>
                </c:pt>
                <c:pt idx="387">
                  <c:v>-24.722000000000001</c:v>
                </c:pt>
                <c:pt idx="388">
                  <c:v>-24.347000000000001</c:v>
                </c:pt>
                <c:pt idx="389">
                  <c:v>-24.209</c:v>
                </c:pt>
                <c:pt idx="390">
                  <c:v>-24.178999999999998</c:v>
                </c:pt>
                <c:pt idx="391">
                  <c:v>-24.231999999999999</c:v>
                </c:pt>
                <c:pt idx="392">
                  <c:v>-24.379000000000001</c:v>
                </c:pt>
                <c:pt idx="393">
                  <c:v>-24.548999999999999</c:v>
                </c:pt>
                <c:pt idx="394">
                  <c:v>-24.77</c:v>
                </c:pt>
                <c:pt idx="395">
                  <c:v>-24.991</c:v>
                </c:pt>
                <c:pt idx="396">
                  <c:v>-25.218</c:v>
                </c:pt>
                <c:pt idx="397">
                  <c:v>-25.132999999999999</c:v>
                </c:pt>
                <c:pt idx="398">
                  <c:v>-24.844999999999999</c:v>
                </c:pt>
                <c:pt idx="399">
                  <c:v>-24.666</c:v>
                </c:pt>
                <c:pt idx="400">
                  <c:v>-24.600999999999999</c:v>
                </c:pt>
                <c:pt idx="401">
                  <c:v>-24.667999999999999</c:v>
                </c:pt>
                <c:pt idx="402">
                  <c:v>-24.777999999999999</c:v>
                </c:pt>
                <c:pt idx="403">
                  <c:v>-24.92</c:v>
                </c:pt>
                <c:pt idx="404">
                  <c:v>-25.029</c:v>
                </c:pt>
                <c:pt idx="405">
                  <c:v>-25.169</c:v>
                </c:pt>
                <c:pt idx="406">
                  <c:v>-25.224</c:v>
                </c:pt>
                <c:pt idx="407">
                  <c:v>-25.329000000000001</c:v>
                </c:pt>
                <c:pt idx="408">
                  <c:v>-25.177</c:v>
                </c:pt>
                <c:pt idx="409">
                  <c:v>-25.254999999999999</c:v>
                </c:pt>
                <c:pt idx="410">
                  <c:v>-25.198</c:v>
                </c:pt>
                <c:pt idx="411">
                  <c:v>-25.201000000000001</c:v>
                </c:pt>
                <c:pt idx="412">
                  <c:v>-25.292999999999999</c:v>
                </c:pt>
                <c:pt idx="413">
                  <c:v>-25.471</c:v>
                </c:pt>
                <c:pt idx="414">
                  <c:v>-25.664000000000001</c:v>
                </c:pt>
                <c:pt idx="415">
                  <c:v>-25.867999999999999</c:v>
                </c:pt>
                <c:pt idx="416">
                  <c:v>-26.117000000000001</c:v>
                </c:pt>
                <c:pt idx="417">
                  <c:v>-26.36</c:v>
                </c:pt>
                <c:pt idx="418">
                  <c:v>-26.613</c:v>
                </c:pt>
                <c:pt idx="419">
                  <c:v>-26.558</c:v>
                </c:pt>
                <c:pt idx="420">
                  <c:v>-26.584</c:v>
                </c:pt>
                <c:pt idx="421">
                  <c:v>-26.748000000000001</c:v>
                </c:pt>
                <c:pt idx="422">
                  <c:v>-26.878</c:v>
                </c:pt>
                <c:pt idx="423">
                  <c:v>-26.716999999999999</c:v>
                </c:pt>
                <c:pt idx="424">
                  <c:v>-26.62</c:v>
                </c:pt>
                <c:pt idx="425">
                  <c:v>-26.65</c:v>
                </c:pt>
                <c:pt idx="426">
                  <c:v>-26.734000000000002</c:v>
                </c:pt>
                <c:pt idx="427">
                  <c:v>-26.867000000000001</c:v>
                </c:pt>
                <c:pt idx="428">
                  <c:v>-27.071000000000002</c:v>
                </c:pt>
                <c:pt idx="429">
                  <c:v>-27.285</c:v>
                </c:pt>
                <c:pt idx="430">
                  <c:v>-26.823</c:v>
                </c:pt>
                <c:pt idx="431">
                  <c:v>-26.045000000000002</c:v>
                </c:pt>
                <c:pt idx="432">
                  <c:v>-25.408999999999999</c:v>
                </c:pt>
                <c:pt idx="433">
                  <c:v>-25.117999999999999</c:v>
                </c:pt>
                <c:pt idx="434">
                  <c:v>-24.954000000000001</c:v>
                </c:pt>
                <c:pt idx="435">
                  <c:v>-24.946000000000002</c:v>
                </c:pt>
                <c:pt idx="436">
                  <c:v>-24.998000000000001</c:v>
                </c:pt>
                <c:pt idx="437">
                  <c:v>-25.132999999999999</c:v>
                </c:pt>
                <c:pt idx="438">
                  <c:v>-25.285</c:v>
                </c:pt>
                <c:pt idx="439">
                  <c:v>-25.452999999999999</c:v>
                </c:pt>
                <c:pt idx="440">
                  <c:v>-25.670999999999999</c:v>
                </c:pt>
                <c:pt idx="441">
                  <c:v>-25.885000000000002</c:v>
                </c:pt>
                <c:pt idx="442">
                  <c:v>-25.800999999999998</c:v>
                </c:pt>
                <c:pt idx="443">
                  <c:v>-25.323</c:v>
                </c:pt>
                <c:pt idx="444">
                  <c:v>-24.581</c:v>
                </c:pt>
                <c:pt idx="445">
                  <c:v>-24.222000000000001</c:v>
                </c:pt>
                <c:pt idx="446">
                  <c:v>-23.771000000000001</c:v>
                </c:pt>
                <c:pt idx="447">
                  <c:v>-23.268000000000001</c:v>
                </c:pt>
                <c:pt idx="448">
                  <c:v>-22.945</c:v>
                </c:pt>
                <c:pt idx="449">
                  <c:v>-22.815999999999999</c:v>
                </c:pt>
                <c:pt idx="450">
                  <c:v>-22.768999999999998</c:v>
                </c:pt>
                <c:pt idx="451">
                  <c:v>-22.785</c:v>
                </c:pt>
                <c:pt idx="452">
                  <c:v>-22.884</c:v>
                </c:pt>
                <c:pt idx="453">
                  <c:v>-22.994</c:v>
                </c:pt>
                <c:pt idx="454">
                  <c:v>-22.704999999999998</c:v>
                </c:pt>
                <c:pt idx="455">
                  <c:v>-22.366</c:v>
                </c:pt>
                <c:pt idx="456">
                  <c:v>-22.100999999999999</c:v>
                </c:pt>
                <c:pt idx="457">
                  <c:v>-22.088999999999999</c:v>
                </c:pt>
                <c:pt idx="458">
                  <c:v>-21.800999999999998</c:v>
                </c:pt>
                <c:pt idx="459">
                  <c:v>-21.652999999999999</c:v>
                </c:pt>
                <c:pt idx="460">
                  <c:v>-21.565999999999999</c:v>
                </c:pt>
                <c:pt idx="461">
                  <c:v>-21.581</c:v>
                </c:pt>
                <c:pt idx="462">
                  <c:v>-21.619</c:v>
                </c:pt>
                <c:pt idx="463">
                  <c:v>-21.684000000000001</c:v>
                </c:pt>
                <c:pt idx="464">
                  <c:v>-21.808</c:v>
                </c:pt>
                <c:pt idx="465">
                  <c:v>-21.93</c:v>
                </c:pt>
                <c:pt idx="466">
                  <c:v>-22.093</c:v>
                </c:pt>
                <c:pt idx="467">
                  <c:v>-22.138000000000002</c:v>
                </c:pt>
                <c:pt idx="468">
                  <c:v>-21.103000000000002</c:v>
                </c:pt>
                <c:pt idx="469">
                  <c:v>-19.77</c:v>
                </c:pt>
                <c:pt idx="470">
                  <c:v>-18.478000000000002</c:v>
                </c:pt>
                <c:pt idx="471">
                  <c:v>-17.623999999999999</c:v>
                </c:pt>
                <c:pt idx="472">
                  <c:v>-17.071999999999999</c:v>
                </c:pt>
                <c:pt idx="473">
                  <c:v>-16.776</c:v>
                </c:pt>
                <c:pt idx="474">
                  <c:v>-16.588000000000001</c:v>
                </c:pt>
                <c:pt idx="475">
                  <c:v>-16.48</c:v>
                </c:pt>
                <c:pt idx="476">
                  <c:v>-16.462</c:v>
                </c:pt>
                <c:pt idx="477">
                  <c:v>-16.452999999999999</c:v>
                </c:pt>
                <c:pt idx="478">
                  <c:v>-16.488</c:v>
                </c:pt>
                <c:pt idx="479">
                  <c:v>-16.495000000000001</c:v>
                </c:pt>
                <c:pt idx="480">
                  <c:v>-16.271999999999998</c:v>
                </c:pt>
                <c:pt idx="481">
                  <c:v>-16.024999999999999</c:v>
                </c:pt>
                <c:pt idx="482">
                  <c:v>-15.356999999999999</c:v>
                </c:pt>
                <c:pt idx="483">
                  <c:v>-14.93</c:v>
                </c:pt>
                <c:pt idx="484">
                  <c:v>-14.629</c:v>
                </c:pt>
                <c:pt idx="485">
                  <c:v>-14.484999999999999</c:v>
                </c:pt>
                <c:pt idx="486">
                  <c:v>-14.396000000000001</c:v>
                </c:pt>
                <c:pt idx="487">
                  <c:v>-14.356</c:v>
                </c:pt>
                <c:pt idx="488">
                  <c:v>-14.393000000000001</c:v>
                </c:pt>
                <c:pt idx="489">
                  <c:v>-14.435</c:v>
                </c:pt>
                <c:pt idx="490">
                  <c:v>-14.167999999999999</c:v>
                </c:pt>
                <c:pt idx="491">
                  <c:v>-13.505000000000001</c:v>
                </c:pt>
                <c:pt idx="492">
                  <c:v>-12.881</c:v>
                </c:pt>
                <c:pt idx="493">
                  <c:v>-12.628</c:v>
                </c:pt>
                <c:pt idx="494">
                  <c:v>-12.403</c:v>
                </c:pt>
                <c:pt idx="495">
                  <c:v>-12.311999999999999</c:v>
                </c:pt>
                <c:pt idx="496">
                  <c:v>-12.259</c:v>
                </c:pt>
                <c:pt idx="497">
                  <c:v>-12.28</c:v>
                </c:pt>
                <c:pt idx="498">
                  <c:v>-12.307</c:v>
                </c:pt>
                <c:pt idx="499">
                  <c:v>-12.35</c:v>
                </c:pt>
                <c:pt idx="500">
                  <c:v>-12.446999999999999</c:v>
                </c:pt>
                <c:pt idx="501">
                  <c:v>-12.539</c:v>
                </c:pt>
                <c:pt idx="502">
                  <c:v>-12.670999999999999</c:v>
                </c:pt>
                <c:pt idx="503">
                  <c:v>-12.314</c:v>
                </c:pt>
                <c:pt idx="504">
                  <c:v>-11.95</c:v>
                </c:pt>
                <c:pt idx="505">
                  <c:v>-11.869</c:v>
                </c:pt>
                <c:pt idx="506">
                  <c:v>-11.808999999999999</c:v>
                </c:pt>
                <c:pt idx="507">
                  <c:v>-11.833</c:v>
                </c:pt>
                <c:pt idx="508">
                  <c:v>-11.875</c:v>
                </c:pt>
                <c:pt idx="509">
                  <c:v>-11.976000000000001</c:v>
                </c:pt>
                <c:pt idx="510">
                  <c:v>-12.077</c:v>
                </c:pt>
                <c:pt idx="511">
                  <c:v>-12.185</c:v>
                </c:pt>
                <c:pt idx="512">
                  <c:v>-12.34</c:v>
                </c:pt>
                <c:pt idx="513">
                  <c:v>-12.489000000000001</c:v>
                </c:pt>
                <c:pt idx="514">
                  <c:v>-12.413</c:v>
                </c:pt>
                <c:pt idx="515">
                  <c:v>-12.367000000000001</c:v>
                </c:pt>
                <c:pt idx="516">
                  <c:v>-11.944000000000001</c:v>
                </c:pt>
                <c:pt idx="517">
                  <c:v>-11.26</c:v>
                </c:pt>
                <c:pt idx="518">
                  <c:v>-10.342000000000001</c:v>
                </c:pt>
                <c:pt idx="519">
                  <c:v>-9.7070000000000007</c:v>
                </c:pt>
                <c:pt idx="520">
                  <c:v>-9.2680000000000007</c:v>
                </c:pt>
                <c:pt idx="521">
                  <c:v>-9.0530000000000008</c:v>
                </c:pt>
                <c:pt idx="522">
                  <c:v>-8.9480000000000004</c:v>
                </c:pt>
                <c:pt idx="523">
                  <c:v>-8.9309999999999992</c:v>
                </c:pt>
                <c:pt idx="524">
                  <c:v>-9.0050000000000008</c:v>
                </c:pt>
                <c:pt idx="525">
                  <c:v>-9.0960000000000001</c:v>
                </c:pt>
                <c:pt idx="526">
                  <c:v>-9.14</c:v>
                </c:pt>
                <c:pt idx="527">
                  <c:v>-9.1980000000000004</c:v>
                </c:pt>
                <c:pt idx="528">
                  <c:v>-8.7140000000000004</c:v>
                </c:pt>
                <c:pt idx="529">
                  <c:v>-8.3550000000000004</c:v>
                </c:pt>
                <c:pt idx="530">
                  <c:v>-7.8490000000000002</c:v>
                </c:pt>
                <c:pt idx="531">
                  <c:v>-7.5339999999999998</c:v>
                </c:pt>
                <c:pt idx="532">
                  <c:v>-7.3289999999999997</c:v>
                </c:pt>
                <c:pt idx="533">
                  <c:v>-7.2629999999999999</c:v>
                </c:pt>
                <c:pt idx="534">
                  <c:v>-7.2469999999999999</c:v>
                </c:pt>
                <c:pt idx="535">
                  <c:v>-7.2770000000000001</c:v>
                </c:pt>
                <c:pt idx="536">
                  <c:v>-7.3789999999999996</c:v>
                </c:pt>
                <c:pt idx="537">
                  <c:v>-7.4889999999999999</c:v>
                </c:pt>
                <c:pt idx="538">
                  <c:v>-7.6459999999999999</c:v>
                </c:pt>
                <c:pt idx="539">
                  <c:v>-7.42</c:v>
                </c:pt>
                <c:pt idx="540">
                  <c:v>-7.2430000000000003</c:v>
                </c:pt>
                <c:pt idx="541">
                  <c:v>-7.0410000000000004</c:v>
                </c:pt>
                <c:pt idx="542">
                  <c:v>-6.5119999999999996</c:v>
                </c:pt>
                <c:pt idx="543">
                  <c:v>-6.0529999999999999</c:v>
                </c:pt>
                <c:pt idx="544">
                  <c:v>-5.7489999999999997</c:v>
                </c:pt>
                <c:pt idx="545">
                  <c:v>-5.6520000000000001</c:v>
                </c:pt>
                <c:pt idx="546">
                  <c:v>-5.6379999999999999</c:v>
                </c:pt>
                <c:pt idx="547">
                  <c:v>-5.6859999999999999</c:v>
                </c:pt>
                <c:pt idx="548">
                  <c:v>-5.8140000000000001</c:v>
                </c:pt>
                <c:pt idx="549">
                  <c:v>-5.952</c:v>
                </c:pt>
                <c:pt idx="550">
                  <c:v>-6.1319999999999997</c:v>
                </c:pt>
                <c:pt idx="551">
                  <c:v>-6.3040000000000003</c:v>
                </c:pt>
                <c:pt idx="552">
                  <c:v>-6.4749999999999996</c:v>
                </c:pt>
                <c:pt idx="553">
                  <c:v>-6.4809999999999999</c:v>
                </c:pt>
                <c:pt idx="554">
                  <c:v>-6.2720000000000002</c:v>
                </c:pt>
                <c:pt idx="555">
                  <c:v>-6.2060000000000004</c:v>
                </c:pt>
                <c:pt idx="556">
                  <c:v>-6.2290000000000001</c:v>
                </c:pt>
                <c:pt idx="557">
                  <c:v>-6.3479999999999999</c:v>
                </c:pt>
                <c:pt idx="558">
                  <c:v>-6.4829999999999997</c:v>
                </c:pt>
                <c:pt idx="559">
                  <c:v>-6.633</c:v>
                </c:pt>
                <c:pt idx="560">
                  <c:v>-6.5209999999999999</c:v>
                </c:pt>
                <c:pt idx="561">
                  <c:v>-6.3609999999999998</c:v>
                </c:pt>
                <c:pt idx="562">
                  <c:v>-6.3310000000000004</c:v>
                </c:pt>
                <c:pt idx="563">
                  <c:v>-6.3680000000000003</c:v>
                </c:pt>
                <c:pt idx="564">
                  <c:v>-5.9790000000000001</c:v>
                </c:pt>
                <c:pt idx="565">
                  <c:v>-5.8330000000000002</c:v>
                </c:pt>
                <c:pt idx="566">
                  <c:v>-5.65</c:v>
                </c:pt>
                <c:pt idx="567">
                  <c:v>-5.6130000000000004</c:v>
                </c:pt>
                <c:pt idx="568">
                  <c:v>-5.4889999999999999</c:v>
                </c:pt>
                <c:pt idx="569">
                  <c:v>-5.5220000000000002</c:v>
                </c:pt>
                <c:pt idx="570">
                  <c:v>-5.6180000000000003</c:v>
                </c:pt>
                <c:pt idx="571">
                  <c:v>-5.72</c:v>
                </c:pt>
                <c:pt idx="572">
                  <c:v>-5.9039999999999999</c:v>
                </c:pt>
                <c:pt idx="573">
                  <c:v>-6.1059999999999999</c:v>
                </c:pt>
                <c:pt idx="574">
                  <c:v>-6.3559999999999999</c:v>
                </c:pt>
                <c:pt idx="575">
                  <c:v>-6.3239999999999998</c:v>
                </c:pt>
                <c:pt idx="576">
                  <c:v>-5.6680000000000001</c:v>
                </c:pt>
                <c:pt idx="577">
                  <c:v>-4.5709999999999997</c:v>
                </c:pt>
                <c:pt idx="578">
                  <c:v>-2.871</c:v>
                </c:pt>
                <c:pt idx="579">
                  <c:v>-1.484</c:v>
                </c:pt>
                <c:pt idx="580">
                  <c:v>-0.50600000000000001</c:v>
                </c:pt>
                <c:pt idx="581">
                  <c:v>5.1999999999999998E-2</c:v>
                </c:pt>
                <c:pt idx="582">
                  <c:v>0.41799999999999998</c:v>
                </c:pt>
                <c:pt idx="583">
                  <c:v>0.63700000000000001</c:v>
                </c:pt>
                <c:pt idx="584">
                  <c:v>0.71099999999999997</c:v>
                </c:pt>
                <c:pt idx="585">
                  <c:v>0.753</c:v>
                </c:pt>
                <c:pt idx="586">
                  <c:v>0.82</c:v>
                </c:pt>
                <c:pt idx="587">
                  <c:v>1.0069999999999999</c:v>
                </c:pt>
                <c:pt idx="588">
                  <c:v>1.59</c:v>
                </c:pt>
                <c:pt idx="589">
                  <c:v>2.3199999999999998</c:v>
                </c:pt>
                <c:pt idx="590">
                  <c:v>3.4830000000000001</c:v>
                </c:pt>
                <c:pt idx="591">
                  <c:v>4.34</c:v>
                </c:pt>
                <c:pt idx="592">
                  <c:v>4.9610000000000003</c:v>
                </c:pt>
                <c:pt idx="593">
                  <c:v>5.32</c:v>
                </c:pt>
                <c:pt idx="594">
                  <c:v>5.56</c:v>
                </c:pt>
                <c:pt idx="595">
                  <c:v>5.6989999999999998</c:v>
                </c:pt>
                <c:pt idx="596">
                  <c:v>5.7240000000000002</c:v>
                </c:pt>
                <c:pt idx="597">
                  <c:v>5.7240000000000002</c:v>
                </c:pt>
                <c:pt idx="598">
                  <c:v>5.6760000000000002</c:v>
                </c:pt>
                <c:pt idx="599">
                  <c:v>5.742</c:v>
                </c:pt>
              </c:numCache>
            </c:numRef>
          </c:yVal>
          <c:smooth val="0"/>
          <c:extLst>
            <c:ext xmlns:c16="http://schemas.microsoft.com/office/drawing/2014/chart" uri="{C3380CC4-5D6E-409C-BE32-E72D297353CC}">
              <c16:uniqueId val="{00000002-9C33-4B9C-A845-181DA811FC37}"/>
            </c:ext>
          </c:extLst>
        </c:ser>
        <c:ser>
          <c:idx val="7"/>
          <c:order val="5"/>
          <c:tx>
            <c:v>MO</c:v>
          </c:tx>
          <c:spPr>
            <a:ln>
              <a:solidFill>
                <a:schemeClr val="accent5">
                  <a:lumMod val="50000"/>
                </a:schemeClr>
              </a:solidFill>
            </a:ln>
          </c:spPr>
          <c:marker>
            <c:symbol val="none"/>
          </c:marker>
          <c:dPt>
            <c:idx val="1"/>
            <c:bubble3D val="0"/>
            <c:extLst>
              <c:ext xmlns:c16="http://schemas.microsoft.com/office/drawing/2014/chart" uri="{C3380CC4-5D6E-409C-BE32-E72D297353CC}">
                <c16:uniqueId val="{00000003-9C33-4B9C-A845-181DA811FC37}"/>
              </c:ext>
            </c:extLst>
          </c:dPt>
          <c:xVal>
            <c:numRef>
              <c:f>Sheet1!$S$8:$T$8</c:f>
              <c:numCache>
                <c:formatCode>General</c:formatCode>
                <c:ptCount val="2"/>
                <c:pt idx="0" formatCode="m/d/yyyy">
                  <c:v>25569</c:v>
                </c:pt>
                <c:pt idx="1">
                  <c:v>62093</c:v>
                </c:pt>
              </c:numCache>
            </c:numRef>
          </c:xVal>
          <c:yVal>
            <c:numRef>
              <c:f>Sheet1!$AA$8:$AB$8</c:f>
              <c:numCache>
                <c:formatCode>General</c:formatCode>
                <c:ptCount val="2"/>
                <c:pt idx="0">
                  <c:v>-50</c:v>
                </c:pt>
                <c:pt idx="1">
                  <c:v>-50</c:v>
                </c:pt>
              </c:numCache>
            </c:numRef>
          </c:yVal>
          <c:smooth val="0"/>
          <c:extLst>
            <c:ext xmlns:c16="http://schemas.microsoft.com/office/drawing/2014/chart" uri="{C3380CC4-5D6E-409C-BE32-E72D297353CC}">
              <c16:uniqueId val="{00000004-9C33-4B9C-A845-181DA811FC37}"/>
            </c:ext>
          </c:extLst>
        </c:ser>
        <c:ser>
          <c:idx val="8"/>
          <c:order val="6"/>
          <c:tx>
            <c:v>Historical</c:v>
          </c:tx>
          <c:spPr>
            <a:ln>
              <a:solidFill>
                <a:schemeClr val="tx1">
                  <a:lumMod val="75000"/>
                  <a:lumOff val="25000"/>
                </a:schemeClr>
              </a:solidFill>
            </a:ln>
          </c:spPr>
          <c:marker>
            <c:symbol val="none"/>
          </c:marker>
          <c:xVal>
            <c:numRef>
              <c:f>'02N21W11J03S'!$A$2:$A$130</c:f>
              <c:numCache>
                <c:formatCode>m/d/yyyy</c:formatCode>
                <c:ptCount val="129"/>
                <c:pt idx="0">
                  <c:v>33245</c:v>
                </c:pt>
                <c:pt idx="1">
                  <c:v>33320</c:v>
                </c:pt>
                <c:pt idx="2">
                  <c:v>33381</c:v>
                </c:pt>
                <c:pt idx="3">
                  <c:v>33477</c:v>
                </c:pt>
                <c:pt idx="4">
                  <c:v>33561</c:v>
                </c:pt>
                <c:pt idx="5">
                  <c:v>33590</c:v>
                </c:pt>
                <c:pt idx="6">
                  <c:v>33624</c:v>
                </c:pt>
                <c:pt idx="7">
                  <c:v>33626</c:v>
                </c:pt>
                <c:pt idx="8">
                  <c:v>33661</c:v>
                </c:pt>
                <c:pt idx="9">
                  <c:v>33702</c:v>
                </c:pt>
                <c:pt idx="10">
                  <c:v>33742</c:v>
                </c:pt>
                <c:pt idx="11">
                  <c:v>33787</c:v>
                </c:pt>
                <c:pt idx="12">
                  <c:v>33805</c:v>
                </c:pt>
                <c:pt idx="13">
                  <c:v>33814</c:v>
                </c:pt>
                <c:pt idx="14">
                  <c:v>33826</c:v>
                </c:pt>
                <c:pt idx="15">
                  <c:v>33827</c:v>
                </c:pt>
                <c:pt idx="16">
                  <c:v>33834</c:v>
                </c:pt>
                <c:pt idx="17">
                  <c:v>33870</c:v>
                </c:pt>
                <c:pt idx="18">
                  <c:v>33918</c:v>
                </c:pt>
                <c:pt idx="19">
                  <c:v>33933</c:v>
                </c:pt>
                <c:pt idx="20">
                  <c:v>33953</c:v>
                </c:pt>
                <c:pt idx="21">
                  <c:v>34003</c:v>
                </c:pt>
                <c:pt idx="22">
                  <c:v>34064</c:v>
                </c:pt>
                <c:pt idx="23">
                  <c:v>34102</c:v>
                </c:pt>
                <c:pt idx="24">
                  <c:v>34114</c:v>
                </c:pt>
                <c:pt idx="25">
                  <c:v>34130</c:v>
                </c:pt>
                <c:pt idx="26">
                  <c:v>34164</c:v>
                </c:pt>
                <c:pt idx="27">
                  <c:v>34170</c:v>
                </c:pt>
                <c:pt idx="28">
                  <c:v>34199</c:v>
                </c:pt>
                <c:pt idx="29">
                  <c:v>34242</c:v>
                </c:pt>
                <c:pt idx="30">
                  <c:v>34282</c:v>
                </c:pt>
                <c:pt idx="31">
                  <c:v>34323</c:v>
                </c:pt>
                <c:pt idx="32">
                  <c:v>34357</c:v>
                </c:pt>
                <c:pt idx="33">
                  <c:v>34365</c:v>
                </c:pt>
                <c:pt idx="34">
                  <c:v>34416</c:v>
                </c:pt>
                <c:pt idx="35">
                  <c:v>34417</c:v>
                </c:pt>
                <c:pt idx="36">
                  <c:v>34422</c:v>
                </c:pt>
                <c:pt idx="37">
                  <c:v>34443</c:v>
                </c:pt>
                <c:pt idx="38">
                  <c:v>34464</c:v>
                </c:pt>
                <c:pt idx="39">
                  <c:v>34491</c:v>
                </c:pt>
                <c:pt idx="40">
                  <c:v>34598</c:v>
                </c:pt>
                <c:pt idx="41">
                  <c:v>34631</c:v>
                </c:pt>
                <c:pt idx="42">
                  <c:v>34718</c:v>
                </c:pt>
                <c:pt idx="43">
                  <c:v>34778</c:v>
                </c:pt>
                <c:pt idx="44">
                  <c:v>34856</c:v>
                </c:pt>
                <c:pt idx="45">
                  <c:v>34905</c:v>
                </c:pt>
                <c:pt idx="46">
                  <c:v>34953</c:v>
                </c:pt>
                <c:pt idx="47">
                  <c:v>35157</c:v>
                </c:pt>
                <c:pt idx="48">
                  <c:v>35226</c:v>
                </c:pt>
                <c:pt idx="49">
                  <c:v>35269</c:v>
                </c:pt>
                <c:pt idx="50">
                  <c:v>35335</c:v>
                </c:pt>
                <c:pt idx="51">
                  <c:v>35337</c:v>
                </c:pt>
                <c:pt idx="52">
                  <c:v>35573</c:v>
                </c:pt>
                <c:pt idx="53">
                  <c:v>35577</c:v>
                </c:pt>
                <c:pt idx="54">
                  <c:v>35641</c:v>
                </c:pt>
                <c:pt idx="55">
                  <c:v>35712</c:v>
                </c:pt>
                <c:pt idx="56">
                  <c:v>35762</c:v>
                </c:pt>
                <c:pt idx="57">
                  <c:v>35873</c:v>
                </c:pt>
                <c:pt idx="58">
                  <c:v>36020</c:v>
                </c:pt>
                <c:pt idx="59">
                  <c:v>36081</c:v>
                </c:pt>
                <c:pt idx="60">
                  <c:v>36194</c:v>
                </c:pt>
                <c:pt idx="61">
                  <c:v>36305</c:v>
                </c:pt>
                <c:pt idx="62">
                  <c:v>36368</c:v>
                </c:pt>
                <c:pt idx="63">
                  <c:v>36446</c:v>
                </c:pt>
                <c:pt idx="64">
                  <c:v>36503</c:v>
                </c:pt>
                <c:pt idx="65">
                  <c:v>36559</c:v>
                </c:pt>
                <c:pt idx="66">
                  <c:v>36622</c:v>
                </c:pt>
                <c:pt idx="67">
                  <c:v>36747</c:v>
                </c:pt>
                <c:pt idx="68">
                  <c:v>36809</c:v>
                </c:pt>
                <c:pt idx="69">
                  <c:v>36879</c:v>
                </c:pt>
                <c:pt idx="70">
                  <c:v>36929</c:v>
                </c:pt>
                <c:pt idx="71">
                  <c:v>36986</c:v>
                </c:pt>
                <c:pt idx="72">
                  <c:v>37046</c:v>
                </c:pt>
                <c:pt idx="73">
                  <c:v>37118</c:v>
                </c:pt>
                <c:pt idx="74">
                  <c:v>37172</c:v>
                </c:pt>
                <c:pt idx="75">
                  <c:v>37242</c:v>
                </c:pt>
                <c:pt idx="76">
                  <c:v>37299</c:v>
                </c:pt>
                <c:pt idx="77">
                  <c:v>37356</c:v>
                </c:pt>
                <c:pt idx="78">
                  <c:v>37414</c:v>
                </c:pt>
                <c:pt idx="79">
                  <c:v>37476</c:v>
                </c:pt>
                <c:pt idx="80">
                  <c:v>37547</c:v>
                </c:pt>
                <c:pt idx="81">
                  <c:v>37781</c:v>
                </c:pt>
                <c:pt idx="82">
                  <c:v>38023</c:v>
                </c:pt>
                <c:pt idx="83">
                  <c:v>38820</c:v>
                </c:pt>
                <c:pt idx="84">
                  <c:v>39604</c:v>
                </c:pt>
                <c:pt idx="85">
                  <c:v>39673</c:v>
                </c:pt>
                <c:pt idx="86">
                  <c:v>39723</c:v>
                </c:pt>
                <c:pt idx="87">
                  <c:v>39790</c:v>
                </c:pt>
                <c:pt idx="88">
                  <c:v>39855</c:v>
                </c:pt>
                <c:pt idx="89">
                  <c:v>39903</c:v>
                </c:pt>
                <c:pt idx="90">
                  <c:v>39968</c:v>
                </c:pt>
                <c:pt idx="91">
                  <c:v>40028</c:v>
                </c:pt>
                <c:pt idx="92">
                  <c:v>40095</c:v>
                </c:pt>
                <c:pt idx="93">
                  <c:v>40150</c:v>
                </c:pt>
                <c:pt idx="94">
                  <c:v>40220</c:v>
                </c:pt>
                <c:pt idx="95">
                  <c:v>40277</c:v>
                </c:pt>
                <c:pt idx="96">
                  <c:v>40335</c:v>
                </c:pt>
                <c:pt idx="97">
                  <c:v>40400</c:v>
                </c:pt>
                <c:pt idx="98">
                  <c:v>40464</c:v>
                </c:pt>
                <c:pt idx="99">
                  <c:v>40513</c:v>
                </c:pt>
                <c:pt idx="100">
                  <c:v>40605</c:v>
                </c:pt>
                <c:pt idx="101">
                  <c:v>40721</c:v>
                </c:pt>
                <c:pt idx="102">
                  <c:v>40808</c:v>
                </c:pt>
                <c:pt idx="103">
                  <c:v>40896</c:v>
                </c:pt>
                <c:pt idx="104">
                  <c:v>40989</c:v>
                </c:pt>
                <c:pt idx="105">
                  <c:v>41066</c:v>
                </c:pt>
                <c:pt idx="106">
                  <c:v>41176</c:v>
                </c:pt>
                <c:pt idx="107">
                  <c:v>41255</c:v>
                </c:pt>
                <c:pt idx="108">
                  <c:v>41337</c:v>
                </c:pt>
                <c:pt idx="109">
                  <c:v>41431</c:v>
                </c:pt>
                <c:pt idx="110">
                  <c:v>41533</c:v>
                </c:pt>
                <c:pt idx="111">
                  <c:v>41626</c:v>
                </c:pt>
                <c:pt idx="112">
                  <c:v>41708</c:v>
                </c:pt>
                <c:pt idx="113">
                  <c:v>41800</c:v>
                </c:pt>
                <c:pt idx="114">
                  <c:v>41834</c:v>
                </c:pt>
                <c:pt idx="115">
                  <c:v>41866</c:v>
                </c:pt>
                <c:pt idx="116">
                  <c:v>41899</c:v>
                </c:pt>
                <c:pt idx="117">
                  <c:v>41995</c:v>
                </c:pt>
                <c:pt idx="118">
                  <c:v>42079</c:v>
                </c:pt>
                <c:pt idx="119">
                  <c:v>42159</c:v>
                </c:pt>
                <c:pt idx="120">
                  <c:v>42299</c:v>
                </c:pt>
                <c:pt idx="121">
                  <c:v>42362</c:v>
                </c:pt>
                <c:pt idx="122">
                  <c:v>42432</c:v>
                </c:pt>
                <c:pt idx="123">
                  <c:v>42542</c:v>
                </c:pt>
                <c:pt idx="124">
                  <c:v>42591</c:v>
                </c:pt>
                <c:pt idx="125">
                  <c:v>42627</c:v>
                </c:pt>
                <c:pt idx="126">
                  <c:v>42628</c:v>
                </c:pt>
                <c:pt idx="127">
                  <c:v>42683</c:v>
                </c:pt>
                <c:pt idx="128">
                  <c:v>42716</c:v>
                </c:pt>
              </c:numCache>
            </c:numRef>
          </c:xVal>
          <c:yVal>
            <c:numRef>
              <c:f>'02N21W11J03S'!$B$2:$B$130</c:f>
              <c:numCache>
                <c:formatCode>General</c:formatCode>
                <c:ptCount val="129"/>
                <c:pt idx="0">
                  <c:v>-80.61</c:v>
                </c:pt>
                <c:pt idx="1">
                  <c:v>-76.11</c:v>
                </c:pt>
                <c:pt idx="2">
                  <c:v>-77.530014039999998</c:v>
                </c:pt>
                <c:pt idx="3">
                  <c:v>-77.710006710000002</c:v>
                </c:pt>
                <c:pt idx="4">
                  <c:v>-79.010000000000005</c:v>
                </c:pt>
                <c:pt idx="5">
                  <c:v>-76.930000000000007</c:v>
                </c:pt>
                <c:pt idx="6">
                  <c:v>-73.36000061</c:v>
                </c:pt>
                <c:pt idx="7">
                  <c:v>-73.39</c:v>
                </c:pt>
                <c:pt idx="8">
                  <c:v>-70.95</c:v>
                </c:pt>
                <c:pt idx="9">
                  <c:v>-66.650000000000006</c:v>
                </c:pt>
                <c:pt idx="10">
                  <c:v>-75.88</c:v>
                </c:pt>
                <c:pt idx="11">
                  <c:v>-78.069999999999993</c:v>
                </c:pt>
                <c:pt idx="12">
                  <c:v>-72.680007930000002</c:v>
                </c:pt>
                <c:pt idx="13">
                  <c:v>-75.500015259999998</c:v>
                </c:pt>
                <c:pt idx="14">
                  <c:v>-74.060012819999997</c:v>
                </c:pt>
                <c:pt idx="15">
                  <c:v>-75.159988400000003</c:v>
                </c:pt>
                <c:pt idx="16">
                  <c:v>-75.849999999999994</c:v>
                </c:pt>
                <c:pt idx="17">
                  <c:v>-80.23</c:v>
                </c:pt>
                <c:pt idx="18">
                  <c:v>-73.689987180000003</c:v>
                </c:pt>
                <c:pt idx="19">
                  <c:v>-70.61000061</c:v>
                </c:pt>
                <c:pt idx="20">
                  <c:v>-73.150000000000006</c:v>
                </c:pt>
                <c:pt idx="21">
                  <c:v>-69.569999999999993</c:v>
                </c:pt>
                <c:pt idx="22">
                  <c:v>-66.569999999999993</c:v>
                </c:pt>
                <c:pt idx="23">
                  <c:v>-73.28</c:v>
                </c:pt>
                <c:pt idx="24">
                  <c:v>-63.31</c:v>
                </c:pt>
                <c:pt idx="25">
                  <c:v>-69.540000000000006</c:v>
                </c:pt>
                <c:pt idx="26">
                  <c:v>-77.750015259999998</c:v>
                </c:pt>
                <c:pt idx="27">
                  <c:v>-64.61</c:v>
                </c:pt>
                <c:pt idx="28">
                  <c:v>-74.58</c:v>
                </c:pt>
                <c:pt idx="29">
                  <c:v>-69.41</c:v>
                </c:pt>
                <c:pt idx="30">
                  <c:v>-77.27</c:v>
                </c:pt>
                <c:pt idx="31">
                  <c:v>-74.740005490000001</c:v>
                </c:pt>
                <c:pt idx="32">
                  <c:v>-68.61</c:v>
                </c:pt>
                <c:pt idx="33">
                  <c:v>-74.709999999999994</c:v>
                </c:pt>
                <c:pt idx="34">
                  <c:v>-63.91</c:v>
                </c:pt>
                <c:pt idx="35">
                  <c:v>-71.31</c:v>
                </c:pt>
                <c:pt idx="36">
                  <c:v>-70.780014039999998</c:v>
                </c:pt>
                <c:pt idx="37">
                  <c:v>-72.460006710000002</c:v>
                </c:pt>
                <c:pt idx="38">
                  <c:v>-75.319999999999993</c:v>
                </c:pt>
                <c:pt idx="39">
                  <c:v>-66.209999999999994</c:v>
                </c:pt>
                <c:pt idx="40">
                  <c:v>-75.010000000000005</c:v>
                </c:pt>
                <c:pt idx="41">
                  <c:v>-83.63999939</c:v>
                </c:pt>
                <c:pt idx="42">
                  <c:v>-68.209999999999994</c:v>
                </c:pt>
                <c:pt idx="43">
                  <c:v>-64.41</c:v>
                </c:pt>
                <c:pt idx="44">
                  <c:v>-64.510000000000005</c:v>
                </c:pt>
                <c:pt idx="45">
                  <c:v>-70.209999999999994</c:v>
                </c:pt>
                <c:pt idx="46">
                  <c:v>-78.460006710000002</c:v>
                </c:pt>
                <c:pt idx="47">
                  <c:v>-64.31</c:v>
                </c:pt>
                <c:pt idx="48">
                  <c:v>-67.11</c:v>
                </c:pt>
                <c:pt idx="49">
                  <c:v>-67.61</c:v>
                </c:pt>
                <c:pt idx="50">
                  <c:v>-69.11</c:v>
                </c:pt>
                <c:pt idx="51">
                  <c:v>-76.489999999999995</c:v>
                </c:pt>
                <c:pt idx="52">
                  <c:v>-66.61</c:v>
                </c:pt>
                <c:pt idx="53">
                  <c:v>-72.66</c:v>
                </c:pt>
                <c:pt idx="54">
                  <c:v>-68.61</c:v>
                </c:pt>
                <c:pt idx="55">
                  <c:v>-70.61</c:v>
                </c:pt>
                <c:pt idx="56">
                  <c:v>-64.41</c:v>
                </c:pt>
                <c:pt idx="57">
                  <c:v>-56.41</c:v>
                </c:pt>
                <c:pt idx="58">
                  <c:v>-7.61</c:v>
                </c:pt>
                <c:pt idx="59">
                  <c:v>-64.010000000000005</c:v>
                </c:pt>
                <c:pt idx="60">
                  <c:v>-56.91</c:v>
                </c:pt>
                <c:pt idx="61">
                  <c:v>-55.91</c:v>
                </c:pt>
                <c:pt idx="62">
                  <c:v>-57.71</c:v>
                </c:pt>
                <c:pt idx="63">
                  <c:v>-61.11</c:v>
                </c:pt>
                <c:pt idx="64">
                  <c:v>-62.41</c:v>
                </c:pt>
                <c:pt idx="65">
                  <c:v>-55.11</c:v>
                </c:pt>
                <c:pt idx="66">
                  <c:v>-54.21</c:v>
                </c:pt>
                <c:pt idx="67">
                  <c:v>-58.01</c:v>
                </c:pt>
                <c:pt idx="68">
                  <c:v>-59.91</c:v>
                </c:pt>
                <c:pt idx="69">
                  <c:v>-61.41</c:v>
                </c:pt>
                <c:pt idx="70">
                  <c:v>-52.21</c:v>
                </c:pt>
                <c:pt idx="71">
                  <c:v>-50.11</c:v>
                </c:pt>
                <c:pt idx="72">
                  <c:v>-50.61</c:v>
                </c:pt>
                <c:pt idx="73">
                  <c:v>-54.61</c:v>
                </c:pt>
                <c:pt idx="74">
                  <c:v>-54.61</c:v>
                </c:pt>
                <c:pt idx="75">
                  <c:v>-48.61</c:v>
                </c:pt>
                <c:pt idx="76">
                  <c:v>-47.61</c:v>
                </c:pt>
                <c:pt idx="77">
                  <c:v>-51.61</c:v>
                </c:pt>
                <c:pt idx="78">
                  <c:v>-51.61</c:v>
                </c:pt>
                <c:pt idx="79">
                  <c:v>-54.61</c:v>
                </c:pt>
                <c:pt idx="80">
                  <c:v>-56.61</c:v>
                </c:pt>
                <c:pt idx="81">
                  <c:v>12.39</c:v>
                </c:pt>
                <c:pt idx="82">
                  <c:v>5.39</c:v>
                </c:pt>
                <c:pt idx="83">
                  <c:v>-39.61</c:v>
                </c:pt>
                <c:pt idx="84">
                  <c:v>-47.21</c:v>
                </c:pt>
                <c:pt idx="85">
                  <c:v>-47.51</c:v>
                </c:pt>
                <c:pt idx="86">
                  <c:v>-48.61</c:v>
                </c:pt>
                <c:pt idx="87">
                  <c:v>-45.71</c:v>
                </c:pt>
                <c:pt idx="88">
                  <c:v>-41.11</c:v>
                </c:pt>
                <c:pt idx="89">
                  <c:v>-40.81</c:v>
                </c:pt>
                <c:pt idx="90">
                  <c:v>-47.21</c:v>
                </c:pt>
                <c:pt idx="91">
                  <c:v>-43.51</c:v>
                </c:pt>
                <c:pt idx="92">
                  <c:v>-51.11</c:v>
                </c:pt>
                <c:pt idx="93">
                  <c:v>-43.81</c:v>
                </c:pt>
                <c:pt idx="94">
                  <c:v>-36.01</c:v>
                </c:pt>
                <c:pt idx="95">
                  <c:v>-35.01</c:v>
                </c:pt>
                <c:pt idx="96">
                  <c:v>-39.21</c:v>
                </c:pt>
                <c:pt idx="97">
                  <c:v>-41.21</c:v>
                </c:pt>
                <c:pt idx="98">
                  <c:v>-39.71</c:v>
                </c:pt>
                <c:pt idx="99">
                  <c:v>-39.51</c:v>
                </c:pt>
                <c:pt idx="100">
                  <c:v>-33.81</c:v>
                </c:pt>
                <c:pt idx="101">
                  <c:v>-38.909999999999997</c:v>
                </c:pt>
                <c:pt idx="102">
                  <c:v>-54.51</c:v>
                </c:pt>
                <c:pt idx="103">
                  <c:v>-48.71</c:v>
                </c:pt>
                <c:pt idx="104">
                  <c:v>-41.01</c:v>
                </c:pt>
                <c:pt idx="105">
                  <c:v>-42.91</c:v>
                </c:pt>
                <c:pt idx="106">
                  <c:v>-49.11</c:v>
                </c:pt>
                <c:pt idx="107">
                  <c:v>-42.51</c:v>
                </c:pt>
                <c:pt idx="108">
                  <c:v>-44.71</c:v>
                </c:pt>
                <c:pt idx="109">
                  <c:v>-50.11</c:v>
                </c:pt>
                <c:pt idx="110">
                  <c:v>-57.11</c:v>
                </c:pt>
                <c:pt idx="111">
                  <c:v>-62.61</c:v>
                </c:pt>
                <c:pt idx="112">
                  <c:v>-51.71</c:v>
                </c:pt>
                <c:pt idx="113">
                  <c:v>-61.81</c:v>
                </c:pt>
                <c:pt idx="114">
                  <c:v>-60.61</c:v>
                </c:pt>
                <c:pt idx="115">
                  <c:v>-68.510000000000005</c:v>
                </c:pt>
                <c:pt idx="116">
                  <c:v>-71.31</c:v>
                </c:pt>
                <c:pt idx="117">
                  <c:v>-53.51</c:v>
                </c:pt>
                <c:pt idx="118">
                  <c:v>-51.01</c:v>
                </c:pt>
                <c:pt idx="119">
                  <c:v>-64.31</c:v>
                </c:pt>
                <c:pt idx="120">
                  <c:v>-69.010000000000005</c:v>
                </c:pt>
                <c:pt idx="121">
                  <c:v>-69.41</c:v>
                </c:pt>
                <c:pt idx="122">
                  <c:v>-61.61</c:v>
                </c:pt>
                <c:pt idx="123">
                  <c:v>-59.31</c:v>
                </c:pt>
                <c:pt idx="124">
                  <c:v>-68.539990000000003</c:v>
                </c:pt>
                <c:pt idx="125">
                  <c:v>-75.069990000000004</c:v>
                </c:pt>
                <c:pt idx="126">
                  <c:v>-79.91</c:v>
                </c:pt>
                <c:pt idx="127">
                  <c:v>-76.629990000000006</c:v>
                </c:pt>
                <c:pt idx="128">
                  <c:v>-65.91</c:v>
                </c:pt>
              </c:numCache>
            </c:numRef>
          </c:yVal>
          <c:smooth val="0"/>
          <c:extLst>
            <c:ext xmlns:c16="http://schemas.microsoft.com/office/drawing/2014/chart" uri="{C3380CC4-5D6E-409C-BE32-E72D297353CC}">
              <c16:uniqueId val="{00000005-9C33-4B9C-A845-181DA811FC37}"/>
            </c:ext>
          </c:extLst>
        </c:ser>
        <c:ser>
          <c:idx val="3"/>
          <c:order val="7"/>
          <c:tx>
            <c:strRef>
              <c:f>Sheet1!$BH$1</c:f>
              <c:strCache>
                <c:ptCount val="1"/>
                <c:pt idx="0">
                  <c:v>Projects-20% Reduction</c:v>
                </c:pt>
              </c:strCache>
              <c:extLst xmlns:c15="http://schemas.microsoft.com/office/drawing/2012/chart"/>
            </c:strRef>
          </c:tx>
          <c:marker>
            <c:symbol val="none"/>
          </c:marker>
          <c:xVal>
            <c:numRef>
              <c:f>Sheet1!$AC$4:$AC$603</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extLst xmlns:c15="http://schemas.microsoft.com/office/drawing/2012/chart"/>
            </c:numRef>
          </c:xVal>
          <c:yVal>
            <c:numRef>
              <c:f>Sheet1!$BN$4:$BN$603</c:f>
              <c:extLst xmlns:c15="http://schemas.microsoft.com/office/drawing/2012/chart"/>
            </c:numRef>
          </c:yVal>
          <c:smooth val="0"/>
          <c:extLst xmlns:c15="http://schemas.microsoft.com/office/drawing/2012/chart">
            <c:ext xmlns:c16="http://schemas.microsoft.com/office/drawing/2014/chart" uri="{C3380CC4-5D6E-409C-BE32-E72D297353CC}">
              <c16:uniqueId val="{00000006-9C33-4B9C-A845-181DA811FC37}"/>
            </c:ext>
          </c:extLst>
        </c:ser>
        <c:ser>
          <c:idx val="5"/>
          <c:order val="8"/>
          <c:tx>
            <c:strRef>
              <c:f>Sheet1!$BZ$1</c:f>
              <c:strCache>
                <c:ptCount val="1"/>
                <c:pt idx="0">
                  <c:v>Projects-0% PV/WLP &amp; 55% OX</c:v>
                </c:pt>
              </c:strCache>
              <c:extLst xmlns:c15="http://schemas.microsoft.com/office/drawing/2012/chart"/>
            </c:strRef>
          </c:tx>
          <c:marker>
            <c:symbol val="none"/>
          </c:marker>
          <c:xVal>
            <c:numRef>
              <c:f>Sheet1!$AC$4:$AC$603</c:f>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extLst xmlns:c15="http://schemas.microsoft.com/office/drawing/2012/chart"/>
            </c:numRef>
          </c:xVal>
          <c:yVal>
            <c:numRef>
              <c:f>Sheet1!$CF$4:$CF$603</c:f>
              <c:extLst xmlns:c15="http://schemas.microsoft.com/office/drawing/2012/chart"/>
            </c:numRef>
          </c:yVal>
          <c:smooth val="0"/>
          <c:extLst xmlns:c15="http://schemas.microsoft.com/office/drawing/2012/chart">
            <c:ext xmlns:c16="http://schemas.microsoft.com/office/drawing/2014/chart" uri="{C3380CC4-5D6E-409C-BE32-E72D297353CC}">
              <c16:uniqueId val="{00000007-9C33-4B9C-A845-181DA811FC37}"/>
            </c:ext>
          </c:extLst>
        </c:ser>
        <c:dLbls>
          <c:showLegendKey val="0"/>
          <c:showVal val="0"/>
          <c:showCatName val="0"/>
          <c:showSerName val="0"/>
          <c:showPercent val="0"/>
          <c:showBubbleSize val="0"/>
        </c:dLbls>
        <c:axId val="98477184"/>
        <c:axId val="98478720"/>
        <c:extLst>
          <c:ext xmlns:c15="http://schemas.microsoft.com/office/drawing/2012/chart" uri="{02D57815-91ED-43cb-92C2-25804820EDAC}">
            <c15:filteredScatterSeries>
              <c15:ser>
                <c:idx val="2"/>
                <c:order val="1"/>
                <c:tx>
                  <c:v>Projects</c:v>
                </c:tx>
                <c:spPr>
                  <a:ln>
                    <a:solidFill>
                      <a:schemeClr val="accent3"/>
                    </a:solidFill>
                  </a:ln>
                </c:spPr>
                <c:marker>
                  <c:symbol val="none"/>
                </c:marker>
                <c:xVal>
                  <c:numRef>
                    <c:extLst>
                      <c:ext uri="{02D57815-91ED-43cb-92C2-25804820EDAC}">
                        <c15:formulaRef>
                          <c15:sqref>Sheet1!$AC$4:$AC$603</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c:ext uri="{02D57815-91ED-43cb-92C2-25804820EDAC}">
                        <c15:formulaRef>
                          <c15:sqref>Sheet1!$BF$4:$BF$603</c15:sqref>
                        </c15:formulaRef>
                      </c:ext>
                    </c:extLst>
                    <c:numCache>
                      <c:formatCode>General</c:formatCode>
                      <c:ptCount val="600"/>
                      <c:pt idx="0">
                        <c:v>-71.036000000000001</c:v>
                      </c:pt>
                      <c:pt idx="1">
                        <c:v>-70.784000000000006</c:v>
                      </c:pt>
                      <c:pt idx="2">
                        <c:v>-70.266000000000005</c:v>
                      </c:pt>
                      <c:pt idx="3">
                        <c:v>-69.869</c:v>
                      </c:pt>
                      <c:pt idx="4">
                        <c:v>-69.515000000000001</c:v>
                      </c:pt>
                      <c:pt idx="5">
                        <c:v>-69.256</c:v>
                      </c:pt>
                      <c:pt idx="6">
                        <c:v>-69.007000000000005</c:v>
                      </c:pt>
                      <c:pt idx="7">
                        <c:v>-68.8</c:v>
                      </c:pt>
                      <c:pt idx="8">
                        <c:v>-68.686000000000007</c:v>
                      </c:pt>
                      <c:pt idx="9">
                        <c:v>-68.578999999999994</c:v>
                      </c:pt>
                      <c:pt idx="10">
                        <c:v>-68.58</c:v>
                      </c:pt>
                      <c:pt idx="11">
                        <c:v>-68.572000000000003</c:v>
                      </c:pt>
                      <c:pt idx="12">
                        <c:v>-68.366</c:v>
                      </c:pt>
                      <c:pt idx="13">
                        <c:v>-68.176000000000002</c:v>
                      </c:pt>
                      <c:pt idx="14">
                        <c:v>-67.873000000000005</c:v>
                      </c:pt>
                      <c:pt idx="15">
                        <c:v>-67.659000000000006</c:v>
                      </c:pt>
                      <c:pt idx="16">
                        <c:v>-67.460999999999999</c:v>
                      </c:pt>
                      <c:pt idx="17">
                        <c:v>-67.302000000000007</c:v>
                      </c:pt>
                      <c:pt idx="18">
                        <c:v>-67.123999999999995</c:v>
                      </c:pt>
                      <c:pt idx="19">
                        <c:v>-66.965000000000003</c:v>
                      </c:pt>
                      <c:pt idx="20">
                        <c:v>-66.876000000000005</c:v>
                      </c:pt>
                      <c:pt idx="21">
                        <c:v>-66.777000000000001</c:v>
                      </c:pt>
                      <c:pt idx="22">
                        <c:v>-66.748000000000005</c:v>
                      </c:pt>
                      <c:pt idx="23">
                        <c:v>-66.492000000000004</c:v>
                      </c:pt>
                      <c:pt idx="24">
                        <c:v>-66.292000000000002</c:v>
                      </c:pt>
                      <c:pt idx="25">
                        <c:v>-65.903000000000006</c:v>
                      </c:pt>
                      <c:pt idx="26">
                        <c:v>-65.474000000000004</c:v>
                      </c:pt>
                      <c:pt idx="27">
                        <c:v>-65.168000000000006</c:v>
                      </c:pt>
                      <c:pt idx="28">
                        <c:v>-64.906000000000006</c:v>
                      </c:pt>
                      <c:pt idx="29">
                        <c:v>-64.762</c:v>
                      </c:pt>
                      <c:pt idx="30">
                        <c:v>-64.644999999999996</c:v>
                      </c:pt>
                      <c:pt idx="31">
                        <c:v>-64.572999999999993</c:v>
                      </c:pt>
                      <c:pt idx="32">
                        <c:v>-64.587999999999994</c:v>
                      </c:pt>
                      <c:pt idx="33">
                        <c:v>-64.608999999999995</c:v>
                      </c:pt>
                      <c:pt idx="34">
                        <c:v>-64.694000000000003</c:v>
                      </c:pt>
                      <c:pt idx="35">
                        <c:v>-64.813999999999993</c:v>
                      </c:pt>
                      <c:pt idx="36">
                        <c:v>-64.44</c:v>
                      </c:pt>
                      <c:pt idx="37">
                        <c:v>-64.256</c:v>
                      </c:pt>
                      <c:pt idx="38">
                        <c:v>-64.040000000000006</c:v>
                      </c:pt>
                      <c:pt idx="39">
                        <c:v>-63.924999999999997</c:v>
                      </c:pt>
                      <c:pt idx="40">
                        <c:v>-63.838999999999999</c:v>
                      </c:pt>
                      <c:pt idx="41">
                        <c:v>-63.843000000000004</c:v>
                      </c:pt>
                      <c:pt idx="42">
                        <c:v>-63.857999999999997</c:v>
                      </c:pt>
                      <c:pt idx="43">
                        <c:v>-63.896000000000001</c:v>
                      </c:pt>
                      <c:pt idx="44">
                        <c:v>-64.004000000000005</c:v>
                      </c:pt>
                      <c:pt idx="45">
                        <c:v>-64.108000000000004</c:v>
                      </c:pt>
                      <c:pt idx="46">
                        <c:v>-64.263000000000005</c:v>
                      </c:pt>
                      <c:pt idx="47">
                        <c:v>-64.296000000000006</c:v>
                      </c:pt>
                      <c:pt idx="48">
                        <c:v>-63.981000000000002</c:v>
                      </c:pt>
                      <c:pt idx="49">
                        <c:v>-63.781999999999996</c:v>
                      </c:pt>
                      <c:pt idx="50">
                        <c:v>-63.55</c:v>
                      </c:pt>
                      <c:pt idx="51">
                        <c:v>-63.375</c:v>
                      </c:pt>
                      <c:pt idx="52">
                        <c:v>-63.195999999999998</c:v>
                      </c:pt>
                      <c:pt idx="53">
                        <c:v>-63.095999999999997</c:v>
                      </c:pt>
                      <c:pt idx="54">
                        <c:v>-62.997999999999998</c:v>
                      </c:pt>
                      <c:pt idx="55">
                        <c:v>-62.923999999999999</c:v>
                      </c:pt>
                      <c:pt idx="56">
                        <c:v>-62.923999999999999</c:v>
                      </c:pt>
                      <c:pt idx="57">
                        <c:v>-62.92</c:v>
                      </c:pt>
                      <c:pt idx="58">
                        <c:v>-63.058999999999997</c:v>
                      </c:pt>
                      <c:pt idx="59">
                        <c:v>-63.082999999999998</c:v>
                      </c:pt>
                      <c:pt idx="60">
                        <c:v>-62.872</c:v>
                      </c:pt>
                      <c:pt idx="61">
                        <c:v>-62.890999999999998</c:v>
                      </c:pt>
                      <c:pt idx="62">
                        <c:v>-62.734000000000002</c:v>
                      </c:pt>
                      <c:pt idx="63">
                        <c:v>-62.566000000000003</c:v>
                      </c:pt>
                      <c:pt idx="64">
                        <c:v>-62.39</c:v>
                      </c:pt>
                      <c:pt idx="65">
                        <c:v>-62.262</c:v>
                      </c:pt>
                      <c:pt idx="66">
                        <c:v>-62.116999999999997</c:v>
                      </c:pt>
                      <c:pt idx="67">
                        <c:v>-61.988999999999997</c:v>
                      </c:pt>
                      <c:pt idx="68">
                        <c:v>-61.935000000000002</c:v>
                      </c:pt>
                      <c:pt idx="69">
                        <c:v>-61.88</c:v>
                      </c:pt>
                      <c:pt idx="70">
                        <c:v>-61.924999999999997</c:v>
                      </c:pt>
                      <c:pt idx="71">
                        <c:v>-62</c:v>
                      </c:pt>
                      <c:pt idx="72">
                        <c:v>-62.078000000000003</c:v>
                      </c:pt>
                      <c:pt idx="73">
                        <c:v>-61.83</c:v>
                      </c:pt>
                      <c:pt idx="74">
                        <c:v>-61.526000000000003</c:v>
                      </c:pt>
                      <c:pt idx="75">
                        <c:v>-61.3</c:v>
                      </c:pt>
                      <c:pt idx="76">
                        <c:v>-61.143000000000001</c:v>
                      </c:pt>
                      <c:pt idx="77">
                        <c:v>-61.082999999999998</c:v>
                      </c:pt>
                      <c:pt idx="78">
                        <c:v>-61.030999999999999</c:v>
                      </c:pt>
                      <c:pt idx="79">
                        <c:v>-61.003</c:v>
                      </c:pt>
                      <c:pt idx="80">
                        <c:v>-61.045000000000002</c:v>
                      </c:pt>
                      <c:pt idx="81">
                        <c:v>-61.07</c:v>
                      </c:pt>
                      <c:pt idx="82">
                        <c:v>-61.152999999999999</c:v>
                      </c:pt>
                      <c:pt idx="83">
                        <c:v>-60.988999999999997</c:v>
                      </c:pt>
                      <c:pt idx="84">
                        <c:v>-60.634999999999998</c:v>
                      </c:pt>
                      <c:pt idx="85">
                        <c:v>-60.170999999999999</c:v>
                      </c:pt>
                      <c:pt idx="86">
                        <c:v>-59.439</c:v>
                      </c:pt>
                      <c:pt idx="87">
                        <c:v>-58.866</c:v>
                      </c:pt>
                      <c:pt idx="88">
                        <c:v>-58.345999999999997</c:v>
                      </c:pt>
                      <c:pt idx="89">
                        <c:v>-57.966000000000001</c:v>
                      </c:pt>
                      <c:pt idx="90">
                        <c:v>-57.616999999999997</c:v>
                      </c:pt>
                      <c:pt idx="91">
                        <c:v>-57.322000000000003</c:v>
                      </c:pt>
                      <c:pt idx="92">
                        <c:v>-57.13</c:v>
                      </c:pt>
                      <c:pt idx="93">
                        <c:v>-56.951000000000001</c:v>
                      </c:pt>
                      <c:pt idx="94">
                        <c:v>-56.853999999999999</c:v>
                      </c:pt>
                      <c:pt idx="95">
                        <c:v>-56.654000000000003</c:v>
                      </c:pt>
                      <c:pt idx="96">
                        <c:v>-56.581000000000003</c:v>
                      </c:pt>
                      <c:pt idx="97">
                        <c:v>-56.212000000000003</c:v>
                      </c:pt>
                      <c:pt idx="98">
                        <c:v>-55.228999999999999</c:v>
                      </c:pt>
                      <c:pt idx="99">
                        <c:v>-54.42</c:v>
                      </c:pt>
                      <c:pt idx="100">
                        <c:v>-53.716000000000001</c:v>
                      </c:pt>
                      <c:pt idx="101">
                        <c:v>-53.201999999999998</c:v>
                      </c:pt>
                      <c:pt idx="102">
                        <c:v>-52.747</c:v>
                      </c:pt>
                      <c:pt idx="103">
                        <c:v>-52.363999999999997</c:v>
                      </c:pt>
                      <c:pt idx="104">
                        <c:v>-52.098999999999997</c:v>
                      </c:pt>
                      <c:pt idx="105">
                        <c:v>-51.85</c:v>
                      </c:pt>
                      <c:pt idx="106">
                        <c:v>-51.685000000000002</c:v>
                      </c:pt>
                      <c:pt idx="107">
                        <c:v>-51.276000000000003</c:v>
                      </c:pt>
                      <c:pt idx="108">
                        <c:v>-50.805</c:v>
                      </c:pt>
                      <c:pt idx="109">
                        <c:v>-50.686999999999998</c:v>
                      </c:pt>
                      <c:pt idx="110">
                        <c:v>-50.435000000000002</c:v>
                      </c:pt>
                      <c:pt idx="111">
                        <c:v>-50.247</c:v>
                      </c:pt>
                      <c:pt idx="112">
                        <c:v>-50.033000000000001</c:v>
                      </c:pt>
                      <c:pt idx="113">
                        <c:v>-49.87</c:v>
                      </c:pt>
                      <c:pt idx="114">
                        <c:v>-49.685000000000002</c:v>
                      </c:pt>
                      <c:pt idx="115">
                        <c:v>-49.509</c:v>
                      </c:pt>
                      <c:pt idx="116">
                        <c:v>-49.298000000000002</c:v>
                      </c:pt>
                      <c:pt idx="117">
                        <c:v>-49.097000000000001</c:v>
                      </c:pt>
                      <c:pt idx="118">
                        <c:v>-48.948</c:v>
                      </c:pt>
                      <c:pt idx="119">
                        <c:v>-48.822000000000003</c:v>
                      </c:pt>
                      <c:pt idx="120">
                        <c:v>-48.423000000000002</c:v>
                      </c:pt>
                      <c:pt idx="121">
                        <c:v>-48.034999999999997</c:v>
                      </c:pt>
                      <c:pt idx="122">
                        <c:v>-47.569000000000003</c:v>
                      </c:pt>
                      <c:pt idx="123">
                        <c:v>-47.210999999999999</c:v>
                      </c:pt>
                      <c:pt idx="124">
                        <c:v>-46.866</c:v>
                      </c:pt>
                      <c:pt idx="125">
                        <c:v>-46.588999999999999</c:v>
                      </c:pt>
                      <c:pt idx="126">
                        <c:v>-46.298999999999999</c:v>
                      </c:pt>
                      <c:pt idx="127">
                        <c:v>-46.029000000000003</c:v>
                      </c:pt>
                      <c:pt idx="128">
                        <c:v>-45.837000000000003</c:v>
                      </c:pt>
                      <c:pt idx="129">
                        <c:v>-45.686</c:v>
                      </c:pt>
                      <c:pt idx="130">
                        <c:v>-45.607999999999997</c:v>
                      </c:pt>
                      <c:pt idx="131">
                        <c:v>-45.231000000000002</c:v>
                      </c:pt>
                      <c:pt idx="132">
                        <c:v>-44.537999999999997</c:v>
                      </c:pt>
                      <c:pt idx="133">
                        <c:v>-43.668999999999997</c:v>
                      </c:pt>
                      <c:pt idx="134">
                        <c:v>-42.304000000000002</c:v>
                      </c:pt>
                      <c:pt idx="135">
                        <c:v>-41.072000000000003</c:v>
                      </c:pt>
                      <c:pt idx="136">
                        <c:v>-40.093000000000004</c:v>
                      </c:pt>
                      <c:pt idx="137">
                        <c:v>-39.307000000000002</c:v>
                      </c:pt>
                      <c:pt idx="138">
                        <c:v>-38.576999999999998</c:v>
                      </c:pt>
                      <c:pt idx="139">
                        <c:v>-37.93</c:v>
                      </c:pt>
                      <c:pt idx="140">
                        <c:v>-37.408999999999999</c:v>
                      </c:pt>
                      <c:pt idx="141">
                        <c:v>-36.923999999999999</c:v>
                      </c:pt>
                      <c:pt idx="142">
                        <c:v>-36.558999999999997</c:v>
                      </c:pt>
                      <c:pt idx="143">
                        <c:v>-35.965000000000003</c:v>
                      </c:pt>
                      <c:pt idx="144">
                        <c:v>-35.539000000000001</c:v>
                      </c:pt>
                      <c:pt idx="145">
                        <c:v>-35.302</c:v>
                      </c:pt>
                      <c:pt idx="146">
                        <c:v>-35.06</c:v>
                      </c:pt>
                      <c:pt idx="147">
                        <c:v>-34.862000000000002</c:v>
                      </c:pt>
                      <c:pt idx="148">
                        <c:v>-34.670999999999999</c:v>
                      </c:pt>
                      <c:pt idx="149">
                        <c:v>-34.53</c:v>
                      </c:pt>
                      <c:pt idx="150">
                        <c:v>-34.363</c:v>
                      </c:pt>
                      <c:pt idx="151">
                        <c:v>-34.200000000000003</c:v>
                      </c:pt>
                      <c:pt idx="152">
                        <c:v>-34.098999999999997</c:v>
                      </c:pt>
                      <c:pt idx="153">
                        <c:v>-33.991</c:v>
                      </c:pt>
                      <c:pt idx="154">
                        <c:v>-33.953000000000003</c:v>
                      </c:pt>
                      <c:pt idx="155">
                        <c:v>-34.023000000000003</c:v>
                      </c:pt>
                      <c:pt idx="156">
                        <c:v>-33.161999999999999</c:v>
                      </c:pt>
                      <c:pt idx="157">
                        <c:v>-32.396000000000001</c:v>
                      </c:pt>
                      <c:pt idx="158">
                        <c:v>-31.5</c:v>
                      </c:pt>
                      <c:pt idx="159">
                        <c:v>-30.832000000000001</c:v>
                      </c:pt>
                      <c:pt idx="160">
                        <c:v>-30.247</c:v>
                      </c:pt>
                      <c:pt idx="161">
                        <c:v>-29.809000000000001</c:v>
                      </c:pt>
                      <c:pt idx="162">
                        <c:v>-29.402999999999999</c:v>
                      </c:pt>
                      <c:pt idx="163">
                        <c:v>-29.045999999999999</c:v>
                      </c:pt>
                      <c:pt idx="164">
                        <c:v>-28.786999999999999</c:v>
                      </c:pt>
                      <c:pt idx="165">
                        <c:v>-28.527999999999999</c:v>
                      </c:pt>
                      <c:pt idx="166">
                        <c:v>-28.341999999999999</c:v>
                      </c:pt>
                      <c:pt idx="167">
                        <c:v>-27.893999999999998</c:v>
                      </c:pt>
                      <c:pt idx="168">
                        <c:v>-27.538</c:v>
                      </c:pt>
                      <c:pt idx="169">
                        <c:v>-26.864999999999998</c:v>
                      </c:pt>
                      <c:pt idx="170">
                        <c:v>-26.06</c:v>
                      </c:pt>
                      <c:pt idx="171">
                        <c:v>-25.498000000000001</c:v>
                      </c:pt>
                      <c:pt idx="172">
                        <c:v>-24.981999999999999</c:v>
                      </c:pt>
                      <c:pt idx="173">
                        <c:v>-24.594999999999999</c:v>
                      </c:pt>
                      <c:pt idx="174">
                        <c:v>-24.231999999999999</c:v>
                      </c:pt>
                      <c:pt idx="175">
                        <c:v>-23.913</c:v>
                      </c:pt>
                      <c:pt idx="176">
                        <c:v>-23.684999999999999</c:v>
                      </c:pt>
                      <c:pt idx="177">
                        <c:v>-23.454999999999998</c:v>
                      </c:pt>
                      <c:pt idx="178">
                        <c:v>-23.132999999999999</c:v>
                      </c:pt>
                      <c:pt idx="179">
                        <c:v>-22.908999999999999</c:v>
                      </c:pt>
                      <c:pt idx="180">
                        <c:v>-22.707000000000001</c:v>
                      </c:pt>
                      <c:pt idx="181">
                        <c:v>-22.393999999999998</c:v>
                      </c:pt>
                      <c:pt idx="182">
                        <c:v>-21.876999999999999</c:v>
                      </c:pt>
                      <c:pt idx="183">
                        <c:v>-21.527000000000001</c:v>
                      </c:pt>
                      <c:pt idx="184">
                        <c:v>-21.213000000000001</c:v>
                      </c:pt>
                      <c:pt idx="185">
                        <c:v>-21.009</c:v>
                      </c:pt>
                      <c:pt idx="186">
                        <c:v>-20.823</c:v>
                      </c:pt>
                      <c:pt idx="187">
                        <c:v>-20.672000000000001</c:v>
                      </c:pt>
                      <c:pt idx="188">
                        <c:v>-20.602</c:v>
                      </c:pt>
                      <c:pt idx="189">
                        <c:v>-20.527000000000001</c:v>
                      </c:pt>
                      <c:pt idx="190">
                        <c:v>-20.507000000000001</c:v>
                      </c:pt>
                      <c:pt idx="191">
                        <c:v>-20.184999999999999</c:v>
                      </c:pt>
                      <c:pt idx="192">
                        <c:v>-19.940999999999999</c:v>
                      </c:pt>
                      <c:pt idx="193">
                        <c:v>-19.858000000000001</c:v>
                      </c:pt>
                      <c:pt idx="194">
                        <c:v>-19.609000000000002</c:v>
                      </c:pt>
                      <c:pt idx="195">
                        <c:v>-19.492999999999999</c:v>
                      </c:pt>
                      <c:pt idx="196">
                        <c:v>-19.372</c:v>
                      </c:pt>
                      <c:pt idx="197">
                        <c:v>-19.315000000000001</c:v>
                      </c:pt>
                      <c:pt idx="198">
                        <c:v>-19.25</c:v>
                      </c:pt>
                      <c:pt idx="199">
                        <c:v>-19.196000000000002</c:v>
                      </c:pt>
                      <c:pt idx="200">
                        <c:v>-19.204000000000001</c:v>
                      </c:pt>
                      <c:pt idx="201">
                        <c:v>-19.2</c:v>
                      </c:pt>
                      <c:pt idx="202">
                        <c:v>-18.916</c:v>
                      </c:pt>
                      <c:pt idx="203">
                        <c:v>-18.530999999999999</c:v>
                      </c:pt>
                      <c:pt idx="204">
                        <c:v>-18.286999999999999</c:v>
                      </c:pt>
                      <c:pt idx="205">
                        <c:v>-18.274999999999999</c:v>
                      </c:pt>
                      <c:pt idx="206">
                        <c:v>-18.276</c:v>
                      </c:pt>
                      <c:pt idx="207">
                        <c:v>-18.337</c:v>
                      </c:pt>
                      <c:pt idx="208">
                        <c:v>-18.387</c:v>
                      </c:pt>
                      <c:pt idx="209">
                        <c:v>-18.488</c:v>
                      </c:pt>
                      <c:pt idx="210">
                        <c:v>-18.574999999999999</c:v>
                      </c:pt>
                      <c:pt idx="211">
                        <c:v>-18.667000000000002</c:v>
                      </c:pt>
                      <c:pt idx="212">
                        <c:v>-18.812000000000001</c:v>
                      </c:pt>
                      <c:pt idx="213">
                        <c:v>-18.946999999999999</c:v>
                      </c:pt>
                      <c:pt idx="214">
                        <c:v>-19.125</c:v>
                      </c:pt>
                      <c:pt idx="215">
                        <c:v>-19.305</c:v>
                      </c:pt>
                      <c:pt idx="216">
                        <c:v>-19.477</c:v>
                      </c:pt>
                      <c:pt idx="217">
                        <c:v>-19.744</c:v>
                      </c:pt>
                      <c:pt idx="218">
                        <c:v>-19.809999999999999</c:v>
                      </c:pt>
                      <c:pt idx="219">
                        <c:v>-19.972000000000001</c:v>
                      </c:pt>
                      <c:pt idx="220">
                        <c:v>-20.097999999999999</c:v>
                      </c:pt>
                      <c:pt idx="221">
                        <c:v>-20.253</c:v>
                      </c:pt>
                      <c:pt idx="222">
                        <c:v>-20.384</c:v>
                      </c:pt>
                      <c:pt idx="223">
                        <c:v>-20.513999999999999</c:v>
                      </c:pt>
                      <c:pt idx="224">
                        <c:v>-20.693000000000001</c:v>
                      </c:pt>
                      <c:pt idx="225">
                        <c:v>-20.861000000000001</c:v>
                      </c:pt>
                      <c:pt idx="226">
                        <c:v>-21.071999999999999</c:v>
                      </c:pt>
                      <c:pt idx="227">
                        <c:v>-21.247</c:v>
                      </c:pt>
                      <c:pt idx="228">
                        <c:v>-21.361000000000001</c:v>
                      </c:pt>
                      <c:pt idx="229">
                        <c:v>-21.699000000000002</c:v>
                      </c:pt>
                      <c:pt idx="230">
                        <c:v>-21.916</c:v>
                      </c:pt>
                      <c:pt idx="231">
                        <c:v>-22.132000000000001</c:v>
                      </c:pt>
                      <c:pt idx="232">
                        <c:v>-22.27</c:v>
                      </c:pt>
                      <c:pt idx="233">
                        <c:v>-22.457000000000001</c:v>
                      </c:pt>
                      <c:pt idx="234">
                        <c:v>-22.620999999999999</c:v>
                      </c:pt>
                      <c:pt idx="235">
                        <c:v>-22.779</c:v>
                      </c:pt>
                      <c:pt idx="236">
                        <c:v>-22.981999999999999</c:v>
                      </c:pt>
                      <c:pt idx="237">
                        <c:v>-23.172999999999998</c:v>
                      </c:pt>
                      <c:pt idx="238">
                        <c:v>-23.388999999999999</c:v>
                      </c:pt>
                      <c:pt idx="239">
                        <c:v>-23.542999999999999</c:v>
                      </c:pt>
                      <c:pt idx="240">
                        <c:v>-23.547999999999998</c:v>
                      </c:pt>
                      <c:pt idx="241">
                        <c:v>-23.64</c:v>
                      </c:pt>
                      <c:pt idx="242">
                        <c:v>-23.777999999999999</c:v>
                      </c:pt>
                      <c:pt idx="243">
                        <c:v>-23.96</c:v>
                      </c:pt>
                      <c:pt idx="244">
                        <c:v>-24.111999999999998</c:v>
                      </c:pt>
                      <c:pt idx="245">
                        <c:v>-24.303999999999998</c:v>
                      </c:pt>
                      <c:pt idx="246">
                        <c:v>-24.484000000000002</c:v>
                      </c:pt>
                      <c:pt idx="247">
                        <c:v>-24.67</c:v>
                      </c:pt>
                      <c:pt idx="248">
                        <c:v>-24.908999999999999</c:v>
                      </c:pt>
                      <c:pt idx="249">
                        <c:v>-25.140999999999998</c:v>
                      </c:pt>
                      <c:pt idx="250">
                        <c:v>-25.452000000000002</c:v>
                      </c:pt>
                      <c:pt idx="251">
                        <c:v>-25.74</c:v>
                      </c:pt>
                      <c:pt idx="252">
                        <c:v>-25.949000000000002</c:v>
                      </c:pt>
                      <c:pt idx="253">
                        <c:v>-26.312999999999999</c:v>
                      </c:pt>
                      <c:pt idx="254">
                        <c:v>-26.6</c:v>
                      </c:pt>
                      <c:pt idx="255">
                        <c:v>-26.972000000000001</c:v>
                      </c:pt>
                      <c:pt idx="256">
                        <c:v>-27.247</c:v>
                      </c:pt>
                      <c:pt idx="257">
                        <c:v>-27.501000000000001</c:v>
                      </c:pt>
                      <c:pt idx="258">
                        <c:v>-27.707000000000001</c:v>
                      </c:pt>
                      <c:pt idx="259">
                        <c:v>-27.896999999999998</c:v>
                      </c:pt>
                      <c:pt idx="260">
                        <c:v>-28.125</c:v>
                      </c:pt>
                      <c:pt idx="261">
                        <c:v>-28.34</c:v>
                      </c:pt>
                      <c:pt idx="262">
                        <c:v>-28.6</c:v>
                      </c:pt>
                      <c:pt idx="263">
                        <c:v>-28.707000000000001</c:v>
                      </c:pt>
                      <c:pt idx="264">
                        <c:v>-28.122</c:v>
                      </c:pt>
                      <c:pt idx="265">
                        <c:v>-27.704000000000001</c:v>
                      </c:pt>
                      <c:pt idx="266">
                        <c:v>-26.934000000000001</c:v>
                      </c:pt>
                      <c:pt idx="267">
                        <c:v>-26.47</c:v>
                      </c:pt>
                      <c:pt idx="268">
                        <c:v>-26.102</c:v>
                      </c:pt>
                      <c:pt idx="269">
                        <c:v>-25.895</c:v>
                      </c:pt>
                      <c:pt idx="270">
                        <c:v>-25.748999999999999</c:v>
                      </c:pt>
                      <c:pt idx="271">
                        <c:v>-25.670999999999999</c:v>
                      </c:pt>
                      <c:pt idx="272">
                        <c:v>-25.693000000000001</c:v>
                      </c:pt>
                      <c:pt idx="273">
                        <c:v>-25.733000000000001</c:v>
                      </c:pt>
                      <c:pt idx="274">
                        <c:v>-25.855</c:v>
                      </c:pt>
                      <c:pt idx="275">
                        <c:v>-25.844999999999999</c:v>
                      </c:pt>
                      <c:pt idx="276">
                        <c:v>-25.878</c:v>
                      </c:pt>
                      <c:pt idx="277">
                        <c:v>-26.099</c:v>
                      </c:pt>
                      <c:pt idx="278">
                        <c:v>-26.285</c:v>
                      </c:pt>
                      <c:pt idx="279">
                        <c:v>-26.515000000000001</c:v>
                      </c:pt>
                      <c:pt idx="280">
                        <c:v>-26.747</c:v>
                      </c:pt>
                      <c:pt idx="281">
                        <c:v>-27.01</c:v>
                      </c:pt>
                      <c:pt idx="282">
                        <c:v>-27.253</c:v>
                      </c:pt>
                      <c:pt idx="283">
                        <c:v>-27.492000000000001</c:v>
                      </c:pt>
                      <c:pt idx="284">
                        <c:v>-27.774000000000001</c:v>
                      </c:pt>
                      <c:pt idx="285">
                        <c:v>-28.045000000000002</c:v>
                      </c:pt>
                      <c:pt idx="286">
                        <c:v>-28.364999999999998</c:v>
                      </c:pt>
                      <c:pt idx="287">
                        <c:v>-28.69</c:v>
                      </c:pt>
                      <c:pt idx="288">
                        <c:v>-28.695</c:v>
                      </c:pt>
                      <c:pt idx="289">
                        <c:v>-28.687999999999999</c:v>
                      </c:pt>
                      <c:pt idx="290">
                        <c:v>-28.501999999999999</c:v>
                      </c:pt>
                      <c:pt idx="291">
                        <c:v>-28.405000000000001</c:v>
                      </c:pt>
                      <c:pt idx="292">
                        <c:v>-28.324999999999999</c:v>
                      </c:pt>
                      <c:pt idx="293">
                        <c:v>-28.332000000000001</c:v>
                      </c:pt>
                      <c:pt idx="294">
                        <c:v>-28.353000000000002</c:v>
                      </c:pt>
                      <c:pt idx="295">
                        <c:v>-28.404</c:v>
                      </c:pt>
                      <c:pt idx="296">
                        <c:v>-28.527000000000001</c:v>
                      </c:pt>
                      <c:pt idx="297">
                        <c:v>-28.655999999999999</c:v>
                      </c:pt>
                      <c:pt idx="298">
                        <c:v>-28.911000000000001</c:v>
                      </c:pt>
                      <c:pt idx="299">
                        <c:v>-29.146999999999998</c:v>
                      </c:pt>
                      <c:pt idx="300">
                        <c:v>-29.199000000000002</c:v>
                      </c:pt>
                      <c:pt idx="301">
                        <c:v>-29.399000000000001</c:v>
                      </c:pt>
                      <c:pt idx="302">
                        <c:v>-29.538</c:v>
                      </c:pt>
                      <c:pt idx="303">
                        <c:v>-29.751999999999999</c:v>
                      </c:pt>
                      <c:pt idx="304">
                        <c:v>-29.936</c:v>
                      </c:pt>
                      <c:pt idx="305">
                        <c:v>-30.109000000000002</c:v>
                      </c:pt>
                      <c:pt idx="306">
                        <c:v>-30.219000000000001</c:v>
                      </c:pt>
                      <c:pt idx="307">
                        <c:v>-30.311</c:v>
                      </c:pt>
                      <c:pt idx="308">
                        <c:v>-30.446999999999999</c:v>
                      </c:pt>
                      <c:pt idx="309">
                        <c:v>-30.571000000000002</c:v>
                      </c:pt>
                      <c:pt idx="310">
                        <c:v>-30.815999999999999</c:v>
                      </c:pt>
                      <c:pt idx="311">
                        <c:v>-31.033000000000001</c:v>
                      </c:pt>
                      <c:pt idx="312">
                        <c:v>-30.875</c:v>
                      </c:pt>
                      <c:pt idx="313">
                        <c:v>-30.927</c:v>
                      </c:pt>
                      <c:pt idx="314">
                        <c:v>-30.951000000000001</c:v>
                      </c:pt>
                      <c:pt idx="315">
                        <c:v>-31.036999999999999</c:v>
                      </c:pt>
                      <c:pt idx="316">
                        <c:v>-31.172000000000001</c:v>
                      </c:pt>
                      <c:pt idx="317">
                        <c:v>-31.361999999999998</c:v>
                      </c:pt>
                      <c:pt idx="318">
                        <c:v>-31.545000000000002</c:v>
                      </c:pt>
                      <c:pt idx="319">
                        <c:v>-31.734000000000002</c:v>
                      </c:pt>
                      <c:pt idx="320">
                        <c:v>-31.975000000000001</c:v>
                      </c:pt>
                      <c:pt idx="321">
                        <c:v>-32.207999999999998</c:v>
                      </c:pt>
                      <c:pt idx="322">
                        <c:v>-32.484000000000002</c:v>
                      </c:pt>
                      <c:pt idx="323">
                        <c:v>-32.749000000000002</c:v>
                      </c:pt>
                      <c:pt idx="324">
                        <c:v>-32.737000000000002</c:v>
                      </c:pt>
                      <c:pt idx="325">
                        <c:v>-32.872999999999998</c:v>
                      </c:pt>
                      <c:pt idx="326">
                        <c:v>-32.975999999999999</c:v>
                      </c:pt>
                      <c:pt idx="327">
                        <c:v>-33.130000000000003</c:v>
                      </c:pt>
                      <c:pt idx="328">
                        <c:v>-33.258000000000003</c:v>
                      </c:pt>
                      <c:pt idx="329">
                        <c:v>-33.399000000000001</c:v>
                      </c:pt>
                      <c:pt idx="330">
                        <c:v>-33.505000000000003</c:v>
                      </c:pt>
                      <c:pt idx="331">
                        <c:v>-33.601999999999997</c:v>
                      </c:pt>
                      <c:pt idx="332">
                        <c:v>-33.747999999999998</c:v>
                      </c:pt>
                      <c:pt idx="333">
                        <c:v>-33.793999999999997</c:v>
                      </c:pt>
                      <c:pt idx="334">
                        <c:v>-33.987000000000002</c:v>
                      </c:pt>
                      <c:pt idx="335">
                        <c:v>-34.020000000000003</c:v>
                      </c:pt>
                      <c:pt idx="336">
                        <c:v>-33.978999999999999</c:v>
                      </c:pt>
                      <c:pt idx="337">
                        <c:v>-33.716999999999999</c:v>
                      </c:pt>
                      <c:pt idx="338">
                        <c:v>-33.098999999999997</c:v>
                      </c:pt>
                      <c:pt idx="339">
                        <c:v>-32.484000000000002</c:v>
                      </c:pt>
                      <c:pt idx="340">
                        <c:v>-31.968</c:v>
                      </c:pt>
                      <c:pt idx="341">
                        <c:v>-31.635000000000002</c:v>
                      </c:pt>
                      <c:pt idx="342">
                        <c:v>-31.373000000000001</c:v>
                      </c:pt>
                      <c:pt idx="343">
                        <c:v>-31.19</c:v>
                      </c:pt>
                      <c:pt idx="344">
                        <c:v>-31.119</c:v>
                      </c:pt>
                      <c:pt idx="345">
                        <c:v>-31.07</c:v>
                      </c:pt>
                      <c:pt idx="346">
                        <c:v>-31.099</c:v>
                      </c:pt>
                      <c:pt idx="347">
                        <c:v>-31.131</c:v>
                      </c:pt>
                      <c:pt idx="348">
                        <c:v>-31.12</c:v>
                      </c:pt>
                      <c:pt idx="349">
                        <c:v>-31.135999999999999</c:v>
                      </c:pt>
                      <c:pt idx="350">
                        <c:v>-31.140999999999998</c:v>
                      </c:pt>
                      <c:pt idx="351">
                        <c:v>-31.206</c:v>
                      </c:pt>
                      <c:pt idx="352">
                        <c:v>-31.271999999999998</c:v>
                      </c:pt>
                      <c:pt idx="353">
                        <c:v>-31.398</c:v>
                      </c:pt>
                      <c:pt idx="354">
                        <c:v>-31.518000000000001</c:v>
                      </c:pt>
                      <c:pt idx="355">
                        <c:v>-31.646999999999998</c:v>
                      </c:pt>
                      <c:pt idx="356">
                        <c:v>-31.831</c:v>
                      </c:pt>
                      <c:pt idx="357">
                        <c:v>-32.006999999999998</c:v>
                      </c:pt>
                      <c:pt idx="358">
                        <c:v>-32.226999999999997</c:v>
                      </c:pt>
                      <c:pt idx="359">
                        <c:v>-32.491</c:v>
                      </c:pt>
                      <c:pt idx="360">
                        <c:v>-32.554000000000002</c:v>
                      </c:pt>
                      <c:pt idx="361">
                        <c:v>-32.738</c:v>
                      </c:pt>
                      <c:pt idx="362">
                        <c:v>-32.866</c:v>
                      </c:pt>
                      <c:pt idx="363">
                        <c:v>-33.014000000000003</c:v>
                      </c:pt>
                      <c:pt idx="364">
                        <c:v>-33.128</c:v>
                      </c:pt>
                      <c:pt idx="365">
                        <c:v>-33.252000000000002</c:v>
                      </c:pt>
                      <c:pt idx="366">
                        <c:v>-33.335999999999999</c:v>
                      </c:pt>
                      <c:pt idx="367">
                        <c:v>-33.408999999999999</c:v>
                      </c:pt>
                      <c:pt idx="368">
                        <c:v>-33.529000000000003</c:v>
                      </c:pt>
                      <c:pt idx="369">
                        <c:v>-33.634999999999998</c:v>
                      </c:pt>
                      <c:pt idx="370">
                        <c:v>-33.695</c:v>
                      </c:pt>
                      <c:pt idx="371">
                        <c:v>-33.756</c:v>
                      </c:pt>
                      <c:pt idx="372">
                        <c:v>-33.901000000000003</c:v>
                      </c:pt>
                      <c:pt idx="373">
                        <c:v>-34.192999999999998</c:v>
                      </c:pt>
                      <c:pt idx="374">
                        <c:v>-34.44</c:v>
                      </c:pt>
                      <c:pt idx="375">
                        <c:v>-34.700000000000003</c:v>
                      </c:pt>
                      <c:pt idx="376">
                        <c:v>-34.936</c:v>
                      </c:pt>
                      <c:pt idx="377">
                        <c:v>-35.203000000000003</c:v>
                      </c:pt>
                      <c:pt idx="378">
                        <c:v>-35.453000000000003</c:v>
                      </c:pt>
                      <c:pt idx="379">
                        <c:v>-35.698</c:v>
                      </c:pt>
                      <c:pt idx="380">
                        <c:v>-35.984999999999999</c:v>
                      </c:pt>
                      <c:pt idx="381">
                        <c:v>-36.259</c:v>
                      </c:pt>
                      <c:pt idx="382">
                        <c:v>-36.536000000000001</c:v>
                      </c:pt>
                      <c:pt idx="383">
                        <c:v>-36.765999999999998</c:v>
                      </c:pt>
                      <c:pt idx="384">
                        <c:v>-36.914000000000001</c:v>
                      </c:pt>
                      <c:pt idx="385">
                        <c:v>-36.369999999999997</c:v>
                      </c:pt>
                      <c:pt idx="386">
                        <c:v>-35.756999999999998</c:v>
                      </c:pt>
                      <c:pt idx="387">
                        <c:v>-35.366999999999997</c:v>
                      </c:pt>
                      <c:pt idx="388">
                        <c:v>-35.079000000000001</c:v>
                      </c:pt>
                      <c:pt idx="389">
                        <c:v>-34.942</c:v>
                      </c:pt>
                      <c:pt idx="390">
                        <c:v>-34.853000000000002</c:v>
                      </c:pt>
                      <c:pt idx="391">
                        <c:v>-34.820999999999998</c:v>
                      </c:pt>
                      <c:pt idx="392">
                        <c:v>-34.883000000000003</c:v>
                      </c:pt>
                      <c:pt idx="393">
                        <c:v>-34.960999999999999</c:v>
                      </c:pt>
                      <c:pt idx="394">
                        <c:v>-35.103999999999999</c:v>
                      </c:pt>
                      <c:pt idx="395">
                        <c:v>-35.247</c:v>
                      </c:pt>
                      <c:pt idx="396">
                        <c:v>-35.378</c:v>
                      </c:pt>
                      <c:pt idx="397">
                        <c:v>-35.409999999999997</c:v>
                      </c:pt>
                      <c:pt idx="398">
                        <c:v>-35.354999999999997</c:v>
                      </c:pt>
                      <c:pt idx="399">
                        <c:v>-35.423999999999999</c:v>
                      </c:pt>
                      <c:pt idx="400">
                        <c:v>-35.473999999999997</c:v>
                      </c:pt>
                      <c:pt idx="401">
                        <c:v>-35.552999999999997</c:v>
                      </c:pt>
                      <c:pt idx="402">
                        <c:v>-35.600999999999999</c:v>
                      </c:pt>
                      <c:pt idx="403">
                        <c:v>-35.643999999999998</c:v>
                      </c:pt>
                      <c:pt idx="404">
                        <c:v>-35.786999999999999</c:v>
                      </c:pt>
                      <c:pt idx="405">
                        <c:v>-35.92</c:v>
                      </c:pt>
                      <c:pt idx="406">
                        <c:v>-36.082000000000001</c:v>
                      </c:pt>
                      <c:pt idx="407">
                        <c:v>-36.229999999999997</c:v>
                      </c:pt>
                      <c:pt idx="408">
                        <c:v>-36.241999999999997</c:v>
                      </c:pt>
                      <c:pt idx="409">
                        <c:v>-36.426000000000002</c:v>
                      </c:pt>
                      <c:pt idx="410">
                        <c:v>-36.540999999999997</c:v>
                      </c:pt>
                      <c:pt idx="411">
                        <c:v>-36.656999999999996</c:v>
                      </c:pt>
                      <c:pt idx="412">
                        <c:v>-36.783000000000001</c:v>
                      </c:pt>
                      <c:pt idx="413">
                        <c:v>-36.945</c:v>
                      </c:pt>
                      <c:pt idx="414">
                        <c:v>-37.082000000000001</c:v>
                      </c:pt>
                      <c:pt idx="415">
                        <c:v>-37.215000000000003</c:v>
                      </c:pt>
                      <c:pt idx="416">
                        <c:v>-37.393000000000001</c:v>
                      </c:pt>
                      <c:pt idx="417">
                        <c:v>-37.557000000000002</c:v>
                      </c:pt>
                      <c:pt idx="418">
                        <c:v>-37.792999999999999</c:v>
                      </c:pt>
                      <c:pt idx="419">
                        <c:v>-37.914999999999999</c:v>
                      </c:pt>
                      <c:pt idx="420">
                        <c:v>-38.085000000000001</c:v>
                      </c:pt>
                      <c:pt idx="421">
                        <c:v>-38.305999999999997</c:v>
                      </c:pt>
                      <c:pt idx="422">
                        <c:v>-38.515999999999998</c:v>
                      </c:pt>
                      <c:pt idx="423">
                        <c:v>-38.575000000000003</c:v>
                      </c:pt>
                      <c:pt idx="424">
                        <c:v>-38.585000000000001</c:v>
                      </c:pt>
                      <c:pt idx="425">
                        <c:v>-38.625</c:v>
                      </c:pt>
                      <c:pt idx="426">
                        <c:v>-38.648000000000003</c:v>
                      </c:pt>
                      <c:pt idx="427">
                        <c:v>-38.683</c:v>
                      </c:pt>
                      <c:pt idx="428">
                        <c:v>-38.780999999999999</c:v>
                      </c:pt>
                      <c:pt idx="429">
                        <c:v>-38.874000000000002</c:v>
                      </c:pt>
                      <c:pt idx="430">
                        <c:v>-38.530999999999999</c:v>
                      </c:pt>
                      <c:pt idx="431">
                        <c:v>-38.012</c:v>
                      </c:pt>
                      <c:pt idx="432">
                        <c:v>-37.694000000000003</c:v>
                      </c:pt>
                      <c:pt idx="433">
                        <c:v>-37.658999999999999</c:v>
                      </c:pt>
                      <c:pt idx="434">
                        <c:v>-37.609000000000002</c:v>
                      </c:pt>
                      <c:pt idx="435">
                        <c:v>-37.612000000000002</c:v>
                      </c:pt>
                      <c:pt idx="436">
                        <c:v>-37.603999999999999</c:v>
                      </c:pt>
                      <c:pt idx="437">
                        <c:v>-37.655999999999999</c:v>
                      </c:pt>
                      <c:pt idx="438">
                        <c:v>-37.704000000000001</c:v>
                      </c:pt>
                      <c:pt idx="439">
                        <c:v>-37.765999999999998</c:v>
                      </c:pt>
                      <c:pt idx="440">
                        <c:v>-37.889000000000003</c:v>
                      </c:pt>
                      <c:pt idx="441">
                        <c:v>-38.006</c:v>
                      </c:pt>
                      <c:pt idx="442">
                        <c:v>-37.988999999999997</c:v>
                      </c:pt>
                      <c:pt idx="443">
                        <c:v>-37.743000000000002</c:v>
                      </c:pt>
                      <c:pt idx="444">
                        <c:v>-37.345999999999997</c:v>
                      </c:pt>
                      <c:pt idx="445">
                        <c:v>-37.17</c:v>
                      </c:pt>
                      <c:pt idx="446">
                        <c:v>-36.872999999999998</c:v>
                      </c:pt>
                      <c:pt idx="447">
                        <c:v>-36.619</c:v>
                      </c:pt>
                      <c:pt idx="448">
                        <c:v>-36.387</c:v>
                      </c:pt>
                      <c:pt idx="449">
                        <c:v>-36.228000000000002</c:v>
                      </c:pt>
                      <c:pt idx="450">
                        <c:v>-36.061999999999998</c:v>
                      </c:pt>
                      <c:pt idx="451">
                        <c:v>-35.917999999999999</c:v>
                      </c:pt>
                      <c:pt idx="452">
                        <c:v>-35.847999999999999</c:v>
                      </c:pt>
                      <c:pt idx="453">
                        <c:v>-35.776000000000003</c:v>
                      </c:pt>
                      <c:pt idx="454">
                        <c:v>-35.552</c:v>
                      </c:pt>
                      <c:pt idx="455">
                        <c:v>-35.393000000000001</c:v>
                      </c:pt>
                      <c:pt idx="456">
                        <c:v>-35.320999999999998</c:v>
                      </c:pt>
                      <c:pt idx="457">
                        <c:v>-35.491</c:v>
                      </c:pt>
                      <c:pt idx="458">
                        <c:v>-35.47</c:v>
                      </c:pt>
                      <c:pt idx="459">
                        <c:v>-35.479999999999997</c:v>
                      </c:pt>
                      <c:pt idx="460">
                        <c:v>-35.451999999999998</c:v>
                      </c:pt>
                      <c:pt idx="461">
                        <c:v>-35.47</c:v>
                      </c:pt>
                      <c:pt idx="462">
                        <c:v>-35.470999999999997</c:v>
                      </c:pt>
                      <c:pt idx="463">
                        <c:v>-35.481000000000002</c:v>
                      </c:pt>
                      <c:pt idx="464">
                        <c:v>-35.554000000000002</c:v>
                      </c:pt>
                      <c:pt idx="465">
                        <c:v>-35.619</c:v>
                      </c:pt>
                      <c:pt idx="466">
                        <c:v>-35.737000000000002</c:v>
                      </c:pt>
                      <c:pt idx="467">
                        <c:v>-35.808999999999997</c:v>
                      </c:pt>
                      <c:pt idx="468">
                        <c:v>-34.948</c:v>
                      </c:pt>
                      <c:pt idx="469">
                        <c:v>-33.883000000000003</c:v>
                      </c:pt>
                      <c:pt idx="470">
                        <c:v>-32.935000000000002</c:v>
                      </c:pt>
                      <c:pt idx="471">
                        <c:v>-32.298999999999999</c:v>
                      </c:pt>
                      <c:pt idx="472">
                        <c:v>-31.802</c:v>
                      </c:pt>
                      <c:pt idx="473">
                        <c:v>-31.477</c:v>
                      </c:pt>
                      <c:pt idx="474">
                        <c:v>-31.2</c:v>
                      </c:pt>
                      <c:pt idx="475">
                        <c:v>-30.977</c:v>
                      </c:pt>
                      <c:pt idx="476">
                        <c:v>-30.847000000000001</c:v>
                      </c:pt>
                      <c:pt idx="477">
                        <c:v>-30.716000000000001</c:v>
                      </c:pt>
                      <c:pt idx="478">
                        <c:v>-30.776</c:v>
                      </c:pt>
                      <c:pt idx="479">
                        <c:v>-30.768000000000001</c:v>
                      </c:pt>
                      <c:pt idx="480">
                        <c:v>-30.667999999999999</c:v>
                      </c:pt>
                      <c:pt idx="481">
                        <c:v>-30.628</c:v>
                      </c:pt>
                      <c:pt idx="482">
                        <c:v>-30.242000000000001</c:v>
                      </c:pt>
                      <c:pt idx="483">
                        <c:v>-29.92</c:v>
                      </c:pt>
                      <c:pt idx="484">
                        <c:v>-29.582999999999998</c:v>
                      </c:pt>
                      <c:pt idx="485">
                        <c:v>-29.331</c:v>
                      </c:pt>
                      <c:pt idx="486">
                        <c:v>-29.082000000000001</c:v>
                      </c:pt>
                      <c:pt idx="487">
                        <c:v>-28.861999999999998</c:v>
                      </c:pt>
                      <c:pt idx="488">
                        <c:v>-28.722999999999999</c:v>
                      </c:pt>
                      <c:pt idx="489">
                        <c:v>-28.58</c:v>
                      </c:pt>
                      <c:pt idx="490">
                        <c:v>-28.361000000000001</c:v>
                      </c:pt>
                      <c:pt idx="491">
                        <c:v>-27.888000000000002</c:v>
                      </c:pt>
                      <c:pt idx="492">
                        <c:v>-27.504000000000001</c:v>
                      </c:pt>
                      <c:pt idx="493">
                        <c:v>-27.398</c:v>
                      </c:pt>
                      <c:pt idx="494">
                        <c:v>-27.266999999999999</c:v>
                      </c:pt>
                      <c:pt idx="495">
                        <c:v>-27.228000000000002</c:v>
                      </c:pt>
                      <c:pt idx="496">
                        <c:v>-27.187999999999999</c:v>
                      </c:pt>
                      <c:pt idx="497">
                        <c:v>-27.21</c:v>
                      </c:pt>
                      <c:pt idx="498">
                        <c:v>-27.221</c:v>
                      </c:pt>
                      <c:pt idx="499">
                        <c:v>-27.241</c:v>
                      </c:pt>
                      <c:pt idx="500">
                        <c:v>-27.32</c:v>
                      </c:pt>
                      <c:pt idx="501">
                        <c:v>-27.388000000000002</c:v>
                      </c:pt>
                      <c:pt idx="502">
                        <c:v>-27.503</c:v>
                      </c:pt>
                      <c:pt idx="503">
                        <c:v>-27.263999999999999</c:v>
                      </c:pt>
                      <c:pt idx="504">
                        <c:v>-27.047999999999998</c:v>
                      </c:pt>
                      <c:pt idx="505">
                        <c:v>-27.039000000000001</c:v>
                      </c:pt>
                      <c:pt idx="506">
                        <c:v>-27.006</c:v>
                      </c:pt>
                      <c:pt idx="507">
                        <c:v>-27.04</c:v>
                      </c:pt>
                      <c:pt idx="508">
                        <c:v>-27.074000000000002</c:v>
                      </c:pt>
                      <c:pt idx="509">
                        <c:v>-27.167000000000002</c:v>
                      </c:pt>
                      <c:pt idx="510">
                        <c:v>-27.251000000000001</c:v>
                      </c:pt>
                      <c:pt idx="511">
                        <c:v>-27.341999999999999</c:v>
                      </c:pt>
                      <c:pt idx="512">
                        <c:v>-27.488</c:v>
                      </c:pt>
                      <c:pt idx="513">
                        <c:v>-27.623999999999999</c:v>
                      </c:pt>
                      <c:pt idx="514">
                        <c:v>-27.69</c:v>
                      </c:pt>
                      <c:pt idx="515">
                        <c:v>-27.802</c:v>
                      </c:pt>
                      <c:pt idx="516">
                        <c:v>-27.603000000000002</c:v>
                      </c:pt>
                      <c:pt idx="517">
                        <c:v>-27.154</c:v>
                      </c:pt>
                      <c:pt idx="518">
                        <c:v>-26.529</c:v>
                      </c:pt>
                      <c:pt idx="519">
                        <c:v>-26.071000000000002</c:v>
                      </c:pt>
                      <c:pt idx="520">
                        <c:v>-25.677</c:v>
                      </c:pt>
                      <c:pt idx="521">
                        <c:v>-25.420999999999999</c:v>
                      </c:pt>
                      <c:pt idx="522">
                        <c:v>-25.202000000000002</c:v>
                      </c:pt>
                      <c:pt idx="523">
                        <c:v>-25.035</c:v>
                      </c:pt>
                      <c:pt idx="524">
                        <c:v>-24.96</c:v>
                      </c:pt>
                      <c:pt idx="525">
                        <c:v>-24.891999999999999</c:v>
                      </c:pt>
                      <c:pt idx="526">
                        <c:v>-24.885000000000002</c:v>
                      </c:pt>
                      <c:pt idx="527">
                        <c:v>-24.949000000000002</c:v>
                      </c:pt>
                      <c:pt idx="528">
                        <c:v>-24.547999999999998</c:v>
                      </c:pt>
                      <c:pt idx="529">
                        <c:v>-24.29</c:v>
                      </c:pt>
                      <c:pt idx="530">
                        <c:v>-23.940999999999999</c:v>
                      </c:pt>
                      <c:pt idx="531">
                        <c:v>-23.734999999999999</c:v>
                      </c:pt>
                      <c:pt idx="532">
                        <c:v>-23.558</c:v>
                      </c:pt>
                      <c:pt idx="533">
                        <c:v>-23.475999999999999</c:v>
                      </c:pt>
                      <c:pt idx="534">
                        <c:v>-23.405000000000001</c:v>
                      </c:pt>
                      <c:pt idx="535">
                        <c:v>-23.361999999999998</c:v>
                      </c:pt>
                      <c:pt idx="536">
                        <c:v>-23.391999999999999</c:v>
                      </c:pt>
                      <c:pt idx="537">
                        <c:v>-23.42</c:v>
                      </c:pt>
                      <c:pt idx="538">
                        <c:v>-23.501000000000001</c:v>
                      </c:pt>
                      <c:pt idx="539">
                        <c:v>-23.295000000000002</c:v>
                      </c:pt>
                      <c:pt idx="540">
                        <c:v>-23.167000000000002</c:v>
                      </c:pt>
                      <c:pt idx="541">
                        <c:v>-23.103000000000002</c:v>
                      </c:pt>
                      <c:pt idx="542">
                        <c:v>-22.780999999999999</c:v>
                      </c:pt>
                      <c:pt idx="543">
                        <c:v>-22.545999999999999</c:v>
                      </c:pt>
                      <c:pt idx="544">
                        <c:v>-22.390999999999998</c:v>
                      </c:pt>
                      <c:pt idx="545">
                        <c:v>-22.344000000000001</c:v>
                      </c:pt>
                      <c:pt idx="546">
                        <c:v>-22.311</c:v>
                      </c:pt>
                      <c:pt idx="547">
                        <c:v>-22.303000000000001</c:v>
                      </c:pt>
                      <c:pt idx="548">
                        <c:v>-22.366</c:v>
                      </c:pt>
                      <c:pt idx="549">
                        <c:v>-22.425000000000001</c:v>
                      </c:pt>
                      <c:pt idx="550">
                        <c:v>-22.536999999999999</c:v>
                      </c:pt>
                      <c:pt idx="551">
                        <c:v>-22.638000000000002</c:v>
                      </c:pt>
                      <c:pt idx="552">
                        <c:v>-22.736000000000001</c:v>
                      </c:pt>
                      <c:pt idx="553">
                        <c:v>-22.8</c:v>
                      </c:pt>
                      <c:pt idx="554">
                        <c:v>-22.763999999999999</c:v>
                      </c:pt>
                      <c:pt idx="555">
                        <c:v>-22.797000000000001</c:v>
                      </c:pt>
                      <c:pt idx="556">
                        <c:v>-22.837</c:v>
                      </c:pt>
                      <c:pt idx="557">
                        <c:v>-22.928999999999998</c:v>
                      </c:pt>
                      <c:pt idx="558">
                        <c:v>-23.004999999999999</c:v>
                      </c:pt>
                      <c:pt idx="559">
                        <c:v>-23.084</c:v>
                      </c:pt>
                      <c:pt idx="560">
                        <c:v>-23.071000000000002</c:v>
                      </c:pt>
                      <c:pt idx="561">
                        <c:v>-22.99</c:v>
                      </c:pt>
                      <c:pt idx="562">
                        <c:v>-22.97</c:v>
                      </c:pt>
                      <c:pt idx="563">
                        <c:v>-22.962</c:v>
                      </c:pt>
                      <c:pt idx="564">
                        <c:v>-22.684999999999999</c:v>
                      </c:pt>
                      <c:pt idx="565">
                        <c:v>-22.599</c:v>
                      </c:pt>
                      <c:pt idx="566">
                        <c:v>-22.518999999999998</c:v>
                      </c:pt>
                      <c:pt idx="567">
                        <c:v>-22.503</c:v>
                      </c:pt>
                      <c:pt idx="568">
                        <c:v>-22.443999999999999</c:v>
                      </c:pt>
                      <c:pt idx="569">
                        <c:v>-22.481999999999999</c:v>
                      </c:pt>
                      <c:pt idx="570">
                        <c:v>-22.501000000000001</c:v>
                      </c:pt>
                      <c:pt idx="571">
                        <c:v>-22.561</c:v>
                      </c:pt>
                      <c:pt idx="572">
                        <c:v>-22.670999999999999</c:v>
                      </c:pt>
                      <c:pt idx="573">
                        <c:v>-22.753</c:v>
                      </c:pt>
                      <c:pt idx="574">
                        <c:v>-22.869</c:v>
                      </c:pt>
                      <c:pt idx="575">
                        <c:v>-22.859000000000002</c:v>
                      </c:pt>
                      <c:pt idx="576">
                        <c:v>-22.431999999999999</c:v>
                      </c:pt>
                      <c:pt idx="577">
                        <c:v>-21.71</c:v>
                      </c:pt>
                      <c:pt idx="578">
                        <c:v>-20.466999999999999</c:v>
                      </c:pt>
                      <c:pt idx="579">
                        <c:v>-19.393999999999998</c:v>
                      </c:pt>
                      <c:pt idx="580">
                        <c:v>-18.465</c:v>
                      </c:pt>
                      <c:pt idx="581">
                        <c:v>-17.782</c:v>
                      </c:pt>
                      <c:pt idx="582">
                        <c:v>-17.196000000000002</c:v>
                      </c:pt>
                      <c:pt idx="583">
                        <c:v>-16.713000000000001</c:v>
                      </c:pt>
                      <c:pt idx="584">
                        <c:v>-16.509</c:v>
                      </c:pt>
                      <c:pt idx="585">
                        <c:v>-16.27</c:v>
                      </c:pt>
                      <c:pt idx="586">
                        <c:v>-16.143999999999998</c:v>
                      </c:pt>
                      <c:pt idx="587">
                        <c:v>-16.015999999999998</c:v>
                      </c:pt>
                      <c:pt idx="588">
                        <c:v>-15.679</c:v>
                      </c:pt>
                      <c:pt idx="589">
                        <c:v>-15.302</c:v>
                      </c:pt>
                      <c:pt idx="590">
                        <c:v>-14.581</c:v>
                      </c:pt>
                      <c:pt idx="591">
                        <c:v>-13.898999999999999</c:v>
                      </c:pt>
                      <c:pt idx="592">
                        <c:v>-13.303000000000001</c:v>
                      </c:pt>
                      <c:pt idx="593">
                        <c:v>-12.871</c:v>
                      </c:pt>
                      <c:pt idx="594">
                        <c:v>-12.486000000000001</c:v>
                      </c:pt>
                      <c:pt idx="595">
                        <c:v>-12.166</c:v>
                      </c:pt>
                      <c:pt idx="596">
                        <c:v>-11.952999999999999</c:v>
                      </c:pt>
                      <c:pt idx="597">
                        <c:v>-11.747999999999999</c:v>
                      </c:pt>
                      <c:pt idx="598">
                        <c:v>-11.664</c:v>
                      </c:pt>
                      <c:pt idx="599">
                        <c:v>-11.601000000000001</c:v>
                      </c:pt>
                    </c:numCache>
                  </c:numRef>
                </c:yVal>
                <c:smooth val="0"/>
                <c:extLst>
                  <c:ext xmlns:c16="http://schemas.microsoft.com/office/drawing/2014/chart" uri="{C3380CC4-5D6E-409C-BE32-E72D297353CC}">
                    <c16:uniqueId val="{00000008-9C33-4B9C-A845-181DA811FC37}"/>
                  </c:ext>
                </c:extLst>
              </c15:ser>
            </c15:filteredScatterSeries>
            <c15:filteredScatterSeries>
              <c15:ser>
                <c:idx val="4"/>
                <c:order val="3"/>
                <c:tx>
                  <c:strRef>
                    <c:extLst xmlns:c15="http://schemas.microsoft.com/office/drawing/2012/chart">
                      <c:ext xmlns:c15="http://schemas.microsoft.com/office/drawing/2012/chart" uri="{02D57815-91ED-43cb-92C2-25804820EDAC}">
                        <c15:formulaRef>
                          <c15:sqref>Sheet1!$BP$1</c15:sqref>
                        </c15:formulaRef>
                      </c:ext>
                    </c:extLst>
                    <c:strCache>
                      <c:ptCount val="1"/>
                      <c:pt idx="0">
                        <c:v>Projects-20% PV &amp; 35% OX</c:v>
                      </c:pt>
                    </c:strCache>
                  </c:strRef>
                </c:tx>
                <c:spPr>
                  <a:ln>
                    <a:solidFill>
                      <a:schemeClr val="accent5">
                        <a:lumMod val="75000"/>
                      </a:schemeClr>
                    </a:solidFill>
                  </a:ln>
                </c:spPr>
                <c:marker>
                  <c:symbol val="none"/>
                </c:marker>
                <c:xVal>
                  <c:numRef>
                    <c:extLst xmlns:c15="http://schemas.microsoft.com/office/drawing/2012/chart">
                      <c:ext xmlns:c15="http://schemas.microsoft.com/office/drawing/2012/chart" uri="{02D57815-91ED-43cb-92C2-25804820EDAC}">
                        <c15:formulaRef>
                          <c15:sqref>Sheet1!$AC$4:$AC$603</c15:sqref>
                        </c15:formulaRef>
                      </c:ext>
                    </c:extLst>
                    <c:numCache>
                      <c:formatCode>General</c:formatCode>
                      <c:ptCount val="600"/>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pt idx="58">
                        <c:v>45626</c:v>
                      </c:pt>
                      <c:pt idx="59">
                        <c:v>45657</c:v>
                      </c:pt>
                      <c:pt idx="60">
                        <c:v>45688</c:v>
                      </c:pt>
                      <c:pt idx="61">
                        <c:v>45716</c:v>
                      </c:pt>
                      <c:pt idx="62">
                        <c:v>45747</c:v>
                      </c:pt>
                      <c:pt idx="63">
                        <c:v>45777</c:v>
                      </c:pt>
                      <c:pt idx="64">
                        <c:v>45808</c:v>
                      </c:pt>
                      <c:pt idx="65">
                        <c:v>45838</c:v>
                      </c:pt>
                      <c:pt idx="66">
                        <c:v>45869</c:v>
                      </c:pt>
                      <c:pt idx="67">
                        <c:v>45900</c:v>
                      </c:pt>
                      <c:pt idx="68">
                        <c:v>45930</c:v>
                      </c:pt>
                      <c:pt idx="69">
                        <c:v>45961</c:v>
                      </c:pt>
                      <c:pt idx="70">
                        <c:v>45991</c:v>
                      </c:pt>
                      <c:pt idx="71">
                        <c:v>46022</c:v>
                      </c:pt>
                      <c:pt idx="72">
                        <c:v>46053</c:v>
                      </c:pt>
                      <c:pt idx="73">
                        <c:v>46081</c:v>
                      </c:pt>
                      <c:pt idx="74">
                        <c:v>46112</c:v>
                      </c:pt>
                      <c:pt idx="75">
                        <c:v>46142</c:v>
                      </c:pt>
                      <c:pt idx="76">
                        <c:v>46173</c:v>
                      </c:pt>
                      <c:pt idx="77">
                        <c:v>46203</c:v>
                      </c:pt>
                      <c:pt idx="78">
                        <c:v>46234</c:v>
                      </c:pt>
                      <c:pt idx="79">
                        <c:v>46265</c:v>
                      </c:pt>
                      <c:pt idx="80">
                        <c:v>46295</c:v>
                      </c:pt>
                      <c:pt idx="81">
                        <c:v>46326</c:v>
                      </c:pt>
                      <c:pt idx="82">
                        <c:v>46356</c:v>
                      </c:pt>
                      <c:pt idx="83">
                        <c:v>46387</c:v>
                      </c:pt>
                      <c:pt idx="84">
                        <c:v>46418</c:v>
                      </c:pt>
                      <c:pt idx="85">
                        <c:v>46446</c:v>
                      </c:pt>
                      <c:pt idx="86">
                        <c:v>46477</c:v>
                      </c:pt>
                      <c:pt idx="87">
                        <c:v>46507</c:v>
                      </c:pt>
                      <c:pt idx="88">
                        <c:v>46538</c:v>
                      </c:pt>
                      <c:pt idx="89">
                        <c:v>46568</c:v>
                      </c:pt>
                      <c:pt idx="90">
                        <c:v>46599</c:v>
                      </c:pt>
                      <c:pt idx="91">
                        <c:v>46630</c:v>
                      </c:pt>
                      <c:pt idx="92">
                        <c:v>46660</c:v>
                      </c:pt>
                      <c:pt idx="93">
                        <c:v>46691</c:v>
                      </c:pt>
                      <c:pt idx="94">
                        <c:v>46721</c:v>
                      </c:pt>
                      <c:pt idx="95">
                        <c:v>46752</c:v>
                      </c:pt>
                      <c:pt idx="96">
                        <c:v>46783</c:v>
                      </c:pt>
                      <c:pt idx="97">
                        <c:v>46812</c:v>
                      </c:pt>
                      <c:pt idx="98">
                        <c:v>46843</c:v>
                      </c:pt>
                      <c:pt idx="99">
                        <c:v>46873</c:v>
                      </c:pt>
                      <c:pt idx="100">
                        <c:v>46904</c:v>
                      </c:pt>
                      <c:pt idx="101">
                        <c:v>46934</c:v>
                      </c:pt>
                      <c:pt idx="102">
                        <c:v>46965</c:v>
                      </c:pt>
                      <c:pt idx="103">
                        <c:v>46996</c:v>
                      </c:pt>
                      <c:pt idx="104">
                        <c:v>47026</c:v>
                      </c:pt>
                      <c:pt idx="105">
                        <c:v>47057</c:v>
                      </c:pt>
                      <c:pt idx="106">
                        <c:v>47087</c:v>
                      </c:pt>
                      <c:pt idx="107">
                        <c:v>47118</c:v>
                      </c:pt>
                      <c:pt idx="108">
                        <c:v>47149</c:v>
                      </c:pt>
                      <c:pt idx="109">
                        <c:v>47177</c:v>
                      </c:pt>
                      <c:pt idx="110">
                        <c:v>47208</c:v>
                      </c:pt>
                      <c:pt idx="111">
                        <c:v>47238</c:v>
                      </c:pt>
                      <c:pt idx="112">
                        <c:v>47269</c:v>
                      </c:pt>
                      <c:pt idx="113">
                        <c:v>47299</c:v>
                      </c:pt>
                      <c:pt idx="114">
                        <c:v>47330</c:v>
                      </c:pt>
                      <c:pt idx="115">
                        <c:v>47361</c:v>
                      </c:pt>
                      <c:pt idx="116">
                        <c:v>47391</c:v>
                      </c:pt>
                      <c:pt idx="117">
                        <c:v>47422</c:v>
                      </c:pt>
                      <c:pt idx="118">
                        <c:v>47452</c:v>
                      </c:pt>
                      <c:pt idx="119">
                        <c:v>47483</c:v>
                      </c:pt>
                      <c:pt idx="120">
                        <c:v>47514</c:v>
                      </c:pt>
                      <c:pt idx="121">
                        <c:v>47542</c:v>
                      </c:pt>
                      <c:pt idx="122">
                        <c:v>47573</c:v>
                      </c:pt>
                      <c:pt idx="123">
                        <c:v>47603</c:v>
                      </c:pt>
                      <c:pt idx="124">
                        <c:v>47634</c:v>
                      </c:pt>
                      <c:pt idx="125">
                        <c:v>47664</c:v>
                      </c:pt>
                      <c:pt idx="126">
                        <c:v>47695</c:v>
                      </c:pt>
                      <c:pt idx="127">
                        <c:v>47726</c:v>
                      </c:pt>
                      <c:pt idx="128">
                        <c:v>47756</c:v>
                      </c:pt>
                      <c:pt idx="129">
                        <c:v>47787</c:v>
                      </c:pt>
                      <c:pt idx="130">
                        <c:v>47817</c:v>
                      </c:pt>
                      <c:pt idx="131">
                        <c:v>47848</c:v>
                      </c:pt>
                      <c:pt idx="132">
                        <c:v>47879</c:v>
                      </c:pt>
                      <c:pt idx="133">
                        <c:v>47907</c:v>
                      </c:pt>
                      <c:pt idx="134">
                        <c:v>47938</c:v>
                      </c:pt>
                      <c:pt idx="135">
                        <c:v>47968</c:v>
                      </c:pt>
                      <c:pt idx="136">
                        <c:v>47999</c:v>
                      </c:pt>
                      <c:pt idx="137">
                        <c:v>48029</c:v>
                      </c:pt>
                      <c:pt idx="138">
                        <c:v>48060</c:v>
                      </c:pt>
                      <c:pt idx="139">
                        <c:v>48091</c:v>
                      </c:pt>
                      <c:pt idx="140">
                        <c:v>48121</c:v>
                      </c:pt>
                      <c:pt idx="141">
                        <c:v>48152</c:v>
                      </c:pt>
                      <c:pt idx="142">
                        <c:v>48182</c:v>
                      </c:pt>
                      <c:pt idx="143">
                        <c:v>48213</c:v>
                      </c:pt>
                      <c:pt idx="144">
                        <c:v>48244</c:v>
                      </c:pt>
                      <c:pt idx="145">
                        <c:v>48273</c:v>
                      </c:pt>
                      <c:pt idx="146">
                        <c:v>48304</c:v>
                      </c:pt>
                      <c:pt idx="147">
                        <c:v>48334</c:v>
                      </c:pt>
                      <c:pt idx="148">
                        <c:v>48365</c:v>
                      </c:pt>
                      <c:pt idx="149">
                        <c:v>48395</c:v>
                      </c:pt>
                      <c:pt idx="150">
                        <c:v>48426</c:v>
                      </c:pt>
                      <c:pt idx="151">
                        <c:v>48457</c:v>
                      </c:pt>
                      <c:pt idx="152">
                        <c:v>48487</c:v>
                      </c:pt>
                      <c:pt idx="153">
                        <c:v>48518</c:v>
                      </c:pt>
                      <c:pt idx="154">
                        <c:v>48548</c:v>
                      </c:pt>
                      <c:pt idx="155">
                        <c:v>48579</c:v>
                      </c:pt>
                      <c:pt idx="156">
                        <c:v>48610</c:v>
                      </c:pt>
                      <c:pt idx="157">
                        <c:v>48638</c:v>
                      </c:pt>
                      <c:pt idx="158">
                        <c:v>48669</c:v>
                      </c:pt>
                      <c:pt idx="159">
                        <c:v>48699</c:v>
                      </c:pt>
                      <c:pt idx="160">
                        <c:v>48730</c:v>
                      </c:pt>
                      <c:pt idx="161">
                        <c:v>48760</c:v>
                      </c:pt>
                      <c:pt idx="162">
                        <c:v>48791</c:v>
                      </c:pt>
                      <c:pt idx="163">
                        <c:v>48822</c:v>
                      </c:pt>
                      <c:pt idx="164">
                        <c:v>48852</c:v>
                      </c:pt>
                      <c:pt idx="165">
                        <c:v>48883</c:v>
                      </c:pt>
                      <c:pt idx="166">
                        <c:v>48913</c:v>
                      </c:pt>
                      <c:pt idx="167">
                        <c:v>48944</c:v>
                      </c:pt>
                      <c:pt idx="168">
                        <c:v>48975</c:v>
                      </c:pt>
                      <c:pt idx="169">
                        <c:v>49003</c:v>
                      </c:pt>
                      <c:pt idx="170">
                        <c:v>49034</c:v>
                      </c:pt>
                      <c:pt idx="171">
                        <c:v>49064</c:v>
                      </c:pt>
                      <c:pt idx="172">
                        <c:v>49095</c:v>
                      </c:pt>
                      <c:pt idx="173">
                        <c:v>49125</c:v>
                      </c:pt>
                      <c:pt idx="174">
                        <c:v>49156</c:v>
                      </c:pt>
                      <c:pt idx="175">
                        <c:v>49187</c:v>
                      </c:pt>
                      <c:pt idx="176">
                        <c:v>49217</c:v>
                      </c:pt>
                      <c:pt idx="177">
                        <c:v>49248</c:v>
                      </c:pt>
                      <c:pt idx="178">
                        <c:v>49278</c:v>
                      </c:pt>
                      <c:pt idx="179">
                        <c:v>49309</c:v>
                      </c:pt>
                      <c:pt idx="180">
                        <c:v>49340</c:v>
                      </c:pt>
                      <c:pt idx="181">
                        <c:v>49368</c:v>
                      </c:pt>
                      <c:pt idx="182">
                        <c:v>49399</c:v>
                      </c:pt>
                      <c:pt idx="183">
                        <c:v>49429</c:v>
                      </c:pt>
                      <c:pt idx="184">
                        <c:v>49460</c:v>
                      </c:pt>
                      <c:pt idx="185">
                        <c:v>49490</c:v>
                      </c:pt>
                      <c:pt idx="186">
                        <c:v>49521</c:v>
                      </c:pt>
                      <c:pt idx="187">
                        <c:v>49552</c:v>
                      </c:pt>
                      <c:pt idx="188">
                        <c:v>49582</c:v>
                      </c:pt>
                      <c:pt idx="189">
                        <c:v>49613</c:v>
                      </c:pt>
                      <c:pt idx="190">
                        <c:v>49643</c:v>
                      </c:pt>
                      <c:pt idx="191">
                        <c:v>49674</c:v>
                      </c:pt>
                      <c:pt idx="192">
                        <c:v>49705</c:v>
                      </c:pt>
                      <c:pt idx="193">
                        <c:v>49734</c:v>
                      </c:pt>
                      <c:pt idx="194">
                        <c:v>49765</c:v>
                      </c:pt>
                      <c:pt idx="195">
                        <c:v>49795</c:v>
                      </c:pt>
                      <c:pt idx="196">
                        <c:v>49826</c:v>
                      </c:pt>
                      <c:pt idx="197">
                        <c:v>49856</c:v>
                      </c:pt>
                      <c:pt idx="198">
                        <c:v>49887</c:v>
                      </c:pt>
                      <c:pt idx="199">
                        <c:v>49918</c:v>
                      </c:pt>
                      <c:pt idx="200">
                        <c:v>49948</c:v>
                      </c:pt>
                      <c:pt idx="201">
                        <c:v>49979</c:v>
                      </c:pt>
                      <c:pt idx="202">
                        <c:v>50009</c:v>
                      </c:pt>
                      <c:pt idx="203">
                        <c:v>50040</c:v>
                      </c:pt>
                      <c:pt idx="204">
                        <c:v>50071</c:v>
                      </c:pt>
                      <c:pt idx="205">
                        <c:v>50099</c:v>
                      </c:pt>
                      <c:pt idx="206">
                        <c:v>50130</c:v>
                      </c:pt>
                      <c:pt idx="207">
                        <c:v>50160</c:v>
                      </c:pt>
                      <c:pt idx="208">
                        <c:v>50191</c:v>
                      </c:pt>
                      <c:pt idx="209">
                        <c:v>50221</c:v>
                      </c:pt>
                      <c:pt idx="210">
                        <c:v>50252</c:v>
                      </c:pt>
                      <c:pt idx="211">
                        <c:v>50283</c:v>
                      </c:pt>
                      <c:pt idx="212">
                        <c:v>50313</c:v>
                      </c:pt>
                      <c:pt idx="213">
                        <c:v>50344</c:v>
                      </c:pt>
                      <c:pt idx="214">
                        <c:v>50374</c:v>
                      </c:pt>
                      <c:pt idx="215">
                        <c:v>50405</c:v>
                      </c:pt>
                      <c:pt idx="216">
                        <c:v>50436</c:v>
                      </c:pt>
                      <c:pt idx="217">
                        <c:v>50464</c:v>
                      </c:pt>
                      <c:pt idx="218">
                        <c:v>50495</c:v>
                      </c:pt>
                      <c:pt idx="219">
                        <c:v>50525</c:v>
                      </c:pt>
                      <c:pt idx="220">
                        <c:v>50556</c:v>
                      </c:pt>
                      <c:pt idx="221">
                        <c:v>50586</c:v>
                      </c:pt>
                      <c:pt idx="222">
                        <c:v>50617</c:v>
                      </c:pt>
                      <c:pt idx="223">
                        <c:v>50648</c:v>
                      </c:pt>
                      <c:pt idx="224">
                        <c:v>50678</c:v>
                      </c:pt>
                      <c:pt idx="225">
                        <c:v>50709</c:v>
                      </c:pt>
                      <c:pt idx="226">
                        <c:v>50739</c:v>
                      </c:pt>
                      <c:pt idx="227">
                        <c:v>50770</c:v>
                      </c:pt>
                      <c:pt idx="228">
                        <c:v>50801</c:v>
                      </c:pt>
                      <c:pt idx="229">
                        <c:v>50829</c:v>
                      </c:pt>
                      <c:pt idx="230">
                        <c:v>50860</c:v>
                      </c:pt>
                      <c:pt idx="231">
                        <c:v>50890</c:v>
                      </c:pt>
                      <c:pt idx="232">
                        <c:v>50921</c:v>
                      </c:pt>
                      <c:pt idx="233">
                        <c:v>50951</c:v>
                      </c:pt>
                      <c:pt idx="234">
                        <c:v>50982</c:v>
                      </c:pt>
                      <c:pt idx="235">
                        <c:v>51013</c:v>
                      </c:pt>
                      <c:pt idx="236">
                        <c:v>51043</c:v>
                      </c:pt>
                      <c:pt idx="237">
                        <c:v>51074</c:v>
                      </c:pt>
                      <c:pt idx="238">
                        <c:v>51104</c:v>
                      </c:pt>
                      <c:pt idx="239">
                        <c:v>51135</c:v>
                      </c:pt>
                      <c:pt idx="240">
                        <c:v>51166</c:v>
                      </c:pt>
                      <c:pt idx="241">
                        <c:v>51195</c:v>
                      </c:pt>
                      <c:pt idx="242">
                        <c:v>51226</c:v>
                      </c:pt>
                      <c:pt idx="243">
                        <c:v>51256</c:v>
                      </c:pt>
                      <c:pt idx="244">
                        <c:v>51287</c:v>
                      </c:pt>
                      <c:pt idx="245">
                        <c:v>51317</c:v>
                      </c:pt>
                      <c:pt idx="246">
                        <c:v>51348</c:v>
                      </c:pt>
                      <c:pt idx="247">
                        <c:v>51379</c:v>
                      </c:pt>
                      <c:pt idx="248">
                        <c:v>51409</c:v>
                      </c:pt>
                      <c:pt idx="249">
                        <c:v>51440</c:v>
                      </c:pt>
                      <c:pt idx="250">
                        <c:v>51470</c:v>
                      </c:pt>
                      <c:pt idx="251">
                        <c:v>51501</c:v>
                      </c:pt>
                      <c:pt idx="252">
                        <c:v>51532</c:v>
                      </c:pt>
                      <c:pt idx="253">
                        <c:v>51560</c:v>
                      </c:pt>
                      <c:pt idx="254">
                        <c:v>51591</c:v>
                      </c:pt>
                      <c:pt idx="255">
                        <c:v>51621</c:v>
                      </c:pt>
                      <c:pt idx="256">
                        <c:v>51652</c:v>
                      </c:pt>
                      <c:pt idx="257">
                        <c:v>51682</c:v>
                      </c:pt>
                      <c:pt idx="258">
                        <c:v>51713</c:v>
                      </c:pt>
                      <c:pt idx="259">
                        <c:v>51744</c:v>
                      </c:pt>
                      <c:pt idx="260">
                        <c:v>51774</c:v>
                      </c:pt>
                      <c:pt idx="261">
                        <c:v>51805</c:v>
                      </c:pt>
                      <c:pt idx="262">
                        <c:v>51835</c:v>
                      </c:pt>
                      <c:pt idx="263">
                        <c:v>51866</c:v>
                      </c:pt>
                      <c:pt idx="264">
                        <c:v>51897</c:v>
                      </c:pt>
                      <c:pt idx="265">
                        <c:v>51925</c:v>
                      </c:pt>
                      <c:pt idx="266">
                        <c:v>51956</c:v>
                      </c:pt>
                      <c:pt idx="267">
                        <c:v>51986</c:v>
                      </c:pt>
                      <c:pt idx="268">
                        <c:v>52017</c:v>
                      </c:pt>
                      <c:pt idx="269">
                        <c:v>52047</c:v>
                      </c:pt>
                      <c:pt idx="270">
                        <c:v>52078</c:v>
                      </c:pt>
                      <c:pt idx="271">
                        <c:v>52109</c:v>
                      </c:pt>
                      <c:pt idx="272">
                        <c:v>52139</c:v>
                      </c:pt>
                      <c:pt idx="273">
                        <c:v>52170</c:v>
                      </c:pt>
                      <c:pt idx="274">
                        <c:v>52200</c:v>
                      </c:pt>
                      <c:pt idx="275">
                        <c:v>52231</c:v>
                      </c:pt>
                      <c:pt idx="276">
                        <c:v>52262</c:v>
                      </c:pt>
                      <c:pt idx="277">
                        <c:v>52290</c:v>
                      </c:pt>
                      <c:pt idx="278">
                        <c:v>52321</c:v>
                      </c:pt>
                      <c:pt idx="279">
                        <c:v>52351</c:v>
                      </c:pt>
                      <c:pt idx="280">
                        <c:v>52382</c:v>
                      </c:pt>
                      <c:pt idx="281">
                        <c:v>52412</c:v>
                      </c:pt>
                      <c:pt idx="282">
                        <c:v>52443</c:v>
                      </c:pt>
                      <c:pt idx="283">
                        <c:v>52474</c:v>
                      </c:pt>
                      <c:pt idx="284">
                        <c:v>52504</c:v>
                      </c:pt>
                      <c:pt idx="285">
                        <c:v>52535</c:v>
                      </c:pt>
                      <c:pt idx="286">
                        <c:v>52565</c:v>
                      </c:pt>
                      <c:pt idx="287">
                        <c:v>52596</c:v>
                      </c:pt>
                      <c:pt idx="288">
                        <c:v>52627</c:v>
                      </c:pt>
                      <c:pt idx="289">
                        <c:v>52656</c:v>
                      </c:pt>
                      <c:pt idx="290">
                        <c:v>52687</c:v>
                      </c:pt>
                      <c:pt idx="291">
                        <c:v>52717</c:v>
                      </c:pt>
                      <c:pt idx="292">
                        <c:v>52748</c:v>
                      </c:pt>
                      <c:pt idx="293">
                        <c:v>52778</c:v>
                      </c:pt>
                      <c:pt idx="294">
                        <c:v>52809</c:v>
                      </c:pt>
                      <c:pt idx="295">
                        <c:v>52840</c:v>
                      </c:pt>
                      <c:pt idx="296">
                        <c:v>52870</c:v>
                      </c:pt>
                      <c:pt idx="297">
                        <c:v>52901</c:v>
                      </c:pt>
                      <c:pt idx="298">
                        <c:v>52931</c:v>
                      </c:pt>
                      <c:pt idx="299">
                        <c:v>52962</c:v>
                      </c:pt>
                      <c:pt idx="300">
                        <c:v>52993</c:v>
                      </c:pt>
                      <c:pt idx="301">
                        <c:v>53021</c:v>
                      </c:pt>
                      <c:pt idx="302">
                        <c:v>53052</c:v>
                      </c:pt>
                      <c:pt idx="303">
                        <c:v>53082</c:v>
                      </c:pt>
                      <c:pt idx="304">
                        <c:v>53113</c:v>
                      </c:pt>
                      <c:pt idx="305">
                        <c:v>53143</c:v>
                      </c:pt>
                      <c:pt idx="306">
                        <c:v>53174</c:v>
                      </c:pt>
                      <c:pt idx="307">
                        <c:v>53205</c:v>
                      </c:pt>
                      <c:pt idx="308">
                        <c:v>53235</c:v>
                      </c:pt>
                      <c:pt idx="309">
                        <c:v>53266</c:v>
                      </c:pt>
                      <c:pt idx="310">
                        <c:v>53296</c:v>
                      </c:pt>
                      <c:pt idx="311">
                        <c:v>53327</c:v>
                      </c:pt>
                      <c:pt idx="312">
                        <c:v>53358</c:v>
                      </c:pt>
                      <c:pt idx="313">
                        <c:v>53386</c:v>
                      </c:pt>
                      <c:pt idx="314">
                        <c:v>53417</c:v>
                      </c:pt>
                      <c:pt idx="315">
                        <c:v>53447</c:v>
                      </c:pt>
                      <c:pt idx="316">
                        <c:v>53478</c:v>
                      </c:pt>
                      <c:pt idx="317">
                        <c:v>53508</c:v>
                      </c:pt>
                      <c:pt idx="318">
                        <c:v>53539</c:v>
                      </c:pt>
                      <c:pt idx="319">
                        <c:v>53570</c:v>
                      </c:pt>
                      <c:pt idx="320">
                        <c:v>53600</c:v>
                      </c:pt>
                      <c:pt idx="321">
                        <c:v>53631</c:v>
                      </c:pt>
                      <c:pt idx="322">
                        <c:v>53661</c:v>
                      </c:pt>
                      <c:pt idx="323">
                        <c:v>53692</c:v>
                      </c:pt>
                      <c:pt idx="324">
                        <c:v>53723</c:v>
                      </c:pt>
                      <c:pt idx="325">
                        <c:v>53751</c:v>
                      </c:pt>
                      <c:pt idx="326">
                        <c:v>53782</c:v>
                      </c:pt>
                      <c:pt idx="327">
                        <c:v>53812</c:v>
                      </c:pt>
                      <c:pt idx="328">
                        <c:v>53843</c:v>
                      </c:pt>
                      <c:pt idx="329">
                        <c:v>53873</c:v>
                      </c:pt>
                      <c:pt idx="330">
                        <c:v>53904</c:v>
                      </c:pt>
                      <c:pt idx="331">
                        <c:v>53935</c:v>
                      </c:pt>
                      <c:pt idx="332">
                        <c:v>53965</c:v>
                      </c:pt>
                      <c:pt idx="333">
                        <c:v>53996</c:v>
                      </c:pt>
                      <c:pt idx="334">
                        <c:v>54026</c:v>
                      </c:pt>
                      <c:pt idx="335">
                        <c:v>54057</c:v>
                      </c:pt>
                      <c:pt idx="336">
                        <c:v>54088</c:v>
                      </c:pt>
                      <c:pt idx="337">
                        <c:v>54117</c:v>
                      </c:pt>
                      <c:pt idx="338">
                        <c:v>54148</c:v>
                      </c:pt>
                      <c:pt idx="339">
                        <c:v>54178</c:v>
                      </c:pt>
                      <c:pt idx="340">
                        <c:v>54209</c:v>
                      </c:pt>
                      <c:pt idx="341">
                        <c:v>54239</c:v>
                      </c:pt>
                      <c:pt idx="342">
                        <c:v>54270</c:v>
                      </c:pt>
                      <c:pt idx="343">
                        <c:v>54301</c:v>
                      </c:pt>
                      <c:pt idx="344">
                        <c:v>54331</c:v>
                      </c:pt>
                      <c:pt idx="345">
                        <c:v>54362</c:v>
                      </c:pt>
                      <c:pt idx="346">
                        <c:v>54392</c:v>
                      </c:pt>
                      <c:pt idx="347">
                        <c:v>54423</c:v>
                      </c:pt>
                      <c:pt idx="348">
                        <c:v>54454</c:v>
                      </c:pt>
                      <c:pt idx="349">
                        <c:v>54482</c:v>
                      </c:pt>
                      <c:pt idx="350">
                        <c:v>54513</c:v>
                      </c:pt>
                      <c:pt idx="351">
                        <c:v>54543</c:v>
                      </c:pt>
                      <c:pt idx="352">
                        <c:v>54574</c:v>
                      </c:pt>
                      <c:pt idx="353">
                        <c:v>54604</c:v>
                      </c:pt>
                      <c:pt idx="354">
                        <c:v>54635</c:v>
                      </c:pt>
                      <c:pt idx="355">
                        <c:v>54666</c:v>
                      </c:pt>
                      <c:pt idx="356">
                        <c:v>54696</c:v>
                      </c:pt>
                      <c:pt idx="357">
                        <c:v>54727</c:v>
                      </c:pt>
                      <c:pt idx="358">
                        <c:v>54757</c:v>
                      </c:pt>
                      <c:pt idx="359">
                        <c:v>54788</c:v>
                      </c:pt>
                      <c:pt idx="360">
                        <c:v>54819</c:v>
                      </c:pt>
                      <c:pt idx="361">
                        <c:v>54847</c:v>
                      </c:pt>
                      <c:pt idx="362">
                        <c:v>54878</c:v>
                      </c:pt>
                      <c:pt idx="363">
                        <c:v>54908</c:v>
                      </c:pt>
                      <c:pt idx="364">
                        <c:v>54939</c:v>
                      </c:pt>
                      <c:pt idx="365">
                        <c:v>54969</c:v>
                      </c:pt>
                      <c:pt idx="366">
                        <c:v>55000</c:v>
                      </c:pt>
                      <c:pt idx="367">
                        <c:v>55031</c:v>
                      </c:pt>
                      <c:pt idx="368">
                        <c:v>55061</c:v>
                      </c:pt>
                      <c:pt idx="369">
                        <c:v>55092</c:v>
                      </c:pt>
                      <c:pt idx="370">
                        <c:v>55122</c:v>
                      </c:pt>
                      <c:pt idx="371">
                        <c:v>55153</c:v>
                      </c:pt>
                      <c:pt idx="372">
                        <c:v>55184</c:v>
                      </c:pt>
                      <c:pt idx="373">
                        <c:v>55212</c:v>
                      </c:pt>
                      <c:pt idx="374">
                        <c:v>55243</c:v>
                      </c:pt>
                      <c:pt idx="375">
                        <c:v>55273</c:v>
                      </c:pt>
                      <c:pt idx="376">
                        <c:v>55304</c:v>
                      </c:pt>
                      <c:pt idx="377">
                        <c:v>55334</c:v>
                      </c:pt>
                      <c:pt idx="378">
                        <c:v>55365</c:v>
                      </c:pt>
                      <c:pt idx="379">
                        <c:v>55396</c:v>
                      </c:pt>
                      <c:pt idx="380">
                        <c:v>55426</c:v>
                      </c:pt>
                      <c:pt idx="381">
                        <c:v>55457</c:v>
                      </c:pt>
                      <c:pt idx="382">
                        <c:v>55487</c:v>
                      </c:pt>
                      <c:pt idx="383">
                        <c:v>55518</c:v>
                      </c:pt>
                      <c:pt idx="384">
                        <c:v>55549</c:v>
                      </c:pt>
                      <c:pt idx="385">
                        <c:v>55578</c:v>
                      </c:pt>
                      <c:pt idx="386">
                        <c:v>55609</c:v>
                      </c:pt>
                      <c:pt idx="387">
                        <c:v>55639</c:v>
                      </c:pt>
                      <c:pt idx="388">
                        <c:v>55670</c:v>
                      </c:pt>
                      <c:pt idx="389">
                        <c:v>55700</c:v>
                      </c:pt>
                      <c:pt idx="390">
                        <c:v>55731</c:v>
                      </c:pt>
                      <c:pt idx="391">
                        <c:v>55762</c:v>
                      </c:pt>
                      <c:pt idx="392">
                        <c:v>55792</c:v>
                      </c:pt>
                      <c:pt idx="393">
                        <c:v>55823</c:v>
                      </c:pt>
                      <c:pt idx="394">
                        <c:v>55853</c:v>
                      </c:pt>
                      <c:pt idx="395">
                        <c:v>55884</c:v>
                      </c:pt>
                      <c:pt idx="396">
                        <c:v>55915</c:v>
                      </c:pt>
                      <c:pt idx="397">
                        <c:v>55943</c:v>
                      </c:pt>
                      <c:pt idx="398">
                        <c:v>55974</c:v>
                      </c:pt>
                      <c:pt idx="399">
                        <c:v>56004</c:v>
                      </c:pt>
                      <c:pt idx="400">
                        <c:v>56035</c:v>
                      </c:pt>
                      <c:pt idx="401">
                        <c:v>56065</c:v>
                      </c:pt>
                      <c:pt idx="402">
                        <c:v>56096</c:v>
                      </c:pt>
                      <c:pt idx="403">
                        <c:v>56127</c:v>
                      </c:pt>
                      <c:pt idx="404">
                        <c:v>56157</c:v>
                      </c:pt>
                      <c:pt idx="405">
                        <c:v>56188</c:v>
                      </c:pt>
                      <c:pt idx="406">
                        <c:v>56218</c:v>
                      </c:pt>
                      <c:pt idx="407">
                        <c:v>56249</c:v>
                      </c:pt>
                      <c:pt idx="408">
                        <c:v>56280</c:v>
                      </c:pt>
                      <c:pt idx="409">
                        <c:v>56308</c:v>
                      </c:pt>
                      <c:pt idx="410">
                        <c:v>56339</c:v>
                      </c:pt>
                      <c:pt idx="411">
                        <c:v>56369</c:v>
                      </c:pt>
                      <c:pt idx="412">
                        <c:v>56400</c:v>
                      </c:pt>
                      <c:pt idx="413">
                        <c:v>56430</c:v>
                      </c:pt>
                      <c:pt idx="414">
                        <c:v>56461</c:v>
                      </c:pt>
                      <c:pt idx="415">
                        <c:v>56492</c:v>
                      </c:pt>
                      <c:pt idx="416">
                        <c:v>56522</c:v>
                      </c:pt>
                      <c:pt idx="417">
                        <c:v>56553</c:v>
                      </c:pt>
                      <c:pt idx="418">
                        <c:v>56583</c:v>
                      </c:pt>
                      <c:pt idx="419">
                        <c:v>56614</c:v>
                      </c:pt>
                      <c:pt idx="420">
                        <c:v>56645</c:v>
                      </c:pt>
                      <c:pt idx="421">
                        <c:v>56673</c:v>
                      </c:pt>
                      <c:pt idx="422">
                        <c:v>56704</c:v>
                      </c:pt>
                      <c:pt idx="423">
                        <c:v>56734</c:v>
                      </c:pt>
                      <c:pt idx="424">
                        <c:v>56765</c:v>
                      </c:pt>
                      <c:pt idx="425">
                        <c:v>56795</c:v>
                      </c:pt>
                      <c:pt idx="426">
                        <c:v>56826</c:v>
                      </c:pt>
                      <c:pt idx="427">
                        <c:v>56857</c:v>
                      </c:pt>
                      <c:pt idx="428">
                        <c:v>56887</c:v>
                      </c:pt>
                      <c:pt idx="429">
                        <c:v>56918</c:v>
                      </c:pt>
                      <c:pt idx="430">
                        <c:v>56948</c:v>
                      </c:pt>
                      <c:pt idx="431">
                        <c:v>56979</c:v>
                      </c:pt>
                      <c:pt idx="432">
                        <c:v>57010</c:v>
                      </c:pt>
                      <c:pt idx="433">
                        <c:v>57039</c:v>
                      </c:pt>
                      <c:pt idx="434">
                        <c:v>57070</c:v>
                      </c:pt>
                      <c:pt idx="435">
                        <c:v>57100</c:v>
                      </c:pt>
                      <c:pt idx="436">
                        <c:v>57131</c:v>
                      </c:pt>
                      <c:pt idx="437">
                        <c:v>57161</c:v>
                      </c:pt>
                      <c:pt idx="438">
                        <c:v>57192</c:v>
                      </c:pt>
                      <c:pt idx="439">
                        <c:v>57223</c:v>
                      </c:pt>
                      <c:pt idx="440">
                        <c:v>57253</c:v>
                      </c:pt>
                      <c:pt idx="441">
                        <c:v>57284</c:v>
                      </c:pt>
                      <c:pt idx="442">
                        <c:v>57314</c:v>
                      </c:pt>
                      <c:pt idx="443">
                        <c:v>57345</c:v>
                      </c:pt>
                      <c:pt idx="444">
                        <c:v>57376</c:v>
                      </c:pt>
                      <c:pt idx="445">
                        <c:v>57404</c:v>
                      </c:pt>
                      <c:pt idx="446">
                        <c:v>57435</c:v>
                      </c:pt>
                      <c:pt idx="447">
                        <c:v>57465</c:v>
                      </c:pt>
                      <c:pt idx="448">
                        <c:v>57496</c:v>
                      </c:pt>
                      <c:pt idx="449">
                        <c:v>57526</c:v>
                      </c:pt>
                      <c:pt idx="450">
                        <c:v>57557</c:v>
                      </c:pt>
                      <c:pt idx="451">
                        <c:v>57588</c:v>
                      </c:pt>
                      <c:pt idx="452">
                        <c:v>57618</c:v>
                      </c:pt>
                      <c:pt idx="453">
                        <c:v>57649</c:v>
                      </c:pt>
                      <c:pt idx="454">
                        <c:v>57679</c:v>
                      </c:pt>
                      <c:pt idx="455">
                        <c:v>57710</c:v>
                      </c:pt>
                      <c:pt idx="456">
                        <c:v>57741</c:v>
                      </c:pt>
                      <c:pt idx="457">
                        <c:v>57769</c:v>
                      </c:pt>
                      <c:pt idx="458">
                        <c:v>57800</c:v>
                      </c:pt>
                      <c:pt idx="459">
                        <c:v>57830</c:v>
                      </c:pt>
                      <c:pt idx="460">
                        <c:v>57861</c:v>
                      </c:pt>
                      <c:pt idx="461">
                        <c:v>57891</c:v>
                      </c:pt>
                      <c:pt idx="462">
                        <c:v>57922</c:v>
                      </c:pt>
                      <c:pt idx="463">
                        <c:v>57953</c:v>
                      </c:pt>
                      <c:pt idx="464">
                        <c:v>57983</c:v>
                      </c:pt>
                      <c:pt idx="465">
                        <c:v>58014</c:v>
                      </c:pt>
                      <c:pt idx="466">
                        <c:v>58044</c:v>
                      </c:pt>
                      <c:pt idx="467">
                        <c:v>58075</c:v>
                      </c:pt>
                      <c:pt idx="468">
                        <c:v>58106</c:v>
                      </c:pt>
                      <c:pt idx="469">
                        <c:v>58134</c:v>
                      </c:pt>
                      <c:pt idx="470">
                        <c:v>58165</c:v>
                      </c:pt>
                      <c:pt idx="471">
                        <c:v>58195</c:v>
                      </c:pt>
                      <c:pt idx="472">
                        <c:v>58226</c:v>
                      </c:pt>
                      <c:pt idx="473">
                        <c:v>58256</c:v>
                      </c:pt>
                      <c:pt idx="474">
                        <c:v>58287</c:v>
                      </c:pt>
                      <c:pt idx="475">
                        <c:v>58318</c:v>
                      </c:pt>
                      <c:pt idx="476">
                        <c:v>58348</c:v>
                      </c:pt>
                      <c:pt idx="477">
                        <c:v>58379</c:v>
                      </c:pt>
                      <c:pt idx="478">
                        <c:v>58409</c:v>
                      </c:pt>
                      <c:pt idx="479">
                        <c:v>58440</c:v>
                      </c:pt>
                      <c:pt idx="480">
                        <c:v>58471</c:v>
                      </c:pt>
                      <c:pt idx="481">
                        <c:v>58500</c:v>
                      </c:pt>
                      <c:pt idx="482">
                        <c:v>58531</c:v>
                      </c:pt>
                      <c:pt idx="483">
                        <c:v>58561</c:v>
                      </c:pt>
                      <c:pt idx="484">
                        <c:v>58592</c:v>
                      </c:pt>
                      <c:pt idx="485">
                        <c:v>58622</c:v>
                      </c:pt>
                      <c:pt idx="486">
                        <c:v>58653</c:v>
                      </c:pt>
                      <c:pt idx="487">
                        <c:v>58684</c:v>
                      </c:pt>
                      <c:pt idx="488">
                        <c:v>58714</c:v>
                      </c:pt>
                      <c:pt idx="489">
                        <c:v>58745</c:v>
                      </c:pt>
                      <c:pt idx="490">
                        <c:v>58775</c:v>
                      </c:pt>
                      <c:pt idx="491">
                        <c:v>58806</c:v>
                      </c:pt>
                      <c:pt idx="492">
                        <c:v>58837</c:v>
                      </c:pt>
                      <c:pt idx="493">
                        <c:v>58865</c:v>
                      </c:pt>
                      <c:pt idx="494">
                        <c:v>58896</c:v>
                      </c:pt>
                      <c:pt idx="495">
                        <c:v>58926</c:v>
                      </c:pt>
                      <c:pt idx="496">
                        <c:v>58957</c:v>
                      </c:pt>
                      <c:pt idx="497">
                        <c:v>58987</c:v>
                      </c:pt>
                      <c:pt idx="498">
                        <c:v>59018</c:v>
                      </c:pt>
                      <c:pt idx="499">
                        <c:v>59049</c:v>
                      </c:pt>
                      <c:pt idx="500">
                        <c:v>59079</c:v>
                      </c:pt>
                      <c:pt idx="501">
                        <c:v>59110</c:v>
                      </c:pt>
                      <c:pt idx="502">
                        <c:v>59140</c:v>
                      </c:pt>
                      <c:pt idx="503">
                        <c:v>59171</c:v>
                      </c:pt>
                      <c:pt idx="504">
                        <c:v>59202</c:v>
                      </c:pt>
                      <c:pt idx="505">
                        <c:v>59230</c:v>
                      </c:pt>
                      <c:pt idx="506">
                        <c:v>59261</c:v>
                      </c:pt>
                      <c:pt idx="507">
                        <c:v>59291</c:v>
                      </c:pt>
                      <c:pt idx="508">
                        <c:v>59322</c:v>
                      </c:pt>
                      <c:pt idx="509">
                        <c:v>59352</c:v>
                      </c:pt>
                      <c:pt idx="510">
                        <c:v>59383</c:v>
                      </c:pt>
                      <c:pt idx="511">
                        <c:v>59414</c:v>
                      </c:pt>
                      <c:pt idx="512">
                        <c:v>59444</c:v>
                      </c:pt>
                      <c:pt idx="513">
                        <c:v>59475</c:v>
                      </c:pt>
                      <c:pt idx="514">
                        <c:v>59505</c:v>
                      </c:pt>
                      <c:pt idx="515">
                        <c:v>59536</c:v>
                      </c:pt>
                      <c:pt idx="516">
                        <c:v>59567</c:v>
                      </c:pt>
                      <c:pt idx="517">
                        <c:v>59595</c:v>
                      </c:pt>
                      <c:pt idx="518">
                        <c:v>59626</c:v>
                      </c:pt>
                      <c:pt idx="519">
                        <c:v>59656</c:v>
                      </c:pt>
                      <c:pt idx="520">
                        <c:v>59687</c:v>
                      </c:pt>
                      <c:pt idx="521">
                        <c:v>59717</c:v>
                      </c:pt>
                      <c:pt idx="522">
                        <c:v>59748</c:v>
                      </c:pt>
                      <c:pt idx="523">
                        <c:v>59779</c:v>
                      </c:pt>
                      <c:pt idx="524">
                        <c:v>59809</c:v>
                      </c:pt>
                      <c:pt idx="525">
                        <c:v>59840</c:v>
                      </c:pt>
                      <c:pt idx="526">
                        <c:v>59870</c:v>
                      </c:pt>
                      <c:pt idx="527">
                        <c:v>59901</c:v>
                      </c:pt>
                      <c:pt idx="528">
                        <c:v>59932</c:v>
                      </c:pt>
                      <c:pt idx="529">
                        <c:v>59961</c:v>
                      </c:pt>
                      <c:pt idx="530">
                        <c:v>59992</c:v>
                      </c:pt>
                      <c:pt idx="531">
                        <c:v>60022</c:v>
                      </c:pt>
                      <c:pt idx="532">
                        <c:v>60053</c:v>
                      </c:pt>
                      <c:pt idx="533">
                        <c:v>60083</c:v>
                      </c:pt>
                      <c:pt idx="534">
                        <c:v>60114</c:v>
                      </c:pt>
                      <c:pt idx="535">
                        <c:v>60145</c:v>
                      </c:pt>
                      <c:pt idx="536">
                        <c:v>60175</c:v>
                      </c:pt>
                      <c:pt idx="537">
                        <c:v>60206</c:v>
                      </c:pt>
                      <c:pt idx="538">
                        <c:v>60236</c:v>
                      </c:pt>
                      <c:pt idx="539">
                        <c:v>60267</c:v>
                      </c:pt>
                      <c:pt idx="540">
                        <c:v>60298</c:v>
                      </c:pt>
                      <c:pt idx="541">
                        <c:v>60326</c:v>
                      </c:pt>
                      <c:pt idx="542">
                        <c:v>60357</c:v>
                      </c:pt>
                      <c:pt idx="543">
                        <c:v>60387</c:v>
                      </c:pt>
                      <c:pt idx="544">
                        <c:v>60418</c:v>
                      </c:pt>
                      <c:pt idx="545">
                        <c:v>60448</c:v>
                      </c:pt>
                      <c:pt idx="546">
                        <c:v>60479</c:v>
                      </c:pt>
                      <c:pt idx="547">
                        <c:v>60510</c:v>
                      </c:pt>
                      <c:pt idx="548">
                        <c:v>60540</c:v>
                      </c:pt>
                      <c:pt idx="549">
                        <c:v>60571</c:v>
                      </c:pt>
                      <c:pt idx="550">
                        <c:v>60601</c:v>
                      </c:pt>
                      <c:pt idx="551">
                        <c:v>60632</c:v>
                      </c:pt>
                      <c:pt idx="552">
                        <c:v>60663</c:v>
                      </c:pt>
                      <c:pt idx="553">
                        <c:v>60691</c:v>
                      </c:pt>
                      <c:pt idx="554">
                        <c:v>60722</c:v>
                      </c:pt>
                      <c:pt idx="555">
                        <c:v>60752</c:v>
                      </c:pt>
                      <c:pt idx="556">
                        <c:v>60783</c:v>
                      </c:pt>
                      <c:pt idx="557">
                        <c:v>60813</c:v>
                      </c:pt>
                      <c:pt idx="558">
                        <c:v>60844</c:v>
                      </c:pt>
                      <c:pt idx="559">
                        <c:v>60875</c:v>
                      </c:pt>
                      <c:pt idx="560">
                        <c:v>60905</c:v>
                      </c:pt>
                      <c:pt idx="561">
                        <c:v>60936</c:v>
                      </c:pt>
                      <c:pt idx="562">
                        <c:v>60966</c:v>
                      </c:pt>
                      <c:pt idx="563">
                        <c:v>60997</c:v>
                      </c:pt>
                      <c:pt idx="564">
                        <c:v>61028</c:v>
                      </c:pt>
                      <c:pt idx="565">
                        <c:v>61056</c:v>
                      </c:pt>
                      <c:pt idx="566">
                        <c:v>61087</c:v>
                      </c:pt>
                      <c:pt idx="567">
                        <c:v>61117</c:v>
                      </c:pt>
                      <c:pt idx="568">
                        <c:v>61148</c:v>
                      </c:pt>
                      <c:pt idx="569">
                        <c:v>61178</c:v>
                      </c:pt>
                      <c:pt idx="570">
                        <c:v>61209</c:v>
                      </c:pt>
                      <c:pt idx="571">
                        <c:v>61240</c:v>
                      </c:pt>
                      <c:pt idx="572">
                        <c:v>61270</c:v>
                      </c:pt>
                      <c:pt idx="573">
                        <c:v>61301</c:v>
                      </c:pt>
                      <c:pt idx="574">
                        <c:v>61331</c:v>
                      </c:pt>
                      <c:pt idx="575">
                        <c:v>61362</c:v>
                      </c:pt>
                      <c:pt idx="576">
                        <c:v>61393</c:v>
                      </c:pt>
                      <c:pt idx="577">
                        <c:v>61422</c:v>
                      </c:pt>
                      <c:pt idx="578">
                        <c:v>61453</c:v>
                      </c:pt>
                      <c:pt idx="579">
                        <c:v>61483</c:v>
                      </c:pt>
                      <c:pt idx="580">
                        <c:v>61514</c:v>
                      </c:pt>
                      <c:pt idx="581">
                        <c:v>61544</c:v>
                      </c:pt>
                      <c:pt idx="582">
                        <c:v>61575</c:v>
                      </c:pt>
                      <c:pt idx="583">
                        <c:v>61606</c:v>
                      </c:pt>
                      <c:pt idx="584">
                        <c:v>61636</c:v>
                      </c:pt>
                      <c:pt idx="585">
                        <c:v>61667</c:v>
                      </c:pt>
                      <c:pt idx="586">
                        <c:v>61697</c:v>
                      </c:pt>
                      <c:pt idx="587">
                        <c:v>61728</c:v>
                      </c:pt>
                      <c:pt idx="588">
                        <c:v>61759</c:v>
                      </c:pt>
                      <c:pt idx="589">
                        <c:v>61787</c:v>
                      </c:pt>
                      <c:pt idx="590">
                        <c:v>61818</c:v>
                      </c:pt>
                      <c:pt idx="591">
                        <c:v>61848</c:v>
                      </c:pt>
                      <c:pt idx="592">
                        <c:v>61879</c:v>
                      </c:pt>
                      <c:pt idx="593">
                        <c:v>61909</c:v>
                      </c:pt>
                      <c:pt idx="594">
                        <c:v>61940</c:v>
                      </c:pt>
                      <c:pt idx="595">
                        <c:v>61971</c:v>
                      </c:pt>
                      <c:pt idx="596">
                        <c:v>62001</c:v>
                      </c:pt>
                      <c:pt idx="597">
                        <c:v>62032</c:v>
                      </c:pt>
                      <c:pt idx="598">
                        <c:v>62062</c:v>
                      </c:pt>
                      <c:pt idx="599">
                        <c:v>62093</c:v>
                      </c:pt>
                    </c:numCache>
                  </c:numRef>
                </c:xVal>
                <c:yVal>
                  <c:numRef>
                    <c:extLst xmlns:c15="http://schemas.microsoft.com/office/drawing/2012/chart">
                      <c:ext xmlns:c15="http://schemas.microsoft.com/office/drawing/2012/chart" uri="{02D57815-91ED-43cb-92C2-25804820EDAC}">
                        <c15:formulaRef>
                          <c15:sqref>Sheet1!$BX$4:$BX$603</c15:sqref>
                        </c15:formulaRef>
                      </c:ext>
                    </c:extLst>
                    <c:numCache>
                      <c:formatCode>General</c:formatCode>
                      <c:ptCount val="600"/>
                      <c:pt idx="0">
                        <c:v>-71.02</c:v>
                      </c:pt>
                      <c:pt idx="1">
                        <c:v>-70.747</c:v>
                      </c:pt>
                      <c:pt idx="2">
                        <c:v>-70.206000000000003</c:v>
                      </c:pt>
                      <c:pt idx="3">
                        <c:v>-69.787000000000006</c:v>
                      </c:pt>
                      <c:pt idx="4">
                        <c:v>-69.411000000000001</c:v>
                      </c:pt>
                      <c:pt idx="5">
                        <c:v>-69.131</c:v>
                      </c:pt>
                      <c:pt idx="6">
                        <c:v>-68.861999999999995</c:v>
                      </c:pt>
                      <c:pt idx="7">
                        <c:v>-68.635999999999996</c:v>
                      </c:pt>
                      <c:pt idx="8">
                        <c:v>-68.504999999999995</c:v>
                      </c:pt>
                      <c:pt idx="9">
                        <c:v>-68.381</c:v>
                      </c:pt>
                      <c:pt idx="10">
                        <c:v>-68.366</c:v>
                      </c:pt>
                      <c:pt idx="11">
                        <c:v>-68.341999999999999</c:v>
                      </c:pt>
                      <c:pt idx="12">
                        <c:v>-68.102999999999994</c:v>
                      </c:pt>
                      <c:pt idx="13">
                        <c:v>-67.876000000000005</c:v>
                      </c:pt>
                      <c:pt idx="14">
                        <c:v>-67.534000000000006</c:v>
                      </c:pt>
                      <c:pt idx="15">
                        <c:v>-67.281999999999996</c:v>
                      </c:pt>
                      <c:pt idx="16">
                        <c:v>-67.046999999999997</c:v>
                      </c:pt>
                      <c:pt idx="17">
                        <c:v>-66.853999999999999</c:v>
                      </c:pt>
                      <c:pt idx="18">
                        <c:v>-66.641999999999996</c:v>
                      </c:pt>
                      <c:pt idx="19">
                        <c:v>-66.447999999999993</c:v>
                      </c:pt>
                      <c:pt idx="20">
                        <c:v>-66.323999999999998</c:v>
                      </c:pt>
                      <c:pt idx="21">
                        <c:v>-66.191999999999993</c:v>
                      </c:pt>
                      <c:pt idx="22">
                        <c:v>-66.132000000000005</c:v>
                      </c:pt>
                      <c:pt idx="23">
                        <c:v>-65.844999999999999</c:v>
                      </c:pt>
                      <c:pt idx="24">
                        <c:v>-65.602000000000004</c:v>
                      </c:pt>
                      <c:pt idx="25">
                        <c:v>-65.165999999999997</c:v>
                      </c:pt>
                      <c:pt idx="26">
                        <c:v>-64.686999999999998</c:v>
                      </c:pt>
                      <c:pt idx="27">
                        <c:v>-64.332999999999998</c:v>
                      </c:pt>
                      <c:pt idx="28">
                        <c:v>-64.025000000000006</c:v>
                      </c:pt>
                      <c:pt idx="29">
                        <c:v>-63.837000000000003</c:v>
                      </c:pt>
                      <c:pt idx="30">
                        <c:v>-63.677999999999997</c:v>
                      </c:pt>
                      <c:pt idx="31">
                        <c:v>-63.564</c:v>
                      </c:pt>
                      <c:pt idx="32">
                        <c:v>-63.54</c:v>
                      </c:pt>
                      <c:pt idx="33">
                        <c:v>-63.521999999999998</c:v>
                      </c:pt>
                      <c:pt idx="34">
                        <c:v>-63.564</c:v>
                      </c:pt>
                      <c:pt idx="35">
                        <c:v>-63.639000000000003</c:v>
                      </c:pt>
                      <c:pt idx="36">
                        <c:v>-63.207000000000001</c:v>
                      </c:pt>
                      <c:pt idx="37">
                        <c:v>-62.963999999999999</c:v>
                      </c:pt>
                      <c:pt idx="38">
                        <c:v>-62.686999999999998</c:v>
                      </c:pt>
                      <c:pt idx="39">
                        <c:v>-62.514000000000003</c:v>
                      </c:pt>
                      <c:pt idx="40">
                        <c:v>-62.372</c:v>
                      </c:pt>
                      <c:pt idx="41">
                        <c:v>-62.32</c:v>
                      </c:pt>
                      <c:pt idx="42">
                        <c:v>-62.277000000000001</c:v>
                      </c:pt>
                      <c:pt idx="43">
                        <c:v>-62.258000000000003</c:v>
                      </c:pt>
                      <c:pt idx="44">
                        <c:v>-62.305999999999997</c:v>
                      </c:pt>
                      <c:pt idx="45">
                        <c:v>-62.35</c:v>
                      </c:pt>
                      <c:pt idx="46">
                        <c:v>-62.444000000000003</c:v>
                      </c:pt>
                      <c:pt idx="47">
                        <c:v>-62.417999999999999</c:v>
                      </c:pt>
                      <c:pt idx="48">
                        <c:v>-62.031999999999996</c:v>
                      </c:pt>
                      <c:pt idx="49">
                        <c:v>-61.761000000000003</c:v>
                      </c:pt>
                      <c:pt idx="50">
                        <c:v>-61.454000000000001</c:v>
                      </c:pt>
                      <c:pt idx="51">
                        <c:v>-61.204000000000001</c:v>
                      </c:pt>
                      <c:pt idx="52">
                        <c:v>-60.951999999999998</c:v>
                      </c:pt>
                      <c:pt idx="53">
                        <c:v>-60.781999999999996</c:v>
                      </c:pt>
                      <c:pt idx="54">
                        <c:v>-60.615000000000002</c:v>
                      </c:pt>
                      <c:pt idx="55">
                        <c:v>-60.470999999999997</c:v>
                      </c:pt>
                      <c:pt idx="56">
                        <c:v>-60.398000000000003</c:v>
                      </c:pt>
                      <c:pt idx="57">
                        <c:v>-60.322000000000003</c:v>
                      </c:pt>
                      <c:pt idx="58">
                        <c:v>-60.39</c:v>
                      </c:pt>
                      <c:pt idx="59">
                        <c:v>-60.345999999999997</c:v>
                      </c:pt>
                      <c:pt idx="60">
                        <c:v>-60.06</c:v>
                      </c:pt>
                      <c:pt idx="61">
                        <c:v>-60.002000000000002</c:v>
                      </c:pt>
                      <c:pt idx="62">
                        <c:v>-59.764000000000003</c:v>
                      </c:pt>
                      <c:pt idx="63">
                        <c:v>-59.521999999999998</c:v>
                      </c:pt>
                      <c:pt idx="64">
                        <c:v>-59.271999999999998</c:v>
                      </c:pt>
                      <c:pt idx="65">
                        <c:v>-59.069000000000003</c:v>
                      </c:pt>
                      <c:pt idx="66">
                        <c:v>-58.845999999999997</c:v>
                      </c:pt>
                      <c:pt idx="67">
                        <c:v>-58.634</c:v>
                      </c:pt>
                      <c:pt idx="68">
                        <c:v>-58.493000000000002</c:v>
                      </c:pt>
                      <c:pt idx="69">
                        <c:v>-58.345999999999997</c:v>
                      </c:pt>
                      <c:pt idx="70">
                        <c:v>-58.298999999999999</c:v>
                      </c:pt>
                      <c:pt idx="71">
                        <c:v>-58.286999999999999</c:v>
                      </c:pt>
                      <c:pt idx="72">
                        <c:v>-58.268000000000001</c:v>
                      </c:pt>
                      <c:pt idx="73">
                        <c:v>-57.920999999999999</c:v>
                      </c:pt>
                      <c:pt idx="74">
                        <c:v>-57.515999999999998</c:v>
                      </c:pt>
                      <c:pt idx="75">
                        <c:v>-57.195999999999998</c:v>
                      </c:pt>
                      <c:pt idx="76">
                        <c:v>-56.944000000000003</c:v>
                      </c:pt>
                      <c:pt idx="77">
                        <c:v>-56.792000000000002</c:v>
                      </c:pt>
                      <c:pt idx="78">
                        <c:v>-56.649000000000001</c:v>
                      </c:pt>
                      <c:pt idx="79">
                        <c:v>-56.533000000000001</c:v>
                      </c:pt>
                      <c:pt idx="80">
                        <c:v>-56.488999999999997</c:v>
                      </c:pt>
                      <c:pt idx="81">
                        <c:v>-56.429000000000002</c:v>
                      </c:pt>
                      <c:pt idx="82">
                        <c:v>-56.427999999999997</c:v>
                      </c:pt>
                      <c:pt idx="83">
                        <c:v>-56.180999999999997</c:v>
                      </c:pt>
                      <c:pt idx="84">
                        <c:v>-55.735999999999997</c:v>
                      </c:pt>
                      <c:pt idx="85">
                        <c:v>-55.177</c:v>
                      </c:pt>
                      <c:pt idx="86">
                        <c:v>-54.356999999999999</c:v>
                      </c:pt>
                      <c:pt idx="87">
                        <c:v>-53.701000000000001</c:v>
                      </c:pt>
                      <c:pt idx="88">
                        <c:v>-53.091000000000001</c:v>
                      </c:pt>
                      <c:pt idx="89">
                        <c:v>-52.613</c:v>
                      </c:pt>
                      <c:pt idx="90">
                        <c:v>-52.165999999999997</c:v>
                      </c:pt>
                      <c:pt idx="91">
                        <c:v>-51.774000000000001</c:v>
                      </c:pt>
                      <c:pt idx="92">
                        <c:v>-51.488999999999997</c:v>
                      </c:pt>
                      <c:pt idx="93">
                        <c:v>-51.220999999999997</c:v>
                      </c:pt>
                      <c:pt idx="94">
                        <c:v>-51.033999999999999</c:v>
                      </c:pt>
                      <c:pt idx="95">
                        <c:v>-50.74</c:v>
                      </c:pt>
                      <c:pt idx="96">
                        <c:v>-50.564</c:v>
                      </c:pt>
                      <c:pt idx="97">
                        <c:v>-50.085000000000001</c:v>
                      </c:pt>
                      <c:pt idx="98">
                        <c:v>-48.994999999999997</c:v>
                      </c:pt>
                      <c:pt idx="99">
                        <c:v>-48.082999999999998</c:v>
                      </c:pt>
                      <c:pt idx="100">
                        <c:v>-47.276000000000003</c:v>
                      </c:pt>
                      <c:pt idx="101">
                        <c:v>-46.661999999999999</c:v>
                      </c:pt>
                      <c:pt idx="102">
                        <c:v>-46.116</c:v>
                      </c:pt>
                      <c:pt idx="103">
                        <c:v>-45.648000000000003</c:v>
                      </c:pt>
                      <c:pt idx="104">
                        <c:v>-45.292000000000002</c:v>
                      </c:pt>
                      <c:pt idx="105">
                        <c:v>-44.948999999999998</c:v>
                      </c:pt>
                      <c:pt idx="106">
                        <c:v>-44.686999999999998</c:v>
                      </c:pt>
                      <c:pt idx="107">
                        <c:v>-44.162999999999997</c:v>
                      </c:pt>
                      <c:pt idx="108">
                        <c:v>-43.570999999999998</c:v>
                      </c:pt>
                      <c:pt idx="109">
                        <c:v>-43.323</c:v>
                      </c:pt>
                      <c:pt idx="110">
                        <c:v>-42.951999999999998</c:v>
                      </c:pt>
                      <c:pt idx="111">
                        <c:v>-42.649000000000001</c:v>
                      </c:pt>
                      <c:pt idx="112">
                        <c:v>-42.32</c:v>
                      </c:pt>
                      <c:pt idx="113">
                        <c:v>-42.042999999999999</c:v>
                      </c:pt>
                      <c:pt idx="114">
                        <c:v>-41.744</c:v>
                      </c:pt>
                      <c:pt idx="115">
                        <c:v>-41.454000000000001</c:v>
                      </c:pt>
                      <c:pt idx="116">
                        <c:v>-41.122</c:v>
                      </c:pt>
                      <c:pt idx="117">
                        <c:v>-40.805999999999997</c:v>
                      </c:pt>
                      <c:pt idx="118">
                        <c:v>-40.545000000000002</c:v>
                      </c:pt>
                      <c:pt idx="119">
                        <c:v>-40.308</c:v>
                      </c:pt>
                      <c:pt idx="120">
                        <c:v>-39.774000000000001</c:v>
                      </c:pt>
                      <c:pt idx="121">
                        <c:v>-39.218000000000004</c:v>
                      </c:pt>
                      <c:pt idx="122">
                        <c:v>-38.601999999999997</c:v>
                      </c:pt>
                      <c:pt idx="123">
                        <c:v>-38.112000000000002</c:v>
                      </c:pt>
                      <c:pt idx="124">
                        <c:v>-37.646999999999998</c:v>
                      </c:pt>
                      <c:pt idx="125">
                        <c:v>-37.261000000000003</c:v>
                      </c:pt>
                      <c:pt idx="126">
                        <c:v>-36.868000000000002</c:v>
                      </c:pt>
                      <c:pt idx="127">
                        <c:v>-36.497999999999998</c:v>
                      </c:pt>
                      <c:pt idx="128">
                        <c:v>-36.204999999999998</c:v>
                      </c:pt>
                      <c:pt idx="129">
                        <c:v>-35.954999999999998</c:v>
                      </c:pt>
                      <c:pt idx="130">
                        <c:v>-35.771000000000001</c:v>
                      </c:pt>
                      <c:pt idx="131">
                        <c:v>-35.262</c:v>
                      </c:pt>
                      <c:pt idx="132">
                        <c:v>-34.420999999999999</c:v>
                      </c:pt>
                      <c:pt idx="133">
                        <c:v>-33.4</c:v>
                      </c:pt>
                      <c:pt idx="134">
                        <c:v>-31.899000000000001</c:v>
                      </c:pt>
                      <c:pt idx="135">
                        <c:v>-30.559000000000001</c:v>
                      </c:pt>
                      <c:pt idx="136">
                        <c:v>-29.484000000000002</c:v>
                      </c:pt>
                      <c:pt idx="137">
                        <c:v>-28.6</c:v>
                      </c:pt>
                      <c:pt idx="138">
                        <c:v>-27.766999999999999</c:v>
                      </c:pt>
                      <c:pt idx="139">
                        <c:v>-27.016999999999999</c:v>
                      </c:pt>
                      <c:pt idx="140">
                        <c:v>-26.39</c:v>
                      </c:pt>
                      <c:pt idx="141">
                        <c:v>-25.809000000000001</c:v>
                      </c:pt>
                      <c:pt idx="142">
                        <c:v>-25.341000000000001</c:v>
                      </c:pt>
                      <c:pt idx="143">
                        <c:v>-24.643000000000001</c:v>
                      </c:pt>
                      <c:pt idx="144">
                        <c:v>-24.1</c:v>
                      </c:pt>
                      <c:pt idx="145">
                        <c:v>-23.738</c:v>
                      </c:pt>
                      <c:pt idx="146">
                        <c:v>-23.373000000000001</c:v>
                      </c:pt>
                      <c:pt idx="147">
                        <c:v>-23.048999999999999</c:v>
                      </c:pt>
                      <c:pt idx="148">
                        <c:v>-22.734999999999999</c:v>
                      </c:pt>
                      <c:pt idx="149">
                        <c:v>-22.472000000000001</c:v>
                      </c:pt>
                      <c:pt idx="150">
                        <c:v>-22.186</c:v>
                      </c:pt>
                      <c:pt idx="151">
                        <c:v>-21.908000000000001</c:v>
                      </c:pt>
                      <c:pt idx="152">
                        <c:v>-21.690999999999999</c:v>
                      </c:pt>
                      <c:pt idx="153">
                        <c:v>-21.474</c:v>
                      </c:pt>
                      <c:pt idx="154">
                        <c:v>-21.324999999999999</c:v>
                      </c:pt>
                      <c:pt idx="155">
                        <c:v>-21.274000000000001</c:v>
                      </c:pt>
                      <c:pt idx="156">
                        <c:v>-20.346</c:v>
                      </c:pt>
                      <c:pt idx="157">
                        <c:v>-19.442</c:v>
                      </c:pt>
                      <c:pt idx="158">
                        <c:v>-18.413</c:v>
                      </c:pt>
                      <c:pt idx="159">
                        <c:v>-17.623999999999999</c:v>
                      </c:pt>
                      <c:pt idx="160">
                        <c:v>-16.922999999999998</c:v>
                      </c:pt>
                      <c:pt idx="161">
                        <c:v>-16.370999999999999</c:v>
                      </c:pt>
                      <c:pt idx="162">
                        <c:v>-15.855</c:v>
                      </c:pt>
                      <c:pt idx="163">
                        <c:v>-15.395</c:v>
                      </c:pt>
                      <c:pt idx="164">
                        <c:v>-15.03</c:v>
                      </c:pt>
                      <c:pt idx="165">
                        <c:v>-14.669</c:v>
                      </c:pt>
                      <c:pt idx="166">
                        <c:v>-14.38</c:v>
                      </c:pt>
                      <c:pt idx="167">
                        <c:v>-13.836</c:v>
                      </c:pt>
                      <c:pt idx="168">
                        <c:v>-13.359</c:v>
                      </c:pt>
                      <c:pt idx="169">
                        <c:v>-12.629</c:v>
                      </c:pt>
                      <c:pt idx="170">
                        <c:v>-11.698</c:v>
                      </c:pt>
                      <c:pt idx="171">
                        <c:v>-10.962</c:v>
                      </c:pt>
                      <c:pt idx="172">
                        <c:v>-10.323</c:v>
                      </c:pt>
                      <c:pt idx="173">
                        <c:v>-9.8170000000000002</c:v>
                      </c:pt>
                      <c:pt idx="174">
                        <c:v>-9.3420000000000005</c:v>
                      </c:pt>
                      <c:pt idx="175">
                        <c:v>-8.9160000000000004</c:v>
                      </c:pt>
                      <c:pt idx="176">
                        <c:v>-8.58</c:v>
                      </c:pt>
                      <c:pt idx="177">
                        <c:v>-8.2449999999999992</c:v>
                      </c:pt>
                      <c:pt idx="178">
                        <c:v>-7.8419999999999996</c:v>
                      </c:pt>
                      <c:pt idx="179">
                        <c:v>-7.4969999999999999</c:v>
                      </c:pt>
                      <c:pt idx="180">
                        <c:v>-7.1790000000000003</c:v>
                      </c:pt>
                      <c:pt idx="181">
                        <c:v>-6.7910000000000004</c:v>
                      </c:pt>
                      <c:pt idx="182">
                        <c:v>-6.2060000000000004</c:v>
                      </c:pt>
                      <c:pt idx="183">
                        <c:v>-5.7130000000000001</c:v>
                      </c:pt>
                      <c:pt idx="184">
                        <c:v>-5.2549999999999999</c:v>
                      </c:pt>
                      <c:pt idx="185">
                        <c:v>-4.9119999999999999</c:v>
                      </c:pt>
                      <c:pt idx="186">
                        <c:v>-4.5949999999999998</c:v>
                      </c:pt>
                      <c:pt idx="187">
                        <c:v>-4.3220000000000001</c:v>
                      </c:pt>
                      <c:pt idx="188">
                        <c:v>-4.1319999999999997</c:v>
                      </c:pt>
                      <c:pt idx="189">
                        <c:v>-3.9409999999999998</c:v>
                      </c:pt>
                      <c:pt idx="190">
                        <c:v>-3.806</c:v>
                      </c:pt>
                      <c:pt idx="191">
                        <c:v>-3.3889999999999998</c:v>
                      </c:pt>
                      <c:pt idx="192">
                        <c:v>-2.9550000000000001</c:v>
                      </c:pt>
                      <c:pt idx="193">
                        <c:v>-2.6829999999999998</c:v>
                      </c:pt>
                      <c:pt idx="194">
                        <c:v>-2.2690000000000001</c:v>
                      </c:pt>
                      <c:pt idx="195">
                        <c:v>-1.9550000000000001</c:v>
                      </c:pt>
                      <c:pt idx="196">
                        <c:v>-1.6519999999999999</c:v>
                      </c:pt>
                      <c:pt idx="197">
                        <c:v>-1.4279999999999999</c:v>
                      </c:pt>
                      <c:pt idx="198">
                        <c:v>-1.204</c:v>
                      </c:pt>
                      <c:pt idx="199">
                        <c:v>-1.0029999999999999</c:v>
                      </c:pt>
                      <c:pt idx="200">
                        <c:v>-0.86899999999999999</c:v>
                      </c:pt>
                      <c:pt idx="201">
                        <c:v>-0.73</c:v>
                      </c:pt>
                      <c:pt idx="202">
                        <c:v>-0.30599999999999999</c:v>
                      </c:pt>
                      <c:pt idx="203">
                        <c:v>0.22</c:v>
                      </c:pt>
                      <c:pt idx="204">
                        <c:v>0.63400000000000001</c:v>
                      </c:pt>
                      <c:pt idx="205">
                        <c:v>0.80900000000000005</c:v>
                      </c:pt>
                      <c:pt idx="206">
                        <c:v>0.95699999999999996</c:v>
                      </c:pt>
                      <c:pt idx="207">
                        <c:v>1.036</c:v>
                      </c:pt>
                      <c:pt idx="208">
                        <c:v>1.1200000000000001</c:v>
                      </c:pt>
                      <c:pt idx="209">
                        <c:v>1.153</c:v>
                      </c:pt>
                      <c:pt idx="210">
                        <c:v>1.1950000000000001</c:v>
                      </c:pt>
                      <c:pt idx="211">
                        <c:v>1.2290000000000001</c:v>
                      </c:pt>
                      <c:pt idx="212">
                        <c:v>1.212</c:v>
                      </c:pt>
                      <c:pt idx="213">
                        <c:v>1.204</c:v>
                      </c:pt>
                      <c:pt idx="214">
                        <c:v>1.1539999999999999</c:v>
                      </c:pt>
                      <c:pt idx="215">
                        <c:v>1.093</c:v>
                      </c:pt>
                      <c:pt idx="216">
                        <c:v>1.0589999999999999</c:v>
                      </c:pt>
                      <c:pt idx="217">
                        <c:v>0.94199999999999995</c:v>
                      </c:pt>
                      <c:pt idx="218">
                        <c:v>1.008</c:v>
                      </c:pt>
                      <c:pt idx="219">
                        <c:v>1.012</c:v>
                      </c:pt>
                      <c:pt idx="220">
                        <c:v>1.042</c:v>
                      </c:pt>
                      <c:pt idx="221">
                        <c:v>1.04</c:v>
                      </c:pt>
                      <c:pt idx="222">
                        <c:v>1.0580000000000001</c:v>
                      </c:pt>
                      <c:pt idx="223">
                        <c:v>1.0740000000000001</c:v>
                      </c:pt>
                      <c:pt idx="224">
                        <c:v>1.0429999999999999</c:v>
                      </c:pt>
                      <c:pt idx="225">
                        <c:v>1.0189999999999999</c:v>
                      </c:pt>
                      <c:pt idx="226">
                        <c:v>0.95099999999999996</c:v>
                      </c:pt>
                      <c:pt idx="227">
                        <c:v>0.90200000000000002</c:v>
                      </c:pt>
                      <c:pt idx="228">
                        <c:v>0.92700000000000005</c:v>
                      </c:pt>
                      <c:pt idx="229">
                        <c:v>0.77</c:v>
                      </c:pt>
                      <c:pt idx="230">
                        <c:v>0.71099999999999997</c:v>
                      </c:pt>
                      <c:pt idx="231">
                        <c:v>0.65700000000000003</c:v>
                      </c:pt>
                      <c:pt idx="232">
                        <c:v>0.67</c:v>
                      </c:pt>
                      <c:pt idx="233">
                        <c:v>0.64300000000000002</c:v>
                      </c:pt>
                      <c:pt idx="234">
                        <c:v>0.63900000000000001</c:v>
                      </c:pt>
                      <c:pt idx="235">
                        <c:v>0.63700000000000001</c:v>
                      </c:pt>
                      <c:pt idx="236">
                        <c:v>0.59199999999999997</c:v>
                      </c:pt>
                      <c:pt idx="237">
                        <c:v>0.55500000000000005</c:v>
                      </c:pt>
                      <c:pt idx="238">
                        <c:v>0.47799999999999998</c:v>
                      </c:pt>
                      <c:pt idx="239">
                        <c:v>0.45500000000000002</c:v>
                      </c:pt>
                      <c:pt idx="240">
                        <c:v>0.59899999999999998</c:v>
                      </c:pt>
                      <c:pt idx="241">
                        <c:v>0.66</c:v>
                      </c:pt>
                      <c:pt idx="242">
                        <c:v>0.68</c:v>
                      </c:pt>
                      <c:pt idx="243">
                        <c:v>0.65200000000000002</c:v>
                      </c:pt>
                      <c:pt idx="244">
                        <c:v>0.64800000000000002</c:v>
                      </c:pt>
                      <c:pt idx="245">
                        <c:v>0.60499999999999998</c:v>
                      </c:pt>
                      <c:pt idx="246">
                        <c:v>0.56899999999999995</c:v>
                      </c:pt>
                      <c:pt idx="247">
                        <c:v>0.52400000000000002</c:v>
                      </c:pt>
                      <c:pt idx="248">
                        <c:v>0.42899999999999999</c:v>
                      </c:pt>
                      <c:pt idx="249">
                        <c:v>0.33500000000000002</c:v>
                      </c:pt>
                      <c:pt idx="250">
                        <c:v>0.16200000000000001</c:v>
                      </c:pt>
                      <c:pt idx="251">
                        <c:v>6.0000000000000001E-3</c:v>
                      </c:pt>
                      <c:pt idx="252">
                        <c:v>-6.9000000000000006E-2</c:v>
                      </c:pt>
                      <c:pt idx="253">
                        <c:v>-0.27300000000000002</c:v>
                      </c:pt>
                      <c:pt idx="254">
                        <c:v>-0.41699999999999998</c:v>
                      </c:pt>
                      <c:pt idx="255">
                        <c:v>-0.64500000000000002</c:v>
                      </c:pt>
                      <c:pt idx="256">
                        <c:v>-0.78400000000000003</c:v>
                      </c:pt>
                      <c:pt idx="257">
                        <c:v>-0.9</c:v>
                      </c:pt>
                      <c:pt idx="258">
                        <c:v>-0.97299999999999998</c:v>
                      </c:pt>
                      <c:pt idx="259">
                        <c:v>-1.0329999999999999</c:v>
                      </c:pt>
                      <c:pt idx="260">
                        <c:v>-1.1279999999999999</c:v>
                      </c:pt>
                      <c:pt idx="261">
                        <c:v>-1.212</c:v>
                      </c:pt>
                      <c:pt idx="262">
                        <c:v>-1.3540000000000001</c:v>
                      </c:pt>
                      <c:pt idx="263">
                        <c:v>-1.32</c:v>
                      </c:pt>
                      <c:pt idx="264">
                        <c:v>-0.53700000000000003</c:v>
                      </c:pt>
                      <c:pt idx="265">
                        <c:v>7.0000000000000007E-2</c:v>
                      </c:pt>
                      <c:pt idx="266">
                        <c:v>1.032</c:v>
                      </c:pt>
                      <c:pt idx="267">
                        <c:v>1.6950000000000001</c:v>
                      </c:pt>
                      <c:pt idx="268">
                        <c:v>2.254</c:v>
                      </c:pt>
                      <c:pt idx="269">
                        <c:v>2.641</c:v>
                      </c:pt>
                      <c:pt idx="270">
                        <c:v>2.952</c:v>
                      </c:pt>
                      <c:pt idx="271">
                        <c:v>3.1829999999999998</c:v>
                      </c:pt>
                      <c:pt idx="272">
                        <c:v>3.3039999999999998</c:v>
                      </c:pt>
                      <c:pt idx="273">
                        <c:v>3.3969999999999998</c:v>
                      </c:pt>
                      <c:pt idx="274">
                        <c:v>3.39</c:v>
                      </c:pt>
                      <c:pt idx="275">
                        <c:v>3.52</c:v>
                      </c:pt>
                      <c:pt idx="276">
                        <c:v>3.61</c:v>
                      </c:pt>
                      <c:pt idx="277">
                        <c:v>3.5369999999999999</c:v>
                      </c:pt>
                      <c:pt idx="278">
                        <c:v>3.4889999999999999</c:v>
                      </c:pt>
                      <c:pt idx="279">
                        <c:v>3.3809999999999998</c:v>
                      </c:pt>
                      <c:pt idx="280">
                        <c:v>3.2669999999999999</c:v>
                      </c:pt>
                      <c:pt idx="281">
                        <c:v>3.1240000000000001</c:v>
                      </c:pt>
                      <c:pt idx="282">
                        <c:v>2.9950000000000001</c:v>
                      </c:pt>
                      <c:pt idx="283">
                        <c:v>2.8660000000000001</c:v>
                      </c:pt>
                      <c:pt idx="284">
                        <c:v>2.6970000000000001</c:v>
                      </c:pt>
                      <c:pt idx="285">
                        <c:v>2.536</c:v>
                      </c:pt>
                      <c:pt idx="286">
                        <c:v>2.3199999999999998</c:v>
                      </c:pt>
                      <c:pt idx="287">
                        <c:v>2.1030000000000002</c:v>
                      </c:pt>
                      <c:pt idx="288">
                        <c:v>2.2210000000000001</c:v>
                      </c:pt>
                      <c:pt idx="289">
                        <c:v>2.38</c:v>
                      </c:pt>
                      <c:pt idx="290">
                        <c:v>2.7240000000000002</c:v>
                      </c:pt>
                      <c:pt idx="291">
                        <c:v>2.996</c:v>
                      </c:pt>
                      <c:pt idx="292">
                        <c:v>3.24</c:v>
                      </c:pt>
                      <c:pt idx="293">
                        <c:v>3.3839999999999999</c:v>
                      </c:pt>
                      <c:pt idx="294">
                        <c:v>3.4980000000000002</c:v>
                      </c:pt>
                      <c:pt idx="295">
                        <c:v>3.569</c:v>
                      </c:pt>
                      <c:pt idx="296">
                        <c:v>3.5649999999999999</c:v>
                      </c:pt>
                      <c:pt idx="297">
                        <c:v>3.5489999999999999</c:v>
                      </c:pt>
                      <c:pt idx="298">
                        <c:v>3.4079999999999999</c:v>
                      </c:pt>
                      <c:pt idx="299">
                        <c:v>3.266</c:v>
                      </c:pt>
                      <c:pt idx="300">
                        <c:v>3.3290000000000002</c:v>
                      </c:pt>
                      <c:pt idx="301">
                        <c:v>3.274</c:v>
                      </c:pt>
                      <c:pt idx="302">
                        <c:v>3.282</c:v>
                      </c:pt>
                      <c:pt idx="303">
                        <c:v>3.2029999999999998</c:v>
                      </c:pt>
                      <c:pt idx="304">
                        <c:v>3.137</c:v>
                      </c:pt>
                      <c:pt idx="305">
                        <c:v>3.1019999999999999</c:v>
                      </c:pt>
                      <c:pt idx="306">
                        <c:v>3.12</c:v>
                      </c:pt>
                      <c:pt idx="307">
                        <c:v>3.1469999999999998</c:v>
                      </c:pt>
                      <c:pt idx="308">
                        <c:v>3.129</c:v>
                      </c:pt>
                      <c:pt idx="309">
                        <c:v>3.1160000000000001</c:v>
                      </c:pt>
                      <c:pt idx="310">
                        <c:v>2.9790000000000001</c:v>
                      </c:pt>
                      <c:pt idx="311">
                        <c:v>2.855</c:v>
                      </c:pt>
                      <c:pt idx="312">
                        <c:v>3.161</c:v>
                      </c:pt>
                      <c:pt idx="313">
                        <c:v>3.2930000000000001</c:v>
                      </c:pt>
                      <c:pt idx="314">
                        <c:v>3.4359999999999999</c:v>
                      </c:pt>
                      <c:pt idx="315">
                        <c:v>3.4790000000000001</c:v>
                      </c:pt>
                      <c:pt idx="316">
                        <c:v>3.476</c:v>
                      </c:pt>
                      <c:pt idx="317">
                        <c:v>3.407</c:v>
                      </c:pt>
                      <c:pt idx="318">
                        <c:v>3.3319999999999999</c:v>
                      </c:pt>
                      <c:pt idx="319">
                        <c:v>3.2410000000000001</c:v>
                      </c:pt>
                      <c:pt idx="320">
                        <c:v>3.0990000000000002</c:v>
                      </c:pt>
                      <c:pt idx="321">
                        <c:v>2.9569999999999999</c:v>
                      </c:pt>
                      <c:pt idx="322">
                        <c:v>2.7759999999999998</c:v>
                      </c:pt>
                      <c:pt idx="323">
                        <c:v>2.601</c:v>
                      </c:pt>
                      <c:pt idx="324">
                        <c:v>2.722</c:v>
                      </c:pt>
                      <c:pt idx="325">
                        <c:v>2.7280000000000002</c:v>
                      </c:pt>
                      <c:pt idx="326">
                        <c:v>2.7549999999999999</c:v>
                      </c:pt>
                      <c:pt idx="327">
                        <c:v>2.7360000000000002</c:v>
                      </c:pt>
                      <c:pt idx="328">
                        <c:v>2.7360000000000002</c:v>
                      </c:pt>
                      <c:pt idx="329">
                        <c:v>2.7149999999999999</c:v>
                      </c:pt>
                      <c:pt idx="330">
                        <c:v>2.718</c:v>
                      </c:pt>
                      <c:pt idx="331">
                        <c:v>2.7210000000000001</c:v>
                      </c:pt>
                      <c:pt idx="332">
                        <c:v>2.68</c:v>
                      </c:pt>
                      <c:pt idx="333">
                        <c:v>2.698</c:v>
                      </c:pt>
                      <c:pt idx="334">
                        <c:v>2.6030000000000002</c:v>
                      </c:pt>
                      <c:pt idx="335">
                        <c:v>2.6680000000000001</c:v>
                      </c:pt>
                      <c:pt idx="336">
                        <c:v>2.8250000000000002</c:v>
                      </c:pt>
                      <c:pt idx="337">
                        <c:v>3.2570000000000001</c:v>
                      </c:pt>
                      <c:pt idx="338">
                        <c:v>4.0670000000000002</c:v>
                      </c:pt>
                      <c:pt idx="339">
                        <c:v>4.8650000000000002</c:v>
                      </c:pt>
                      <c:pt idx="340">
                        <c:v>5.5640000000000001</c:v>
                      </c:pt>
                      <c:pt idx="341">
                        <c:v>6.0620000000000003</c:v>
                      </c:pt>
                      <c:pt idx="342">
                        <c:v>6.4640000000000004</c:v>
                      </c:pt>
                      <c:pt idx="343">
                        <c:v>6.7649999999999997</c:v>
                      </c:pt>
                      <c:pt idx="344">
                        <c:v>6.944</c:v>
                      </c:pt>
                      <c:pt idx="345">
                        <c:v>7.085</c:v>
                      </c:pt>
                      <c:pt idx="346">
                        <c:v>7.1459999999999999</c:v>
                      </c:pt>
                      <c:pt idx="347">
                        <c:v>7.1950000000000003</c:v>
                      </c:pt>
                      <c:pt idx="348">
                        <c:v>7.2679999999999998</c:v>
                      </c:pt>
                      <c:pt idx="349">
                        <c:v>7.3609999999999998</c:v>
                      </c:pt>
                      <c:pt idx="350">
                        <c:v>7.492</c:v>
                      </c:pt>
                      <c:pt idx="351">
                        <c:v>7.5490000000000004</c:v>
                      </c:pt>
                      <c:pt idx="352">
                        <c:v>7.5819999999999999</c:v>
                      </c:pt>
                      <c:pt idx="353">
                        <c:v>7.5460000000000003</c:v>
                      </c:pt>
                      <c:pt idx="354">
                        <c:v>7.5030000000000001</c:v>
                      </c:pt>
                      <c:pt idx="355">
                        <c:v>7.4429999999999996</c:v>
                      </c:pt>
                      <c:pt idx="356">
                        <c:v>7.3319999999999999</c:v>
                      </c:pt>
                      <c:pt idx="357">
                        <c:v>7.2240000000000002</c:v>
                      </c:pt>
                      <c:pt idx="358">
                        <c:v>7.0780000000000003</c:v>
                      </c:pt>
                      <c:pt idx="359">
                        <c:v>6.8819999999999997</c:v>
                      </c:pt>
                      <c:pt idx="360">
                        <c:v>6.9</c:v>
                      </c:pt>
                      <c:pt idx="361">
                        <c:v>6.835</c:v>
                      </c:pt>
                      <c:pt idx="362">
                        <c:v>6.8360000000000003</c:v>
                      </c:pt>
                      <c:pt idx="363">
                        <c:v>6.7949999999999999</c:v>
                      </c:pt>
                      <c:pt idx="364">
                        <c:v>6.7869999999999999</c:v>
                      </c:pt>
                      <c:pt idx="365">
                        <c:v>6.7670000000000003</c:v>
                      </c:pt>
                      <c:pt idx="366">
                        <c:v>6.7759999999999998</c:v>
                      </c:pt>
                      <c:pt idx="367">
                        <c:v>6.7869999999999999</c:v>
                      </c:pt>
                      <c:pt idx="368">
                        <c:v>6.7549999999999999</c:v>
                      </c:pt>
                      <c:pt idx="369">
                        <c:v>6.7320000000000002</c:v>
                      </c:pt>
                      <c:pt idx="370">
                        <c:v>6.7539999999999996</c:v>
                      </c:pt>
                      <c:pt idx="371">
                        <c:v>6.8019999999999996</c:v>
                      </c:pt>
                      <c:pt idx="372">
                        <c:v>6.7480000000000002</c:v>
                      </c:pt>
                      <c:pt idx="373">
                        <c:v>6.5620000000000003</c:v>
                      </c:pt>
                      <c:pt idx="374">
                        <c:v>6.407</c:v>
                      </c:pt>
                      <c:pt idx="375">
                        <c:v>6.234</c:v>
                      </c:pt>
                      <c:pt idx="376">
                        <c:v>6.077</c:v>
                      </c:pt>
                      <c:pt idx="377">
                        <c:v>5.891</c:v>
                      </c:pt>
                      <c:pt idx="378">
                        <c:v>5.718</c:v>
                      </c:pt>
                      <c:pt idx="379">
                        <c:v>5.548</c:v>
                      </c:pt>
                      <c:pt idx="380">
                        <c:v>5.3410000000000002</c:v>
                      </c:pt>
                      <c:pt idx="381">
                        <c:v>5.1449999999999996</c:v>
                      </c:pt>
                      <c:pt idx="382">
                        <c:v>4.9359999999999999</c:v>
                      </c:pt>
                      <c:pt idx="383">
                        <c:v>4.7809999999999997</c:v>
                      </c:pt>
                      <c:pt idx="384">
                        <c:v>4.7169999999999996</c:v>
                      </c:pt>
                      <c:pt idx="385">
                        <c:v>5.45</c:v>
                      </c:pt>
                      <c:pt idx="386">
                        <c:v>6.2859999999999996</c:v>
                      </c:pt>
                      <c:pt idx="387">
                        <c:v>6.8760000000000003</c:v>
                      </c:pt>
                      <c:pt idx="388">
                        <c:v>7.319</c:v>
                      </c:pt>
                      <c:pt idx="389">
                        <c:v>7.5750000000000002</c:v>
                      </c:pt>
                      <c:pt idx="390">
                        <c:v>7.7510000000000003</c:v>
                      </c:pt>
                      <c:pt idx="391">
                        <c:v>7.8490000000000002</c:v>
                      </c:pt>
                      <c:pt idx="392">
                        <c:v>7.851</c:v>
                      </c:pt>
                      <c:pt idx="393">
                        <c:v>7.827</c:v>
                      </c:pt>
                      <c:pt idx="394">
                        <c:v>7.742</c:v>
                      </c:pt>
                      <c:pt idx="395">
                        <c:v>7.6539999999999999</c:v>
                      </c:pt>
                      <c:pt idx="396">
                        <c:v>7.5810000000000004</c:v>
                      </c:pt>
                      <c:pt idx="397">
                        <c:v>7.6349999999999998</c:v>
                      </c:pt>
                      <c:pt idx="398">
                        <c:v>7.79</c:v>
                      </c:pt>
                      <c:pt idx="399">
                        <c:v>7.8380000000000001</c:v>
                      </c:pt>
                      <c:pt idx="400">
                        <c:v>7.9020000000000001</c:v>
                      </c:pt>
                      <c:pt idx="401">
                        <c:v>7.93</c:v>
                      </c:pt>
                      <c:pt idx="402">
                        <c:v>7.9710000000000001</c:v>
                      </c:pt>
                      <c:pt idx="403">
                        <c:v>8.0050000000000008</c:v>
                      </c:pt>
                      <c:pt idx="404">
                        <c:v>7.9249999999999998</c:v>
                      </c:pt>
                      <c:pt idx="405">
                        <c:v>7.8659999999999997</c:v>
                      </c:pt>
                      <c:pt idx="406">
                        <c:v>7.766</c:v>
                      </c:pt>
                      <c:pt idx="407">
                        <c:v>7.7030000000000003</c:v>
                      </c:pt>
                      <c:pt idx="408">
                        <c:v>7.758</c:v>
                      </c:pt>
                      <c:pt idx="409">
                        <c:v>7.6929999999999996</c:v>
                      </c:pt>
                      <c:pt idx="410">
                        <c:v>7.6660000000000004</c:v>
                      </c:pt>
                      <c:pt idx="411">
                        <c:v>7.6390000000000002</c:v>
                      </c:pt>
                      <c:pt idx="412">
                        <c:v>7.6</c:v>
                      </c:pt>
                      <c:pt idx="413">
                        <c:v>7.5229999999999997</c:v>
                      </c:pt>
                      <c:pt idx="414">
                        <c:v>7.4630000000000001</c:v>
                      </c:pt>
                      <c:pt idx="415">
                        <c:v>7.4029999999999996</c:v>
                      </c:pt>
                      <c:pt idx="416">
                        <c:v>7.3019999999999996</c:v>
                      </c:pt>
                      <c:pt idx="417">
                        <c:v>7.2119999999999997</c:v>
                      </c:pt>
                      <c:pt idx="418">
                        <c:v>7.0460000000000003</c:v>
                      </c:pt>
                      <c:pt idx="419">
                        <c:v>7</c:v>
                      </c:pt>
                      <c:pt idx="420">
                        <c:v>6.9349999999999996</c:v>
                      </c:pt>
                      <c:pt idx="421">
                        <c:v>6.8230000000000004</c:v>
                      </c:pt>
                      <c:pt idx="422">
                        <c:v>6.6980000000000004</c:v>
                      </c:pt>
                      <c:pt idx="423">
                        <c:v>6.7190000000000003</c:v>
                      </c:pt>
                      <c:pt idx="424">
                        <c:v>6.8109999999999999</c:v>
                      </c:pt>
                      <c:pt idx="425">
                        <c:v>6.8719999999999999</c:v>
                      </c:pt>
                      <c:pt idx="426">
                        <c:v>6.9349999999999996</c:v>
                      </c:pt>
                      <c:pt idx="427">
                        <c:v>6.976</c:v>
                      </c:pt>
                      <c:pt idx="428">
                        <c:v>6.9560000000000004</c:v>
                      </c:pt>
                      <c:pt idx="429">
                        <c:v>6.9329999999999998</c:v>
                      </c:pt>
                      <c:pt idx="430">
                        <c:v>7.38</c:v>
                      </c:pt>
                      <c:pt idx="431">
                        <c:v>8.0289999999999999</c:v>
                      </c:pt>
                      <c:pt idx="432">
                        <c:v>8.484</c:v>
                      </c:pt>
                      <c:pt idx="433">
                        <c:v>8.6609999999999996</c:v>
                      </c:pt>
                      <c:pt idx="434">
                        <c:v>8.8249999999999993</c:v>
                      </c:pt>
                      <c:pt idx="435">
                        <c:v>8.9130000000000003</c:v>
                      </c:pt>
                      <c:pt idx="436">
                        <c:v>8.9890000000000008</c:v>
                      </c:pt>
                      <c:pt idx="437">
                        <c:v>9</c:v>
                      </c:pt>
                      <c:pt idx="438">
                        <c:v>9.0060000000000002</c:v>
                      </c:pt>
                      <c:pt idx="439">
                        <c:v>8.9930000000000003</c:v>
                      </c:pt>
                      <c:pt idx="440">
                        <c:v>8.9250000000000007</c:v>
                      </c:pt>
                      <c:pt idx="441">
                        <c:v>8.859</c:v>
                      </c:pt>
                      <c:pt idx="442">
                        <c:v>8.91</c:v>
                      </c:pt>
                      <c:pt idx="443">
                        <c:v>9.23</c:v>
                      </c:pt>
                      <c:pt idx="444">
                        <c:v>9.7509999999999994</c:v>
                      </c:pt>
                      <c:pt idx="445">
                        <c:v>10.090999999999999</c:v>
                      </c:pt>
                      <c:pt idx="446">
                        <c:v>10.49</c:v>
                      </c:pt>
                      <c:pt idx="447">
                        <c:v>10.848000000000001</c:v>
                      </c:pt>
                      <c:pt idx="448">
                        <c:v>11.196</c:v>
                      </c:pt>
                      <c:pt idx="449">
                        <c:v>11.459</c:v>
                      </c:pt>
                      <c:pt idx="450">
                        <c:v>11.704000000000001</c:v>
                      </c:pt>
                      <c:pt idx="451">
                        <c:v>11.91</c:v>
                      </c:pt>
                      <c:pt idx="452">
                        <c:v>12.039</c:v>
                      </c:pt>
                      <c:pt idx="453">
                        <c:v>12.161</c:v>
                      </c:pt>
                      <c:pt idx="454">
                        <c:v>12.448</c:v>
                      </c:pt>
                      <c:pt idx="455">
                        <c:v>12.685</c:v>
                      </c:pt>
                      <c:pt idx="456">
                        <c:v>12.834</c:v>
                      </c:pt>
                      <c:pt idx="457">
                        <c:v>12.753</c:v>
                      </c:pt>
                      <c:pt idx="458">
                        <c:v>12.832000000000001</c:v>
                      </c:pt>
                      <c:pt idx="459">
                        <c:v>12.907</c:v>
                      </c:pt>
                      <c:pt idx="460">
                        <c:v>13.005000000000001</c:v>
                      </c:pt>
                      <c:pt idx="461">
                        <c:v>13.048999999999999</c:v>
                      </c:pt>
                      <c:pt idx="462">
                        <c:v>13.095000000000001</c:v>
                      </c:pt>
                      <c:pt idx="463">
                        <c:v>13.127000000000001</c:v>
                      </c:pt>
                      <c:pt idx="464">
                        <c:v>13.102</c:v>
                      </c:pt>
                      <c:pt idx="465">
                        <c:v>13.08</c:v>
                      </c:pt>
                      <c:pt idx="466">
                        <c:v>13.013</c:v>
                      </c:pt>
                      <c:pt idx="467">
                        <c:v>12.965</c:v>
                      </c:pt>
                      <c:pt idx="468">
                        <c:v>13.933999999999999</c:v>
                      </c:pt>
                      <c:pt idx="469">
                        <c:v>15.178000000000001</c:v>
                      </c:pt>
                      <c:pt idx="470">
                        <c:v>16.308</c:v>
                      </c:pt>
                      <c:pt idx="471">
                        <c:v>17.081</c:v>
                      </c:pt>
                      <c:pt idx="472">
                        <c:v>17.68</c:v>
                      </c:pt>
                      <c:pt idx="473">
                        <c:v>18.088000000000001</c:v>
                      </c:pt>
                      <c:pt idx="474">
                        <c:v>18.427</c:v>
                      </c:pt>
                      <c:pt idx="475">
                        <c:v>18.696999999999999</c:v>
                      </c:pt>
                      <c:pt idx="476">
                        <c:v>18.875</c:v>
                      </c:pt>
                      <c:pt idx="477">
                        <c:v>19.045000000000002</c:v>
                      </c:pt>
                      <c:pt idx="478">
                        <c:v>19.03</c:v>
                      </c:pt>
                      <c:pt idx="479">
                        <c:v>19.074999999999999</c:v>
                      </c:pt>
                      <c:pt idx="480">
                        <c:v>19.198</c:v>
                      </c:pt>
                      <c:pt idx="481">
                        <c:v>19.291</c:v>
                      </c:pt>
                      <c:pt idx="482">
                        <c:v>19.734000000000002</c:v>
                      </c:pt>
                      <c:pt idx="483">
                        <c:v>20.155000000000001</c:v>
                      </c:pt>
                      <c:pt idx="484">
                        <c:v>20.576000000000001</c:v>
                      </c:pt>
                      <c:pt idx="485">
                        <c:v>20.905000000000001</c:v>
                      </c:pt>
                      <c:pt idx="486">
                        <c:v>21.219000000000001</c:v>
                      </c:pt>
                      <c:pt idx="487">
                        <c:v>21.492999999999999</c:v>
                      </c:pt>
                      <c:pt idx="488">
                        <c:v>21.687999999999999</c:v>
                      </c:pt>
                      <c:pt idx="489">
                        <c:v>21.878</c:v>
                      </c:pt>
                      <c:pt idx="490">
                        <c:v>22.138999999999999</c:v>
                      </c:pt>
                      <c:pt idx="491">
                        <c:v>22.673999999999999</c:v>
                      </c:pt>
                      <c:pt idx="492">
                        <c:v>23.13</c:v>
                      </c:pt>
                      <c:pt idx="493">
                        <c:v>23.32</c:v>
                      </c:pt>
                      <c:pt idx="494">
                        <c:v>23.501999999999999</c:v>
                      </c:pt>
                      <c:pt idx="495">
                        <c:v>23.588000000000001</c:v>
                      </c:pt>
                      <c:pt idx="496">
                        <c:v>23.661000000000001</c:v>
                      </c:pt>
                      <c:pt idx="497">
                        <c:v>23.675999999999998</c:v>
                      </c:pt>
                      <c:pt idx="498">
                        <c:v>23.693000000000001</c:v>
                      </c:pt>
                      <c:pt idx="499">
                        <c:v>23.7</c:v>
                      </c:pt>
                      <c:pt idx="500">
                        <c:v>23.654</c:v>
                      </c:pt>
                      <c:pt idx="501">
                        <c:v>23.613</c:v>
                      </c:pt>
                      <c:pt idx="502">
                        <c:v>23.527999999999999</c:v>
                      </c:pt>
                      <c:pt idx="503">
                        <c:v>23.803000000000001</c:v>
                      </c:pt>
                      <c:pt idx="504">
                        <c:v>24.085999999999999</c:v>
                      </c:pt>
                      <c:pt idx="505">
                        <c:v>24.166</c:v>
                      </c:pt>
                      <c:pt idx="506">
                        <c:v>24.251999999999999</c:v>
                      </c:pt>
                      <c:pt idx="507">
                        <c:v>24.262</c:v>
                      </c:pt>
                      <c:pt idx="508">
                        <c:v>24.259</c:v>
                      </c:pt>
                      <c:pt idx="509">
                        <c:v>24.193000000000001</c:v>
                      </c:pt>
                      <c:pt idx="510">
                        <c:v>24.128</c:v>
                      </c:pt>
                      <c:pt idx="511">
                        <c:v>24.05</c:v>
                      </c:pt>
                      <c:pt idx="512">
                        <c:v>23.92</c:v>
                      </c:pt>
                      <c:pt idx="513">
                        <c:v>23.795000000000002</c:v>
                      </c:pt>
                      <c:pt idx="514">
                        <c:v>23.733000000000001</c:v>
                      </c:pt>
                      <c:pt idx="515">
                        <c:v>23.654</c:v>
                      </c:pt>
                      <c:pt idx="516">
                        <c:v>23.885999999999999</c:v>
                      </c:pt>
                      <c:pt idx="517">
                        <c:v>24.416</c:v>
                      </c:pt>
                      <c:pt idx="518">
                        <c:v>25.129000000000001</c:v>
                      </c:pt>
                      <c:pt idx="519">
                        <c:v>25.698</c:v>
                      </c:pt>
                      <c:pt idx="520">
                        <c:v>26.193000000000001</c:v>
                      </c:pt>
                      <c:pt idx="521">
                        <c:v>26.538</c:v>
                      </c:pt>
                      <c:pt idx="522">
                        <c:v>26.83</c:v>
                      </c:pt>
                      <c:pt idx="523">
                        <c:v>27.053999999999998</c:v>
                      </c:pt>
                      <c:pt idx="524">
                        <c:v>27.181000000000001</c:v>
                      </c:pt>
                      <c:pt idx="525">
                        <c:v>27.291</c:v>
                      </c:pt>
                      <c:pt idx="526">
                        <c:v>27.315999999999999</c:v>
                      </c:pt>
                      <c:pt idx="527">
                        <c:v>27.263000000000002</c:v>
                      </c:pt>
                      <c:pt idx="528">
                        <c:v>27.690999999999999</c:v>
                      </c:pt>
                      <c:pt idx="529">
                        <c:v>28.026</c:v>
                      </c:pt>
                      <c:pt idx="530">
                        <c:v>28.414999999999999</c:v>
                      </c:pt>
                      <c:pt idx="531">
                        <c:v>28.686</c:v>
                      </c:pt>
                      <c:pt idx="532">
                        <c:v>28.917000000000002</c:v>
                      </c:pt>
                      <c:pt idx="533">
                        <c:v>29.045999999999999</c:v>
                      </c:pt>
                      <c:pt idx="534">
                        <c:v>29.152000000000001</c:v>
                      </c:pt>
                      <c:pt idx="535">
                        <c:v>29.222000000000001</c:v>
                      </c:pt>
                      <c:pt idx="536">
                        <c:v>29.219000000000001</c:v>
                      </c:pt>
                      <c:pt idx="537">
                        <c:v>29.210999999999999</c:v>
                      </c:pt>
                      <c:pt idx="538">
                        <c:v>29.152000000000001</c:v>
                      </c:pt>
                      <c:pt idx="539">
                        <c:v>29.356000000000002</c:v>
                      </c:pt>
                      <c:pt idx="540">
                        <c:v>29.52</c:v>
                      </c:pt>
                      <c:pt idx="541">
                        <c:v>29.608000000000001</c:v>
                      </c:pt>
                      <c:pt idx="542">
                        <c:v>29.956</c:v>
                      </c:pt>
                      <c:pt idx="543">
                        <c:v>30.238</c:v>
                      </c:pt>
                      <c:pt idx="544">
                        <c:v>30.44</c:v>
                      </c:pt>
                      <c:pt idx="545">
                        <c:v>30.533000000000001</c:v>
                      </c:pt>
                      <c:pt idx="546">
                        <c:v>30.602</c:v>
                      </c:pt>
                      <c:pt idx="547">
                        <c:v>30.635999999999999</c:v>
                      </c:pt>
                      <c:pt idx="548">
                        <c:v>30.600999999999999</c:v>
                      </c:pt>
                      <c:pt idx="549">
                        <c:v>30.562000000000001</c:v>
                      </c:pt>
                      <c:pt idx="550">
                        <c:v>30.471</c:v>
                      </c:pt>
                      <c:pt idx="551">
                        <c:v>30.382999999999999</c:v>
                      </c:pt>
                      <c:pt idx="552">
                        <c:v>30.294</c:v>
                      </c:pt>
                      <c:pt idx="553">
                        <c:v>30.241</c:v>
                      </c:pt>
                      <c:pt idx="554">
                        <c:v>30.286000000000001</c:v>
                      </c:pt>
                      <c:pt idx="555">
                        <c:v>30.279</c:v>
                      </c:pt>
                      <c:pt idx="556">
                        <c:v>30.266999999999999</c:v>
                      </c:pt>
                      <c:pt idx="557">
                        <c:v>30.204000000000001</c:v>
                      </c:pt>
                      <c:pt idx="558">
                        <c:v>30.149000000000001</c:v>
                      </c:pt>
                      <c:pt idx="559">
                        <c:v>30.085000000000001</c:v>
                      </c:pt>
                      <c:pt idx="560">
                        <c:v>30.119</c:v>
                      </c:pt>
                      <c:pt idx="561">
                        <c:v>30.247</c:v>
                      </c:pt>
                      <c:pt idx="562">
                        <c:v>30.315999999999999</c:v>
                      </c:pt>
                      <c:pt idx="563">
                        <c:v>30.359000000000002</c:v>
                      </c:pt>
                      <c:pt idx="564">
                        <c:v>30.65</c:v>
                      </c:pt>
                      <c:pt idx="565">
                        <c:v>30.8</c:v>
                      </c:pt>
                      <c:pt idx="566">
                        <c:v>30.913</c:v>
                      </c:pt>
                      <c:pt idx="567">
                        <c:v>30.977</c:v>
                      </c:pt>
                      <c:pt idx="568">
                        <c:v>31.045999999999999</c:v>
                      </c:pt>
                      <c:pt idx="569">
                        <c:v>31.045000000000002</c:v>
                      </c:pt>
                      <c:pt idx="570">
                        <c:v>31.061</c:v>
                      </c:pt>
                      <c:pt idx="571">
                        <c:v>31.021000000000001</c:v>
                      </c:pt>
                      <c:pt idx="572">
                        <c:v>30.937000000000001</c:v>
                      </c:pt>
                      <c:pt idx="573">
                        <c:v>30.876999999999999</c:v>
                      </c:pt>
                      <c:pt idx="574">
                        <c:v>30.785</c:v>
                      </c:pt>
                      <c:pt idx="575">
                        <c:v>30.79</c:v>
                      </c:pt>
                      <c:pt idx="576">
                        <c:v>31.26</c:v>
                      </c:pt>
                      <c:pt idx="577">
                        <c:v>32.11</c:v>
                      </c:pt>
                      <c:pt idx="578">
                        <c:v>33.530999999999999</c:v>
                      </c:pt>
                      <c:pt idx="579">
                        <c:v>34.694000000000003</c:v>
                      </c:pt>
                      <c:pt idx="580">
                        <c:v>35.677</c:v>
                      </c:pt>
                      <c:pt idx="581">
                        <c:v>36.404000000000003</c:v>
                      </c:pt>
                      <c:pt idx="582">
                        <c:v>37.009</c:v>
                      </c:pt>
                      <c:pt idx="583">
                        <c:v>37.487000000000002</c:v>
                      </c:pt>
                      <c:pt idx="584">
                        <c:v>37.698999999999998</c:v>
                      </c:pt>
                      <c:pt idx="585">
                        <c:v>37.923999999999999</c:v>
                      </c:pt>
                      <c:pt idx="586">
                        <c:v>38.033999999999999</c:v>
                      </c:pt>
                      <c:pt idx="587">
                        <c:v>38.143000000000001</c:v>
                      </c:pt>
                      <c:pt idx="588">
                        <c:v>38.499000000000002</c:v>
                      </c:pt>
                      <c:pt idx="589">
                        <c:v>38.947000000000003</c:v>
                      </c:pt>
                      <c:pt idx="590">
                        <c:v>39.758000000000003</c:v>
                      </c:pt>
                      <c:pt idx="591">
                        <c:v>40.482999999999997</c:v>
                      </c:pt>
                      <c:pt idx="592">
                        <c:v>41.143999999999998</c:v>
                      </c:pt>
                      <c:pt idx="593">
                        <c:v>41.637999999999998</c:v>
                      </c:pt>
                      <c:pt idx="594">
                        <c:v>42.07</c:v>
                      </c:pt>
                      <c:pt idx="595">
                        <c:v>42.424999999999997</c:v>
                      </c:pt>
                      <c:pt idx="596">
                        <c:v>42.667999999999999</c:v>
                      </c:pt>
                      <c:pt idx="597">
                        <c:v>42.889000000000003</c:v>
                      </c:pt>
                      <c:pt idx="598">
                        <c:v>42.98</c:v>
                      </c:pt>
                      <c:pt idx="599">
                        <c:v>43.017000000000003</c:v>
                      </c:pt>
                    </c:numCache>
                  </c:numRef>
                </c:yVal>
                <c:smooth val="0"/>
                <c:extLst xmlns:c15="http://schemas.microsoft.com/office/drawing/2012/chart">
                  <c:ext xmlns:c16="http://schemas.microsoft.com/office/drawing/2014/chart" uri="{C3380CC4-5D6E-409C-BE32-E72D297353CC}">
                    <c16:uniqueId val="{00000009-9C33-4B9C-A845-181DA811FC37}"/>
                  </c:ext>
                </c:extLst>
              </c15:ser>
            </c15:filteredScatterSeries>
          </c:ext>
        </c:extLst>
      </c:scatterChart>
      <c:valAx>
        <c:axId val="98477184"/>
        <c:scaling>
          <c:orientation val="minMax"/>
          <c:max val="62150"/>
          <c:min val="25569"/>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vert="horz"/>
          <a:lstStyle/>
          <a:p>
            <a:pPr>
              <a:defRPr/>
            </a:pPr>
            <a:endParaRPr lang="en-US"/>
          </a:p>
        </c:txPr>
        <c:crossAx val="98478720"/>
        <c:crossesAt val="-300"/>
        <c:crossBetween val="midCat"/>
        <c:majorUnit val="3655"/>
      </c:valAx>
      <c:valAx>
        <c:axId val="98478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984771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baseline="0"/>
      </a:pPr>
      <a:endParaRPr lang="en-US"/>
    </a:p>
  </c:tx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541460095265874E-2"/>
          <c:y val="8.6093795567220757E-2"/>
          <c:w val="0.87007582385535154"/>
          <c:h val="0.66812609361329833"/>
        </c:manualLayout>
      </c:layout>
      <c:scatterChart>
        <c:scatterStyle val="lineMarker"/>
        <c:varyColors val="0"/>
        <c:ser>
          <c:idx val="0"/>
          <c:order val="0"/>
          <c:tx>
            <c:strRef>
              <c:f>'02N20W10J01'!$E$2</c:f>
              <c:strCache>
                <c:ptCount val="1"/>
                <c:pt idx="0">
                  <c:v>Baseline</c:v>
                </c:pt>
              </c:strCache>
            </c:strRef>
          </c:tx>
          <c:spPr>
            <a:ln w="19050" cap="rnd">
              <a:solidFill>
                <a:schemeClr val="accent5"/>
              </a:solidFill>
              <a:round/>
            </a:ln>
            <a:effectLst/>
          </c:spPr>
          <c:marker>
            <c:symbol val="none"/>
          </c:marker>
          <c:xVal>
            <c:numRef>
              <c:f>'02N20W10J01'!$A$3:$A$602</c:f>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f>'02N20W10J01'!$E$3:$E$602</c:f>
              <c:numCache>
                <c:formatCode>General</c:formatCode>
                <c:ptCount val="600"/>
                <c:pt idx="0">
                  <c:v>263.91006499999997</c:v>
                </c:pt>
                <c:pt idx="1">
                  <c:v>265.21722399999999</c:v>
                </c:pt>
                <c:pt idx="2">
                  <c:v>267.000854</c:v>
                </c:pt>
                <c:pt idx="3">
                  <c:v>265.60720800000001</c:v>
                </c:pt>
                <c:pt idx="4">
                  <c:v>266.28500400000001</c:v>
                </c:pt>
                <c:pt idx="5">
                  <c:v>261.98358200000001</c:v>
                </c:pt>
                <c:pt idx="6">
                  <c:v>262.10849000000002</c:v>
                </c:pt>
                <c:pt idx="7">
                  <c:v>262.469604</c:v>
                </c:pt>
                <c:pt idx="8">
                  <c:v>262.620453</c:v>
                </c:pt>
                <c:pt idx="9">
                  <c:v>257.93804899999998</c:v>
                </c:pt>
                <c:pt idx="10">
                  <c:v>259.21933000000001</c:v>
                </c:pt>
                <c:pt idx="11">
                  <c:v>260.046356</c:v>
                </c:pt>
                <c:pt idx="12">
                  <c:v>262.33435100000003</c:v>
                </c:pt>
                <c:pt idx="13">
                  <c:v>264.40197799999999</c:v>
                </c:pt>
                <c:pt idx="14">
                  <c:v>261.53155500000003</c:v>
                </c:pt>
                <c:pt idx="15">
                  <c:v>262.83392300000003</c:v>
                </c:pt>
                <c:pt idx="16">
                  <c:v>263.85040300000003</c:v>
                </c:pt>
                <c:pt idx="17">
                  <c:v>260.43810999999999</c:v>
                </c:pt>
                <c:pt idx="18">
                  <c:v>259.972351</c:v>
                </c:pt>
                <c:pt idx="19">
                  <c:v>260.59863300000001</c:v>
                </c:pt>
                <c:pt idx="20">
                  <c:v>260.22531099999998</c:v>
                </c:pt>
                <c:pt idx="21">
                  <c:v>254.02406300000001</c:v>
                </c:pt>
                <c:pt idx="22">
                  <c:v>255.25198399999999</c:v>
                </c:pt>
                <c:pt idx="23">
                  <c:v>258.33050500000002</c:v>
                </c:pt>
                <c:pt idx="24">
                  <c:v>260.66235399999999</c:v>
                </c:pt>
                <c:pt idx="25">
                  <c:v>262.84726000000001</c:v>
                </c:pt>
                <c:pt idx="26">
                  <c:v>262.65347300000002</c:v>
                </c:pt>
                <c:pt idx="27">
                  <c:v>262.75408900000002</c:v>
                </c:pt>
                <c:pt idx="28">
                  <c:v>258.56021099999998</c:v>
                </c:pt>
                <c:pt idx="29">
                  <c:v>256.49792500000001</c:v>
                </c:pt>
                <c:pt idx="30">
                  <c:v>254.72517400000001</c:v>
                </c:pt>
                <c:pt idx="31">
                  <c:v>253.013443</c:v>
                </c:pt>
                <c:pt idx="32">
                  <c:v>252.85434000000001</c:v>
                </c:pt>
                <c:pt idx="33">
                  <c:v>252.816925</c:v>
                </c:pt>
                <c:pt idx="34">
                  <c:v>251.19851700000001</c:v>
                </c:pt>
                <c:pt idx="35">
                  <c:v>252.24438499999999</c:v>
                </c:pt>
                <c:pt idx="36">
                  <c:v>255.42913799999999</c:v>
                </c:pt>
                <c:pt idx="37">
                  <c:v>254.58521999999999</c:v>
                </c:pt>
                <c:pt idx="38">
                  <c:v>254.688354</c:v>
                </c:pt>
                <c:pt idx="39">
                  <c:v>254.653198</c:v>
                </c:pt>
                <c:pt idx="40">
                  <c:v>251.032028</c:v>
                </c:pt>
                <c:pt idx="41">
                  <c:v>250.76315299999999</c:v>
                </c:pt>
                <c:pt idx="42">
                  <c:v>248.674835</c:v>
                </c:pt>
                <c:pt idx="43">
                  <c:v>248.29908800000001</c:v>
                </c:pt>
                <c:pt idx="44">
                  <c:v>246.364105</c:v>
                </c:pt>
                <c:pt idx="45">
                  <c:v>244.41142300000001</c:v>
                </c:pt>
                <c:pt idx="46">
                  <c:v>244.649261</c:v>
                </c:pt>
                <c:pt idx="47">
                  <c:v>246.62425200000001</c:v>
                </c:pt>
                <c:pt idx="48">
                  <c:v>249.97186300000001</c:v>
                </c:pt>
                <c:pt idx="49">
                  <c:v>252.281982</c:v>
                </c:pt>
                <c:pt idx="50">
                  <c:v>250.23155199999999</c:v>
                </c:pt>
                <c:pt idx="51">
                  <c:v>248.10762</c:v>
                </c:pt>
                <c:pt idx="52">
                  <c:v>245.861786</c:v>
                </c:pt>
                <c:pt idx="53">
                  <c:v>246.04650899999999</c:v>
                </c:pt>
                <c:pt idx="54">
                  <c:v>242.93568400000001</c:v>
                </c:pt>
                <c:pt idx="55">
                  <c:v>239.777435</c:v>
                </c:pt>
                <c:pt idx="56">
                  <c:v>238.749527</c:v>
                </c:pt>
                <c:pt idx="57">
                  <c:v>240.131989</c:v>
                </c:pt>
                <c:pt idx="58">
                  <c:v>242.016525</c:v>
                </c:pt>
                <c:pt idx="59">
                  <c:v>244.52294900000001</c:v>
                </c:pt>
                <c:pt idx="60">
                  <c:v>247.50701900000001</c:v>
                </c:pt>
                <c:pt idx="61">
                  <c:v>249.028717</c:v>
                </c:pt>
                <c:pt idx="62">
                  <c:v>250.75794999999999</c:v>
                </c:pt>
                <c:pt idx="63">
                  <c:v>252.20143100000001</c:v>
                </c:pt>
                <c:pt idx="64">
                  <c:v>247.090744</c:v>
                </c:pt>
                <c:pt idx="65">
                  <c:v>244.48281900000001</c:v>
                </c:pt>
                <c:pt idx="66">
                  <c:v>241.67240899999999</c:v>
                </c:pt>
                <c:pt idx="67">
                  <c:v>241.34034700000001</c:v>
                </c:pt>
                <c:pt idx="68">
                  <c:v>238.72494499999999</c:v>
                </c:pt>
                <c:pt idx="69">
                  <c:v>238.010986</c:v>
                </c:pt>
                <c:pt idx="70">
                  <c:v>238.96759</c:v>
                </c:pt>
                <c:pt idx="71">
                  <c:v>240.14326500000001</c:v>
                </c:pt>
                <c:pt idx="72">
                  <c:v>240.52778599999999</c:v>
                </c:pt>
                <c:pt idx="73">
                  <c:v>243.619934</c:v>
                </c:pt>
                <c:pt idx="74">
                  <c:v>245.31723</c:v>
                </c:pt>
                <c:pt idx="75">
                  <c:v>246.32981899999999</c:v>
                </c:pt>
                <c:pt idx="76">
                  <c:v>243.08883700000001</c:v>
                </c:pt>
                <c:pt idx="77">
                  <c:v>239.43031300000001</c:v>
                </c:pt>
                <c:pt idx="78">
                  <c:v>238.62356600000001</c:v>
                </c:pt>
                <c:pt idx="79">
                  <c:v>232.60751300000001</c:v>
                </c:pt>
                <c:pt idx="80">
                  <c:v>232.07124300000001</c:v>
                </c:pt>
                <c:pt idx="81">
                  <c:v>234.17512500000001</c:v>
                </c:pt>
                <c:pt idx="82">
                  <c:v>235.56379699999999</c:v>
                </c:pt>
                <c:pt idx="83">
                  <c:v>238.62550400000001</c:v>
                </c:pt>
                <c:pt idx="84">
                  <c:v>241.88353000000001</c:v>
                </c:pt>
                <c:pt idx="85">
                  <c:v>245.088379</c:v>
                </c:pt>
                <c:pt idx="86">
                  <c:v>247.99494899999999</c:v>
                </c:pt>
                <c:pt idx="87">
                  <c:v>247.12692300000001</c:v>
                </c:pt>
                <c:pt idx="88">
                  <c:v>243.68128999999999</c:v>
                </c:pt>
                <c:pt idx="89">
                  <c:v>240.632431</c:v>
                </c:pt>
                <c:pt idx="90">
                  <c:v>240.33467099999999</c:v>
                </c:pt>
                <c:pt idx="91">
                  <c:v>240.08578499999999</c:v>
                </c:pt>
                <c:pt idx="92">
                  <c:v>239.69439700000001</c:v>
                </c:pt>
                <c:pt idx="93">
                  <c:v>234.42155500000001</c:v>
                </c:pt>
                <c:pt idx="94">
                  <c:v>232.695221</c:v>
                </c:pt>
                <c:pt idx="95">
                  <c:v>234.95031700000001</c:v>
                </c:pt>
                <c:pt idx="96">
                  <c:v>236.56636</c:v>
                </c:pt>
                <c:pt idx="97">
                  <c:v>239.59309400000001</c:v>
                </c:pt>
                <c:pt idx="98">
                  <c:v>243.69937100000001</c:v>
                </c:pt>
                <c:pt idx="99">
                  <c:v>245.10701</c:v>
                </c:pt>
                <c:pt idx="100">
                  <c:v>243.86132799999999</c:v>
                </c:pt>
                <c:pt idx="101">
                  <c:v>237.736176</c:v>
                </c:pt>
                <c:pt idx="102">
                  <c:v>236.03476000000001</c:v>
                </c:pt>
                <c:pt idx="103">
                  <c:v>234.76031499999999</c:v>
                </c:pt>
                <c:pt idx="104">
                  <c:v>234.77543600000001</c:v>
                </c:pt>
                <c:pt idx="105">
                  <c:v>233.146851</c:v>
                </c:pt>
                <c:pt idx="106">
                  <c:v>230.81057699999999</c:v>
                </c:pt>
                <c:pt idx="107">
                  <c:v>234.253479</c:v>
                </c:pt>
                <c:pt idx="108">
                  <c:v>237.51385500000001</c:v>
                </c:pt>
                <c:pt idx="109">
                  <c:v>239.22197</c:v>
                </c:pt>
                <c:pt idx="110">
                  <c:v>240.49238600000001</c:v>
                </c:pt>
                <c:pt idx="111">
                  <c:v>240.85485800000001</c:v>
                </c:pt>
                <c:pt idx="112">
                  <c:v>236.18357800000001</c:v>
                </c:pt>
                <c:pt idx="113">
                  <c:v>232.772797</c:v>
                </c:pt>
                <c:pt idx="114">
                  <c:v>230.155945</c:v>
                </c:pt>
                <c:pt idx="115">
                  <c:v>227.74754300000001</c:v>
                </c:pt>
                <c:pt idx="116">
                  <c:v>231.14160200000001</c:v>
                </c:pt>
                <c:pt idx="117">
                  <c:v>231.73632799999999</c:v>
                </c:pt>
                <c:pt idx="118">
                  <c:v>231.89883399999999</c:v>
                </c:pt>
                <c:pt idx="119">
                  <c:v>232.826065</c:v>
                </c:pt>
                <c:pt idx="120">
                  <c:v>235.85127299999999</c:v>
                </c:pt>
                <c:pt idx="121">
                  <c:v>239.08583100000001</c:v>
                </c:pt>
                <c:pt idx="122">
                  <c:v>240.47348</c:v>
                </c:pt>
                <c:pt idx="123">
                  <c:v>241.77868699999999</c:v>
                </c:pt>
                <c:pt idx="124">
                  <c:v>238.241714</c:v>
                </c:pt>
                <c:pt idx="125">
                  <c:v>234.257034</c:v>
                </c:pt>
                <c:pt idx="126">
                  <c:v>232.12454199999999</c:v>
                </c:pt>
                <c:pt idx="127">
                  <c:v>230.18229700000001</c:v>
                </c:pt>
                <c:pt idx="128">
                  <c:v>228.32994099999999</c:v>
                </c:pt>
                <c:pt idx="129">
                  <c:v>229.48994400000001</c:v>
                </c:pt>
                <c:pt idx="130">
                  <c:v>229.209518</c:v>
                </c:pt>
                <c:pt idx="131">
                  <c:v>232.93864400000001</c:v>
                </c:pt>
                <c:pt idx="132">
                  <c:v>236.76850899999999</c:v>
                </c:pt>
                <c:pt idx="133">
                  <c:v>240.442398</c:v>
                </c:pt>
                <c:pt idx="134">
                  <c:v>244.02917500000001</c:v>
                </c:pt>
                <c:pt idx="135">
                  <c:v>246.33587600000001</c:v>
                </c:pt>
                <c:pt idx="136">
                  <c:v>246.88661200000001</c:v>
                </c:pt>
                <c:pt idx="137">
                  <c:v>239.17593400000001</c:v>
                </c:pt>
                <c:pt idx="138">
                  <c:v>236.801849</c:v>
                </c:pt>
                <c:pt idx="139">
                  <c:v>234.968536</c:v>
                </c:pt>
                <c:pt idx="140">
                  <c:v>233.14210499999999</c:v>
                </c:pt>
                <c:pt idx="141">
                  <c:v>234.202744</c:v>
                </c:pt>
                <c:pt idx="142">
                  <c:v>233.38819899999999</c:v>
                </c:pt>
                <c:pt idx="143">
                  <c:v>236.01667800000001</c:v>
                </c:pt>
                <c:pt idx="144">
                  <c:v>237.37333699999999</c:v>
                </c:pt>
                <c:pt idx="145">
                  <c:v>237.99408</c:v>
                </c:pt>
                <c:pt idx="146">
                  <c:v>238.766266</c:v>
                </c:pt>
                <c:pt idx="147">
                  <c:v>239.96021999999999</c:v>
                </c:pt>
                <c:pt idx="148">
                  <c:v>236.50936899999999</c:v>
                </c:pt>
                <c:pt idx="149">
                  <c:v>232.64640800000001</c:v>
                </c:pt>
                <c:pt idx="150">
                  <c:v>229.67988600000001</c:v>
                </c:pt>
                <c:pt idx="151">
                  <c:v>229.24816899999999</c:v>
                </c:pt>
                <c:pt idx="152">
                  <c:v>226.63751199999999</c:v>
                </c:pt>
                <c:pt idx="153">
                  <c:v>227.39154099999999</c:v>
                </c:pt>
                <c:pt idx="154">
                  <c:v>227.274597</c:v>
                </c:pt>
                <c:pt idx="155">
                  <c:v>228.29736299999999</c:v>
                </c:pt>
                <c:pt idx="156">
                  <c:v>232.60211200000001</c:v>
                </c:pt>
                <c:pt idx="157">
                  <c:v>235.72680700000001</c:v>
                </c:pt>
                <c:pt idx="158">
                  <c:v>238.753479</c:v>
                </c:pt>
                <c:pt idx="159">
                  <c:v>239.85739100000001</c:v>
                </c:pt>
                <c:pt idx="160">
                  <c:v>236.09307899999999</c:v>
                </c:pt>
                <c:pt idx="161">
                  <c:v>231.95457500000001</c:v>
                </c:pt>
                <c:pt idx="162">
                  <c:v>229.853622</c:v>
                </c:pt>
                <c:pt idx="163">
                  <c:v>227.959824</c:v>
                </c:pt>
                <c:pt idx="164">
                  <c:v>226.14184599999999</c:v>
                </c:pt>
                <c:pt idx="165">
                  <c:v>225.673553</c:v>
                </c:pt>
                <c:pt idx="166">
                  <c:v>225.18507399999999</c:v>
                </c:pt>
                <c:pt idx="167">
                  <c:v>228.464294</c:v>
                </c:pt>
                <c:pt idx="168">
                  <c:v>230.562195</c:v>
                </c:pt>
                <c:pt idx="169">
                  <c:v>234.403885</c:v>
                </c:pt>
                <c:pt idx="170">
                  <c:v>237.25517300000001</c:v>
                </c:pt>
                <c:pt idx="171">
                  <c:v>238.14619400000001</c:v>
                </c:pt>
                <c:pt idx="172">
                  <c:v>234.04525799999999</c:v>
                </c:pt>
                <c:pt idx="173">
                  <c:v>229.890747</c:v>
                </c:pt>
                <c:pt idx="174">
                  <c:v>227.94908100000001</c:v>
                </c:pt>
                <c:pt idx="175">
                  <c:v>226.241028</c:v>
                </c:pt>
                <c:pt idx="176">
                  <c:v>224.587524</c:v>
                </c:pt>
                <c:pt idx="177">
                  <c:v>222.89909399999999</c:v>
                </c:pt>
                <c:pt idx="178">
                  <c:v>225.44096400000001</c:v>
                </c:pt>
                <c:pt idx="179">
                  <c:v>227.18429599999999</c:v>
                </c:pt>
                <c:pt idx="180">
                  <c:v>226.507813</c:v>
                </c:pt>
                <c:pt idx="181">
                  <c:v>228.04629499999999</c:v>
                </c:pt>
                <c:pt idx="182">
                  <c:v>230.59312399999999</c:v>
                </c:pt>
                <c:pt idx="183">
                  <c:v>228.34567300000001</c:v>
                </c:pt>
                <c:pt idx="184">
                  <c:v>226.916504</c:v>
                </c:pt>
                <c:pt idx="185">
                  <c:v>225.47242700000001</c:v>
                </c:pt>
                <c:pt idx="186">
                  <c:v>225.332245</c:v>
                </c:pt>
                <c:pt idx="187">
                  <c:v>217.540482</c:v>
                </c:pt>
                <c:pt idx="188">
                  <c:v>217.653885</c:v>
                </c:pt>
                <c:pt idx="189">
                  <c:v>218.872726</c:v>
                </c:pt>
                <c:pt idx="190">
                  <c:v>219.751846</c:v>
                </c:pt>
                <c:pt idx="191">
                  <c:v>222.76788300000001</c:v>
                </c:pt>
                <c:pt idx="192">
                  <c:v>223.687286</c:v>
                </c:pt>
                <c:pt idx="193">
                  <c:v>224.53350800000001</c:v>
                </c:pt>
                <c:pt idx="194">
                  <c:v>226.25735499999999</c:v>
                </c:pt>
                <c:pt idx="195">
                  <c:v>226.904312</c:v>
                </c:pt>
                <c:pt idx="196">
                  <c:v>223.328384</c:v>
                </c:pt>
                <c:pt idx="197">
                  <c:v>219.762314</c:v>
                </c:pt>
                <c:pt idx="198">
                  <c:v>217.405182</c:v>
                </c:pt>
                <c:pt idx="199">
                  <c:v>215.28720100000001</c:v>
                </c:pt>
                <c:pt idx="200">
                  <c:v>213.303665</c:v>
                </c:pt>
                <c:pt idx="201">
                  <c:v>213.40574599999999</c:v>
                </c:pt>
                <c:pt idx="202">
                  <c:v>217.28227200000001</c:v>
                </c:pt>
                <c:pt idx="203">
                  <c:v>220.65226699999999</c:v>
                </c:pt>
                <c:pt idx="204">
                  <c:v>222.224121</c:v>
                </c:pt>
                <c:pt idx="205">
                  <c:v>222.29750100000001</c:v>
                </c:pt>
                <c:pt idx="206">
                  <c:v>222.914154</c:v>
                </c:pt>
                <c:pt idx="207">
                  <c:v>219.270554</c:v>
                </c:pt>
                <c:pt idx="208">
                  <c:v>217.225998</c:v>
                </c:pt>
                <c:pt idx="209">
                  <c:v>215.952057</c:v>
                </c:pt>
                <c:pt idx="210">
                  <c:v>214.198883</c:v>
                </c:pt>
                <c:pt idx="211">
                  <c:v>213.70079000000001</c:v>
                </c:pt>
                <c:pt idx="212">
                  <c:v>212.03945899999999</c:v>
                </c:pt>
                <c:pt idx="213">
                  <c:v>211.265533</c:v>
                </c:pt>
                <c:pt idx="214">
                  <c:v>209.62982199999999</c:v>
                </c:pt>
                <c:pt idx="215">
                  <c:v>210.53642300000001</c:v>
                </c:pt>
                <c:pt idx="216">
                  <c:v>208.186432</c:v>
                </c:pt>
                <c:pt idx="217">
                  <c:v>208.94323700000001</c:v>
                </c:pt>
                <c:pt idx="218">
                  <c:v>210.98464999999999</c:v>
                </c:pt>
                <c:pt idx="219">
                  <c:v>212.14511100000001</c:v>
                </c:pt>
                <c:pt idx="220">
                  <c:v>209.57225</c:v>
                </c:pt>
                <c:pt idx="221">
                  <c:v>208.35665900000001</c:v>
                </c:pt>
                <c:pt idx="222">
                  <c:v>207.21961999999999</c:v>
                </c:pt>
                <c:pt idx="223">
                  <c:v>206.07583600000001</c:v>
                </c:pt>
                <c:pt idx="224">
                  <c:v>204.97728000000001</c:v>
                </c:pt>
                <c:pt idx="225">
                  <c:v>203.249619</c:v>
                </c:pt>
                <c:pt idx="226">
                  <c:v>202.228531</c:v>
                </c:pt>
                <c:pt idx="227">
                  <c:v>204.06565900000001</c:v>
                </c:pt>
                <c:pt idx="228">
                  <c:v>206.33609000000001</c:v>
                </c:pt>
                <c:pt idx="229">
                  <c:v>207.679337</c:v>
                </c:pt>
                <c:pt idx="230">
                  <c:v>208.85777300000001</c:v>
                </c:pt>
                <c:pt idx="231">
                  <c:v>205.83424400000001</c:v>
                </c:pt>
                <c:pt idx="232">
                  <c:v>206.06279000000001</c:v>
                </c:pt>
                <c:pt idx="233">
                  <c:v>202.06935100000001</c:v>
                </c:pt>
                <c:pt idx="234">
                  <c:v>200.37616</c:v>
                </c:pt>
                <c:pt idx="235">
                  <c:v>198.96511799999999</c:v>
                </c:pt>
                <c:pt idx="236">
                  <c:v>197.61009200000001</c:v>
                </c:pt>
                <c:pt idx="237">
                  <c:v>196.21597299999999</c:v>
                </c:pt>
                <c:pt idx="238">
                  <c:v>197.034119</c:v>
                </c:pt>
                <c:pt idx="239">
                  <c:v>199.15303</c:v>
                </c:pt>
                <c:pt idx="240">
                  <c:v>201.75552400000001</c:v>
                </c:pt>
                <c:pt idx="241">
                  <c:v>203.76297</c:v>
                </c:pt>
                <c:pt idx="242">
                  <c:v>205.09225499999999</c:v>
                </c:pt>
                <c:pt idx="243">
                  <c:v>205.85063199999999</c:v>
                </c:pt>
                <c:pt idx="244">
                  <c:v>205.54780600000001</c:v>
                </c:pt>
                <c:pt idx="245">
                  <c:v>198.18124399999999</c:v>
                </c:pt>
                <c:pt idx="246">
                  <c:v>195.48559599999999</c:v>
                </c:pt>
                <c:pt idx="247">
                  <c:v>193.39660599999999</c:v>
                </c:pt>
                <c:pt idx="248">
                  <c:v>193.74920700000001</c:v>
                </c:pt>
                <c:pt idx="249">
                  <c:v>194.01036099999999</c:v>
                </c:pt>
                <c:pt idx="250">
                  <c:v>194.77157600000001</c:v>
                </c:pt>
                <c:pt idx="251">
                  <c:v>194.92823799999999</c:v>
                </c:pt>
                <c:pt idx="252">
                  <c:v>196.89514199999999</c:v>
                </c:pt>
                <c:pt idx="253">
                  <c:v>198.06561300000001</c:v>
                </c:pt>
                <c:pt idx="254">
                  <c:v>198.92477400000001</c:v>
                </c:pt>
                <c:pt idx="255">
                  <c:v>199.615936</c:v>
                </c:pt>
                <c:pt idx="256">
                  <c:v>196.13162199999999</c:v>
                </c:pt>
                <c:pt idx="257">
                  <c:v>192.65089399999999</c:v>
                </c:pt>
                <c:pt idx="258">
                  <c:v>190.18151900000001</c:v>
                </c:pt>
                <c:pt idx="259">
                  <c:v>189.310959</c:v>
                </c:pt>
                <c:pt idx="260">
                  <c:v>187.139816</c:v>
                </c:pt>
                <c:pt idx="261">
                  <c:v>187.58789100000001</c:v>
                </c:pt>
                <c:pt idx="262">
                  <c:v>188.413589</c:v>
                </c:pt>
                <c:pt idx="263">
                  <c:v>191.360107</c:v>
                </c:pt>
                <c:pt idx="264">
                  <c:v>197.293442</c:v>
                </c:pt>
                <c:pt idx="265">
                  <c:v>199.21490499999999</c:v>
                </c:pt>
                <c:pt idx="266">
                  <c:v>203.859039</c:v>
                </c:pt>
                <c:pt idx="267">
                  <c:v>206.245193</c:v>
                </c:pt>
                <c:pt idx="268">
                  <c:v>203.69691499999999</c:v>
                </c:pt>
                <c:pt idx="269">
                  <c:v>200.57427999999999</c:v>
                </c:pt>
                <c:pt idx="270">
                  <c:v>198.86035200000001</c:v>
                </c:pt>
                <c:pt idx="271">
                  <c:v>197.257935</c:v>
                </c:pt>
                <c:pt idx="272">
                  <c:v>195.70008899999999</c:v>
                </c:pt>
                <c:pt idx="273">
                  <c:v>194.11042800000001</c:v>
                </c:pt>
                <c:pt idx="274">
                  <c:v>195.81433100000001</c:v>
                </c:pt>
                <c:pt idx="275">
                  <c:v>198.65142800000001</c:v>
                </c:pt>
                <c:pt idx="276">
                  <c:v>200.464493</c:v>
                </c:pt>
                <c:pt idx="277">
                  <c:v>198.902039</c:v>
                </c:pt>
                <c:pt idx="278">
                  <c:v>198.96343999999999</c:v>
                </c:pt>
                <c:pt idx="279">
                  <c:v>199.477859</c:v>
                </c:pt>
                <c:pt idx="280">
                  <c:v>197.22238200000001</c:v>
                </c:pt>
                <c:pt idx="281">
                  <c:v>194.81333900000001</c:v>
                </c:pt>
                <c:pt idx="282">
                  <c:v>193.26895099999999</c:v>
                </c:pt>
                <c:pt idx="283">
                  <c:v>191.85908499999999</c:v>
                </c:pt>
                <c:pt idx="284">
                  <c:v>190.524689</c:v>
                </c:pt>
                <c:pt idx="285">
                  <c:v>189.17379800000001</c:v>
                </c:pt>
                <c:pt idx="286">
                  <c:v>189.927628</c:v>
                </c:pt>
                <c:pt idx="287">
                  <c:v>189.945877</c:v>
                </c:pt>
                <c:pt idx="288">
                  <c:v>193.135818</c:v>
                </c:pt>
                <c:pt idx="289">
                  <c:v>195.82905600000001</c:v>
                </c:pt>
                <c:pt idx="290">
                  <c:v>198.55062899999999</c:v>
                </c:pt>
                <c:pt idx="291">
                  <c:v>199.71092200000001</c:v>
                </c:pt>
                <c:pt idx="292">
                  <c:v>192.672256</c:v>
                </c:pt>
                <c:pt idx="293">
                  <c:v>192.24295000000001</c:v>
                </c:pt>
                <c:pt idx="294">
                  <c:v>190.997681</c:v>
                </c:pt>
                <c:pt idx="295">
                  <c:v>189.569839</c:v>
                </c:pt>
                <c:pt idx="296">
                  <c:v>188.16857899999999</c:v>
                </c:pt>
                <c:pt idx="297">
                  <c:v>186.73350500000001</c:v>
                </c:pt>
                <c:pt idx="298">
                  <c:v>187.41539</c:v>
                </c:pt>
                <c:pt idx="299">
                  <c:v>188.47184799999999</c:v>
                </c:pt>
                <c:pt idx="300">
                  <c:v>191.567688</c:v>
                </c:pt>
                <c:pt idx="301">
                  <c:v>193.199432</c:v>
                </c:pt>
                <c:pt idx="302">
                  <c:v>193.37893700000001</c:v>
                </c:pt>
                <c:pt idx="303">
                  <c:v>193.80380199999999</c:v>
                </c:pt>
                <c:pt idx="304">
                  <c:v>195.23397800000001</c:v>
                </c:pt>
                <c:pt idx="305">
                  <c:v>189.45074500000001</c:v>
                </c:pt>
                <c:pt idx="306">
                  <c:v>187.61462399999999</c:v>
                </c:pt>
                <c:pt idx="307">
                  <c:v>187.23582500000001</c:v>
                </c:pt>
                <c:pt idx="308">
                  <c:v>185.674286</c:v>
                </c:pt>
                <c:pt idx="309">
                  <c:v>183.95974699999999</c:v>
                </c:pt>
                <c:pt idx="310">
                  <c:v>184.691574</c:v>
                </c:pt>
                <c:pt idx="311">
                  <c:v>186.54547099999999</c:v>
                </c:pt>
                <c:pt idx="312">
                  <c:v>190.883072</c:v>
                </c:pt>
                <c:pt idx="313">
                  <c:v>193.04260300000001</c:v>
                </c:pt>
                <c:pt idx="314">
                  <c:v>190.372253</c:v>
                </c:pt>
                <c:pt idx="315">
                  <c:v>191.899597</c:v>
                </c:pt>
                <c:pt idx="316">
                  <c:v>192.85798600000001</c:v>
                </c:pt>
                <c:pt idx="317">
                  <c:v>189.77915999999999</c:v>
                </c:pt>
                <c:pt idx="318">
                  <c:v>188.57475299999999</c:v>
                </c:pt>
                <c:pt idx="319">
                  <c:v>187.51788300000001</c:v>
                </c:pt>
                <c:pt idx="320">
                  <c:v>186.46264600000001</c:v>
                </c:pt>
                <c:pt idx="321">
                  <c:v>185.21276900000001</c:v>
                </c:pt>
                <c:pt idx="322">
                  <c:v>184.15924100000001</c:v>
                </c:pt>
                <c:pt idx="323">
                  <c:v>184.297302</c:v>
                </c:pt>
                <c:pt idx="324">
                  <c:v>187.50022899999999</c:v>
                </c:pt>
                <c:pt idx="325">
                  <c:v>188.82225</c:v>
                </c:pt>
                <c:pt idx="326">
                  <c:v>190.62541200000001</c:v>
                </c:pt>
                <c:pt idx="327">
                  <c:v>191.144531</c:v>
                </c:pt>
                <c:pt idx="328">
                  <c:v>190.42108200000001</c:v>
                </c:pt>
                <c:pt idx="329">
                  <c:v>186.11726400000001</c:v>
                </c:pt>
                <c:pt idx="330">
                  <c:v>183.98333700000001</c:v>
                </c:pt>
                <c:pt idx="331">
                  <c:v>182.129974</c:v>
                </c:pt>
                <c:pt idx="332">
                  <c:v>180.36827099999999</c:v>
                </c:pt>
                <c:pt idx="333">
                  <c:v>181.39854399999999</c:v>
                </c:pt>
                <c:pt idx="334">
                  <c:v>181.94644199999999</c:v>
                </c:pt>
                <c:pt idx="335">
                  <c:v>184.67292800000001</c:v>
                </c:pt>
                <c:pt idx="336">
                  <c:v>187.15222199999999</c:v>
                </c:pt>
                <c:pt idx="337">
                  <c:v>190.79722599999999</c:v>
                </c:pt>
                <c:pt idx="338">
                  <c:v>195.03237899999999</c:v>
                </c:pt>
                <c:pt idx="339">
                  <c:v>198.42602500000001</c:v>
                </c:pt>
                <c:pt idx="340">
                  <c:v>195.70997600000001</c:v>
                </c:pt>
                <c:pt idx="341">
                  <c:v>192.18113700000001</c:v>
                </c:pt>
                <c:pt idx="342">
                  <c:v>190.99775700000001</c:v>
                </c:pt>
                <c:pt idx="343">
                  <c:v>189.875122</c:v>
                </c:pt>
                <c:pt idx="344">
                  <c:v>190.009308</c:v>
                </c:pt>
                <c:pt idx="345">
                  <c:v>188.75010700000001</c:v>
                </c:pt>
                <c:pt idx="346">
                  <c:v>187.58122299999999</c:v>
                </c:pt>
                <c:pt idx="347">
                  <c:v>186.409943</c:v>
                </c:pt>
                <c:pt idx="348">
                  <c:v>188.01824999999999</c:v>
                </c:pt>
                <c:pt idx="349">
                  <c:v>190.26776100000001</c:v>
                </c:pt>
                <c:pt idx="350">
                  <c:v>188.834778</c:v>
                </c:pt>
                <c:pt idx="351">
                  <c:v>189.04188500000001</c:v>
                </c:pt>
                <c:pt idx="352">
                  <c:v>186.74337800000001</c:v>
                </c:pt>
                <c:pt idx="353">
                  <c:v>184.45684800000001</c:v>
                </c:pt>
                <c:pt idx="354">
                  <c:v>182.97242700000001</c:v>
                </c:pt>
                <c:pt idx="355">
                  <c:v>181.58677700000001</c:v>
                </c:pt>
                <c:pt idx="356">
                  <c:v>180.90490700000001</c:v>
                </c:pt>
                <c:pt idx="357">
                  <c:v>180.33694499999999</c:v>
                </c:pt>
                <c:pt idx="358">
                  <c:v>178.93545499999999</c:v>
                </c:pt>
                <c:pt idx="359">
                  <c:v>179.62695299999999</c:v>
                </c:pt>
                <c:pt idx="360">
                  <c:v>181.84178199999999</c:v>
                </c:pt>
                <c:pt idx="361">
                  <c:v>183.802719</c:v>
                </c:pt>
                <c:pt idx="362">
                  <c:v>184.907928</c:v>
                </c:pt>
                <c:pt idx="363">
                  <c:v>185.64454699999999</c:v>
                </c:pt>
                <c:pt idx="364">
                  <c:v>182.14634699999999</c:v>
                </c:pt>
                <c:pt idx="365">
                  <c:v>178.68083200000001</c:v>
                </c:pt>
                <c:pt idx="366">
                  <c:v>177.34411600000001</c:v>
                </c:pt>
                <c:pt idx="367">
                  <c:v>176.154236</c:v>
                </c:pt>
                <c:pt idx="368">
                  <c:v>174.95004299999999</c:v>
                </c:pt>
                <c:pt idx="369">
                  <c:v>173.67401100000001</c:v>
                </c:pt>
                <c:pt idx="370">
                  <c:v>175.46099899999999</c:v>
                </c:pt>
                <c:pt idx="371">
                  <c:v>176.26666299999999</c:v>
                </c:pt>
                <c:pt idx="372">
                  <c:v>177.368256</c:v>
                </c:pt>
                <c:pt idx="373">
                  <c:v>176.171661</c:v>
                </c:pt>
                <c:pt idx="374">
                  <c:v>176.34660299999999</c:v>
                </c:pt>
                <c:pt idx="375">
                  <c:v>174.99963399999999</c:v>
                </c:pt>
                <c:pt idx="376">
                  <c:v>173.36134300000001</c:v>
                </c:pt>
                <c:pt idx="377">
                  <c:v>171.86494400000001</c:v>
                </c:pt>
                <c:pt idx="378">
                  <c:v>169.82191499999999</c:v>
                </c:pt>
                <c:pt idx="379">
                  <c:v>169.22232099999999</c:v>
                </c:pt>
                <c:pt idx="380">
                  <c:v>168.37603799999999</c:v>
                </c:pt>
                <c:pt idx="381">
                  <c:v>166.41610700000001</c:v>
                </c:pt>
                <c:pt idx="382">
                  <c:v>168.07197600000001</c:v>
                </c:pt>
                <c:pt idx="383">
                  <c:v>169.51179500000001</c:v>
                </c:pt>
                <c:pt idx="384">
                  <c:v>171.59347500000001</c:v>
                </c:pt>
                <c:pt idx="385">
                  <c:v>176.73365799999999</c:v>
                </c:pt>
                <c:pt idx="386">
                  <c:v>180.21507299999999</c:v>
                </c:pt>
                <c:pt idx="387">
                  <c:v>179.045975</c:v>
                </c:pt>
                <c:pt idx="388">
                  <c:v>176.915604</c:v>
                </c:pt>
                <c:pt idx="389">
                  <c:v>174.79937699999999</c:v>
                </c:pt>
                <c:pt idx="390">
                  <c:v>174.04591400000001</c:v>
                </c:pt>
                <c:pt idx="391">
                  <c:v>173.30888400000001</c:v>
                </c:pt>
                <c:pt idx="392">
                  <c:v>172.52525299999999</c:v>
                </c:pt>
                <c:pt idx="393">
                  <c:v>172.628784</c:v>
                </c:pt>
                <c:pt idx="394">
                  <c:v>171.70593299999999</c:v>
                </c:pt>
                <c:pt idx="395">
                  <c:v>169.46106</c:v>
                </c:pt>
                <c:pt idx="396">
                  <c:v>167.35316499999999</c:v>
                </c:pt>
                <c:pt idx="397">
                  <c:v>169.515671</c:v>
                </c:pt>
                <c:pt idx="398">
                  <c:v>171.84198000000001</c:v>
                </c:pt>
                <c:pt idx="399">
                  <c:v>172.97453300000001</c:v>
                </c:pt>
                <c:pt idx="400">
                  <c:v>170.54628</c:v>
                </c:pt>
                <c:pt idx="401">
                  <c:v>169.59457399999999</c:v>
                </c:pt>
                <c:pt idx="402">
                  <c:v>166.667068</c:v>
                </c:pt>
                <c:pt idx="403">
                  <c:v>166.10929899999999</c:v>
                </c:pt>
                <c:pt idx="404">
                  <c:v>166.90632600000001</c:v>
                </c:pt>
                <c:pt idx="405">
                  <c:v>167.15396100000001</c:v>
                </c:pt>
                <c:pt idx="406">
                  <c:v>168.62316899999999</c:v>
                </c:pt>
                <c:pt idx="407">
                  <c:v>166.888824</c:v>
                </c:pt>
                <c:pt idx="408">
                  <c:v>168.63807700000001</c:v>
                </c:pt>
                <c:pt idx="409">
                  <c:v>166.60974100000001</c:v>
                </c:pt>
                <c:pt idx="410">
                  <c:v>168.37695299999999</c:v>
                </c:pt>
                <c:pt idx="411">
                  <c:v>169.498672</c:v>
                </c:pt>
                <c:pt idx="412">
                  <c:v>166.882599</c:v>
                </c:pt>
                <c:pt idx="413">
                  <c:v>166.495102</c:v>
                </c:pt>
                <c:pt idx="414">
                  <c:v>164.59484900000001</c:v>
                </c:pt>
                <c:pt idx="415">
                  <c:v>162.657974</c:v>
                </c:pt>
                <c:pt idx="416">
                  <c:v>160.87638899999999</c:v>
                </c:pt>
                <c:pt idx="417">
                  <c:v>161.20777899999999</c:v>
                </c:pt>
                <c:pt idx="418">
                  <c:v>161.830399</c:v>
                </c:pt>
                <c:pt idx="419">
                  <c:v>163.71910099999999</c:v>
                </c:pt>
                <c:pt idx="420">
                  <c:v>164.663895</c:v>
                </c:pt>
                <c:pt idx="421">
                  <c:v>164.61473100000001</c:v>
                </c:pt>
                <c:pt idx="422">
                  <c:v>165.32260099999999</c:v>
                </c:pt>
                <c:pt idx="423">
                  <c:v>168.061172</c:v>
                </c:pt>
                <c:pt idx="424">
                  <c:v>166.154968</c:v>
                </c:pt>
                <c:pt idx="425">
                  <c:v>163.57905600000001</c:v>
                </c:pt>
                <c:pt idx="426">
                  <c:v>161.27267499999999</c:v>
                </c:pt>
                <c:pt idx="427">
                  <c:v>160.69122300000001</c:v>
                </c:pt>
                <c:pt idx="428">
                  <c:v>161.06042500000001</c:v>
                </c:pt>
                <c:pt idx="429">
                  <c:v>158.70790099999999</c:v>
                </c:pt>
                <c:pt idx="430">
                  <c:v>164.022659</c:v>
                </c:pt>
                <c:pt idx="431">
                  <c:v>169.43537900000001</c:v>
                </c:pt>
                <c:pt idx="432">
                  <c:v>172.489182</c:v>
                </c:pt>
                <c:pt idx="433">
                  <c:v>173.91729699999999</c:v>
                </c:pt>
                <c:pt idx="434">
                  <c:v>173.21708699999999</c:v>
                </c:pt>
                <c:pt idx="435">
                  <c:v>172.08401499999999</c:v>
                </c:pt>
                <c:pt idx="436">
                  <c:v>168.507507</c:v>
                </c:pt>
                <c:pt idx="437">
                  <c:v>167.51486199999999</c:v>
                </c:pt>
                <c:pt idx="438">
                  <c:v>165.907715</c:v>
                </c:pt>
                <c:pt idx="439">
                  <c:v>164.26412999999999</c:v>
                </c:pt>
                <c:pt idx="440">
                  <c:v>163.044434</c:v>
                </c:pt>
                <c:pt idx="441">
                  <c:v>161.70684800000001</c:v>
                </c:pt>
                <c:pt idx="442">
                  <c:v>164.14390599999999</c:v>
                </c:pt>
                <c:pt idx="443">
                  <c:v>167.79173299999999</c:v>
                </c:pt>
                <c:pt idx="444">
                  <c:v>171.38093599999999</c:v>
                </c:pt>
                <c:pt idx="445">
                  <c:v>172.802155</c:v>
                </c:pt>
                <c:pt idx="446">
                  <c:v>174.43670700000001</c:v>
                </c:pt>
                <c:pt idx="447">
                  <c:v>176.53929099999999</c:v>
                </c:pt>
                <c:pt idx="448">
                  <c:v>171.902863</c:v>
                </c:pt>
                <c:pt idx="449">
                  <c:v>170.263443</c:v>
                </c:pt>
                <c:pt idx="450">
                  <c:v>168.37354999999999</c:v>
                </c:pt>
                <c:pt idx="451">
                  <c:v>166.43331900000001</c:v>
                </c:pt>
                <c:pt idx="452">
                  <c:v>166.721161</c:v>
                </c:pt>
                <c:pt idx="453">
                  <c:v>164.72856100000001</c:v>
                </c:pt>
                <c:pt idx="454">
                  <c:v>168.85166899999999</c:v>
                </c:pt>
                <c:pt idx="455">
                  <c:v>172.21057099999999</c:v>
                </c:pt>
                <c:pt idx="456">
                  <c:v>173.872253</c:v>
                </c:pt>
                <c:pt idx="457">
                  <c:v>174.57728599999999</c:v>
                </c:pt>
                <c:pt idx="458">
                  <c:v>176.32832300000001</c:v>
                </c:pt>
                <c:pt idx="459">
                  <c:v>176.81485000000001</c:v>
                </c:pt>
                <c:pt idx="460">
                  <c:v>173.39506499999999</c:v>
                </c:pt>
                <c:pt idx="461">
                  <c:v>170.07283000000001</c:v>
                </c:pt>
                <c:pt idx="462">
                  <c:v>167.399719</c:v>
                </c:pt>
                <c:pt idx="463">
                  <c:v>167.18135100000001</c:v>
                </c:pt>
                <c:pt idx="464">
                  <c:v>164.771027</c:v>
                </c:pt>
                <c:pt idx="465">
                  <c:v>164.958618</c:v>
                </c:pt>
                <c:pt idx="466">
                  <c:v>165.18774400000001</c:v>
                </c:pt>
                <c:pt idx="467">
                  <c:v>165.85434000000001</c:v>
                </c:pt>
                <c:pt idx="468">
                  <c:v>171.55650299999999</c:v>
                </c:pt>
                <c:pt idx="469">
                  <c:v>177.05474899999999</c:v>
                </c:pt>
                <c:pt idx="470">
                  <c:v>179.91206399999999</c:v>
                </c:pt>
                <c:pt idx="471">
                  <c:v>180.94639599999999</c:v>
                </c:pt>
                <c:pt idx="472">
                  <c:v>177.51966899999999</c:v>
                </c:pt>
                <c:pt idx="473">
                  <c:v>173.96099899999999</c:v>
                </c:pt>
                <c:pt idx="474">
                  <c:v>172.61073300000001</c:v>
                </c:pt>
                <c:pt idx="475">
                  <c:v>171.37828099999999</c:v>
                </c:pt>
                <c:pt idx="476">
                  <c:v>170.125687</c:v>
                </c:pt>
                <c:pt idx="477">
                  <c:v>168.79570000000001</c:v>
                </c:pt>
                <c:pt idx="478">
                  <c:v>169.28933699999999</c:v>
                </c:pt>
                <c:pt idx="479">
                  <c:v>168.79367099999999</c:v>
                </c:pt>
                <c:pt idx="480">
                  <c:v>170.251068</c:v>
                </c:pt>
                <c:pt idx="481">
                  <c:v>171.87449599999999</c:v>
                </c:pt>
                <c:pt idx="482">
                  <c:v>174.63362100000001</c:v>
                </c:pt>
                <c:pt idx="483">
                  <c:v>173.28372200000001</c:v>
                </c:pt>
                <c:pt idx="484">
                  <c:v>171.05607599999999</c:v>
                </c:pt>
                <c:pt idx="485">
                  <c:v>168.899506</c:v>
                </c:pt>
                <c:pt idx="486">
                  <c:v>167.387665</c:v>
                </c:pt>
                <c:pt idx="487">
                  <c:v>165.92164600000001</c:v>
                </c:pt>
                <c:pt idx="488">
                  <c:v>164.49202</c:v>
                </c:pt>
                <c:pt idx="489">
                  <c:v>163.02014199999999</c:v>
                </c:pt>
                <c:pt idx="490">
                  <c:v>165.78767400000001</c:v>
                </c:pt>
                <c:pt idx="491">
                  <c:v>169.81965600000001</c:v>
                </c:pt>
                <c:pt idx="492">
                  <c:v>171.767899</c:v>
                </c:pt>
                <c:pt idx="493">
                  <c:v>172.30714399999999</c:v>
                </c:pt>
                <c:pt idx="494">
                  <c:v>172.447723</c:v>
                </c:pt>
                <c:pt idx="495">
                  <c:v>172.334183</c:v>
                </c:pt>
                <c:pt idx="496">
                  <c:v>171.72795099999999</c:v>
                </c:pt>
                <c:pt idx="497">
                  <c:v>166.519745</c:v>
                </c:pt>
                <c:pt idx="498">
                  <c:v>164.24551400000001</c:v>
                </c:pt>
                <c:pt idx="499">
                  <c:v>162.389984</c:v>
                </c:pt>
                <c:pt idx="500">
                  <c:v>162.010345</c:v>
                </c:pt>
                <c:pt idx="501">
                  <c:v>161.324387</c:v>
                </c:pt>
                <c:pt idx="502">
                  <c:v>161.27778599999999</c:v>
                </c:pt>
                <c:pt idx="503">
                  <c:v>164.88400300000001</c:v>
                </c:pt>
                <c:pt idx="504">
                  <c:v>166.33317600000001</c:v>
                </c:pt>
                <c:pt idx="505">
                  <c:v>166.80159</c:v>
                </c:pt>
                <c:pt idx="506">
                  <c:v>166.157318</c:v>
                </c:pt>
                <c:pt idx="507">
                  <c:v>163.491592</c:v>
                </c:pt>
                <c:pt idx="508">
                  <c:v>161.70146199999999</c:v>
                </c:pt>
                <c:pt idx="509">
                  <c:v>161.187637</c:v>
                </c:pt>
                <c:pt idx="510">
                  <c:v>159.18956</c:v>
                </c:pt>
                <c:pt idx="511">
                  <c:v>157.18220500000001</c:v>
                </c:pt>
                <c:pt idx="512">
                  <c:v>155.35226399999999</c:v>
                </c:pt>
                <c:pt idx="513">
                  <c:v>155.66078200000001</c:v>
                </c:pt>
                <c:pt idx="514">
                  <c:v>157.27131700000001</c:v>
                </c:pt>
                <c:pt idx="515">
                  <c:v>158.25555399999999</c:v>
                </c:pt>
                <c:pt idx="516">
                  <c:v>160.95143100000001</c:v>
                </c:pt>
                <c:pt idx="517">
                  <c:v>164.67417900000001</c:v>
                </c:pt>
                <c:pt idx="518">
                  <c:v>167.79585299999999</c:v>
                </c:pt>
                <c:pt idx="519">
                  <c:v>166.61686700000001</c:v>
                </c:pt>
                <c:pt idx="520">
                  <c:v>164.550522</c:v>
                </c:pt>
                <c:pt idx="521">
                  <c:v>162.49052399999999</c:v>
                </c:pt>
                <c:pt idx="522">
                  <c:v>160.77397199999999</c:v>
                </c:pt>
                <c:pt idx="523">
                  <c:v>159.10089099999999</c:v>
                </c:pt>
                <c:pt idx="524">
                  <c:v>157.49401900000001</c:v>
                </c:pt>
                <c:pt idx="525">
                  <c:v>157.16372699999999</c:v>
                </c:pt>
                <c:pt idx="526">
                  <c:v>157.75086999999999</c:v>
                </c:pt>
                <c:pt idx="527">
                  <c:v>158.28804</c:v>
                </c:pt>
                <c:pt idx="528">
                  <c:v>162.68859900000001</c:v>
                </c:pt>
                <c:pt idx="529">
                  <c:v>162.87150600000001</c:v>
                </c:pt>
                <c:pt idx="530">
                  <c:v>165.13194300000001</c:v>
                </c:pt>
                <c:pt idx="531">
                  <c:v>165.64588900000001</c:v>
                </c:pt>
                <c:pt idx="532">
                  <c:v>163.710083</c:v>
                </c:pt>
                <c:pt idx="533">
                  <c:v>161.69818100000001</c:v>
                </c:pt>
                <c:pt idx="534">
                  <c:v>160.03276099999999</c:v>
                </c:pt>
                <c:pt idx="535">
                  <c:v>158.438828</c:v>
                </c:pt>
                <c:pt idx="536">
                  <c:v>156.92681899999999</c:v>
                </c:pt>
                <c:pt idx="537">
                  <c:v>157.38561999999999</c:v>
                </c:pt>
                <c:pt idx="538">
                  <c:v>156.60675000000001</c:v>
                </c:pt>
                <c:pt idx="539">
                  <c:v>158.66973899999999</c:v>
                </c:pt>
                <c:pt idx="540">
                  <c:v>159.43794299999999</c:v>
                </c:pt>
                <c:pt idx="541">
                  <c:v>161.063309</c:v>
                </c:pt>
                <c:pt idx="542">
                  <c:v>163.55564899999999</c:v>
                </c:pt>
                <c:pt idx="543">
                  <c:v>164.929779</c:v>
                </c:pt>
                <c:pt idx="544">
                  <c:v>158.53930700000001</c:v>
                </c:pt>
                <c:pt idx="545">
                  <c:v>158.451538</c:v>
                </c:pt>
                <c:pt idx="546">
                  <c:v>157.44654800000001</c:v>
                </c:pt>
                <c:pt idx="547">
                  <c:v>156.22529599999999</c:v>
                </c:pt>
                <c:pt idx="548">
                  <c:v>155.68756099999999</c:v>
                </c:pt>
                <c:pt idx="549">
                  <c:v>155.49113500000001</c:v>
                </c:pt>
                <c:pt idx="550">
                  <c:v>154.13751199999999</c:v>
                </c:pt>
                <c:pt idx="551">
                  <c:v>153.79039</c:v>
                </c:pt>
                <c:pt idx="552">
                  <c:v>153.05638099999999</c:v>
                </c:pt>
                <c:pt idx="553">
                  <c:v>154.66102599999999</c:v>
                </c:pt>
                <c:pt idx="554">
                  <c:v>155.91322299999999</c:v>
                </c:pt>
                <c:pt idx="555">
                  <c:v>156.50277700000001</c:v>
                </c:pt>
                <c:pt idx="556">
                  <c:v>150.87354999999999</c:v>
                </c:pt>
                <c:pt idx="557">
                  <c:v>150.79367099999999</c:v>
                </c:pt>
                <c:pt idx="558">
                  <c:v>150.47305299999999</c:v>
                </c:pt>
                <c:pt idx="559">
                  <c:v>150.518753</c:v>
                </c:pt>
                <c:pt idx="560">
                  <c:v>153.12832599999999</c:v>
                </c:pt>
                <c:pt idx="561">
                  <c:v>148.99929800000001</c:v>
                </c:pt>
                <c:pt idx="562">
                  <c:v>149.24560500000001</c:v>
                </c:pt>
                <c:pt idx="563">
                  <c:v>149.99006700000001</c:v>
                </c:pt>
                <c:pt idx="564">
                  <c:v>152.78620900000001</c:v>
                </c:pt>
                <c:pt idx="565">
                  <c:v>153.478668</c:v>
                </c:pt>
                <c:pt idx="566">
                  <c:v>155.15477000000001</c:v>
                </c:pt>
                <c:pt idx="567">
                  <c:v>152.7509</c:v>
                </c:pt>
                <c:pt idx="568">
                  <c:v>154.30964700000001</c:v>
                </c:pt>
                <c:pt idx="569">
                  <c:v>152.08442700000001</c:v>
                </c:pt>
                <c:pt idx="570">
                  <c:v>150.63554400000001</c:v>
                </c:pt>
                <c:pt idx="571">
                  <c:v>151.397141</c:v>
                </c:pt>
                <c:pt idx="572">
                  <c:v>149.79238900000001</c:v>
                </c:pt>
                <c:pt idx="573">
                  <c:v>148.19433599999999</c:v>
                </c:pt>
                <c:pt idx="574">
                  <c:v>147.65722700000001</c:v>
                </c:pt>
                <c:pt idx="575">
                  <c:v>149.53898599999999</c:v>
                </c:pt>
                <c:pt idx="576">
                  <c:v>154.16160600000001</c:v>
                </c:pt>
                <c:pt idx="577">
                  <c:v>159.646286</c:v>
                </c:pt>
                <c:pt idx="578">
                  <c:v>166.496872</c:v>
                </c:pt>
                <c:pt idx="579">
                  <c:v>170.478104</c:v>
                </c:pt>
                <c:pt idx="580">
                  <c:v>168.17596399999999</c:v>
                </c:pt>
                <c:pt idx="581">
                  <c:v>164.920715</c:v>
                </c:pt>
                <c:pt idx="582">
                  <c:v>162.74848900000001</c:v>
                </c:pt>
                <c:pt idx="583">
                  <c:v>160.66133099999999</c:v>
                </c:pt>
                <c:pt idx="584">
                  <c:v>161.34870900000001</c:v>
                </c:pt>
                <c:pt idx="585">
                  <c:v>159.65263400000001</c:v>
                </c:pt>
                <c:pt idx="586">
                  <c:v>161.04423499999999</c:v>
                </c:pt>
                <c:pt idx="587">
                  <c:v>162.863708</c:v>
                </c:pt>
                <c:pt idx="588">
                  <c:v>166.83703600000001</c:v>
                </c:pt>
                <c:pt idx="589">
                  <c:v>170.589249</c:v>
                </c:pt>
                <c:pt idx="590">
                  <c:v>174.52984599999999</c:v>
                </c:pt>
                <c:pt idx="591">
                  <c:v>175.925827</c:v>
                </c:pt>
                <c:pt idx="592">
                  <c:v>173.19877600000001</c:v>
                </c:pt>
                <c:pt idx="593">
                  <c:v>168.55316199999999</c:v>
                </c:pt>
                <c:pt idx="594">
                  <c:v>167.72087099999999</c:v>
                </c:pt>
                <c:pt idx="595">
                  <c:v>167.08633399999999</c:v>
                </c:pt>
                <c:pt idx="596">
                  <c:v>162.01715100000001</c:v>
                </c:pt>
                <c:pt idx="597">
                  <c:v>162.18905599999999</c:v>
                </c:pt>
                <c:pt idx="598">
                  <c:v>162.828125</c:v>
                </c:pt>
                <c:pt idx="599">
                  <c:v>163.50204500000001</c:v>
                </c:pt>
              </c:numCache>
            </c:numRef>
          </c:yVal>
          <c:smooth val="0"/>
          <c:extLst>
            <c:ext xmlns:c16="http://schemas.microsoft.com/office/drawing/2014/chart" uri="{C3380CC4-5D6E-409C-BE32-E72D297353CC}">
              <c16:uniqueId val="{00000000-C347-47DD-9BD8-E00A92432E48}"/>
            </c:ext>
          </c:extLst>
        </c:ser>
        <c:ser>
          <c:idx val="6"/>
          <c:order val="2"/>
          <c:tx>
            <c:strRef>
              <c:f>'02N20W10J01'!$L$4</c:f>
              <c:strCache>
                <c:ptCount val="1"/>
                <c:pt idx="0">
                  <c:v>MT</c:v>
                </c:pt>
              </c:strCache>
            </c:strRef>
          </c:tx>
          <c:spPr>
            <a:ln w="19050" cap="rnd">
              <a:solidFill>
                <a:srgbClr val="FF0000"/>
              </a:solidFill>
              <a:round/>
            </a:ln>
            <a:effectLst/>
          </c:spPr>
          <c:marker>
            <c:symbol val="none"/>
          </c:marker>
          <c:xVal>
            <c:numRef>
              <c:f>'02N20W10J01'!$K$5:$K$6</c:f>
              <c:numCache>
                <c:formatCode>m/d/yyyy</c:formatCode>
                <c:ptCount val="2"/>
                <c:pt idx="0">
                  <c:v>18264</c:v>
                </c:pt>
                <c:pt idx="1">
                  <c:v>62094</c:v>
                </c:pt>
              </c:numCache>
            </c:numRef>
          </c:xVal>
          <c:yVal>
            <c:numRef>
              <c:f>'02N20W10J01'!$L$5:$L$6</c:f>
              <c:numCache>
                <c:formatCode>General</c:formatCode>
                <c:ptCount val="2"/>
                <c:pt idx="0">
                  <c:v>110</c:v>
                </c:pt>
                <c:pt idx="1">
                  <c:v>110</c:v>
                </c:pt>
              </c:numCache>
            </c:numRef>
          </c:yVal>
          <c:smooth val="0"/>
          <c:extLst>
            <c:ext xmlns:c16="http://schemas.microsoft.com/office/drawing/2014/chart" uri="{C3380CC4-5D6E-409C-BE32-E72D297353CC}">
              <c16:uniqueId val="{00000001-C347-47DD-9BD8-E00A92432E48}"/>
            </c:ext>
          </c:extLst>
        </c:ser>
        <c:ser>
          <c:idx val="3"/>
          <c:order val="4"/>
          <c:tx>
            <c:strRef>
              <c:f>'02N20W10J01'!$H$2</c:f>
              <c:strCache>
                <c:ptCount val="1"/>
                <c:pt idx="0">
                  <c:v>Reduced pumping without projects</c:v>
                </c:pt>
              </c:strCache>
            </c:strRef>
          </c:tx>
          <c:spPr>
            <a:ln w="19050" cap="rnd">
              <a:solidFill>
                <a:schemeClr val="accent6">
                  <a:lumMod val="75000"/>
                </a:schemeClr>
              </a:solidFill>
              <a:round/>
            </a:ln>
            <a:effectLst/>
          </c:spPr>
          <c:marker>
            <c:symbol val="none"/>
          </c:marker>
          <c:xVal>
            <c:numRef>
              <c:f>'02N20W10J01'!$A$3:$A$602</c:f>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f>'02N20W10J01'!$H$3:$H$602</c:f>
              <c:numCache>
                <c:formatCode>General</c:formatCode>
                <c:ptCount val="600"/>
                <c:pt idx="0">
                  <c:v>263.91232300000001</c:v>
                </c:pt>
                <c:pt idx="1">
                  <c:v>265.22668499999997</c:v>
                </c:pt>
                <c:pt idx="2">
                  <c:v>267.01284800000002</c:v>
                </c:pt>
                <c:pt idx="3">
                  <c:v>265.65252700000002</c:v>
                </c:pt>
                <c:pt idx="4">
                  <c:v>266.33419800000001</c:v>
                </c:pt>
                <c:pt idx="5">
                  <c:v>262.09613000000002</c:v>
                </c:pt>
                <c:pt idx="6">
                  <c:v>262.22631799999999</c:v>
                </c:pt>
                <c:pt idx="7">
                  <c:v>262.588165</c:v>
                </c:pt>
                <c:pt idx="8">
                  <c:v>262.742279</c:v>
                </c:pt>
                <c:pt idx="9">
                  <c:v>258.12359600000002</c:v>
                </c:pt>
                <c:pt idx="10">
                  <c:v>259.396545</c:v>
                </c:pt>
                <c:pt idx="11">
                  <c:v>260.22247299999998</c:v>
                </c:pt>
                <c:pt idx="12">
                  <c:v>262.500854</c:v>
                </c:pt>
                <c:pt idx="13">
                  <c:v>264.55978399999998</c:v>
                </c:pt>
                <c:pt idx="14">
                  <c:v>261.79092400000002</c:v>
                </c:pt>
                <c:pt idx="15">
                  <c:v>263.08795199999997</c:v>
                </c:pt>
                <c:pt idx="16">
                  <c:v>264.10037199999999</c:v>
                </c:pt>
                <c:pt idx="17">
                  <c:v>260.78308099999998</c:v>
                </c:pt>
                <c:pt idx="18">
                  <c:v>260.33419800000001</c:v>
                </c:pt>
                <c:pt idx="19">
                  <c:v>260.94961499999999</c:v>
                </c:pt>
                <c:pt idx="20">
                  <c:v>260.59011800000002</c:v>
                </c:pt>
                <c:pt idx="21">
                  <c:v>254.54693599999999</c:v>
                </c:pt>
                <c:pt idx="22">
                  <c:v>255.759491</c:v>
                </c:pt>
                <c:pt idx="23">
                  <c:v>258.79556300000002</c:v>
                </c:pt>
                <c:pt idx="24">
                  <c:v>261.10443099999998</c:v>
                </c:pt>
                <c:pt idx="25">
                  <c:v>263.26403800000003</c:v>
                </c:pt>
                <c:pt idx="26">
                  <c:v>263.11706500000003</c:v>
                </c:pt>
                <c:pt idx="27">
                  <c:v>263.23107900000002</c:v>
                </c:pt>
                <c:pt idx="28">
                  <c:v>259.19833399999999</c:v>
                </c:pt>
                <c:pt idx="29">
                  <c:v>257.211884</c:v>
                </c:pt>
                <c:pt idx="30">
                  <c:v>255.50116</c:v>
                </c:pt>
                <c:pt idx="31">
                  <c:v>253.852203</c:v>
                </c:pt>
                <c:pt idx="32">
                  <c:v>253.69915800000001</c:v>
                </c:pt>
                <c:pt idx="33">
                  <c:v>253.669128</c:v>
                </c:pt>
                <c:pt idx="34">
                  <c:v>252.11769100000001</c:v>
                </c:pt>
                <c:pt idx="35">
                  <c:v>253.148224</c:v>
                </c:pt>
                <c:pt idx="36">
                  <c:v>256.276611</c:v>
                </c:pt>
                <c:pt idx="37">
                  <c:v>255.53935200000001</c:v>
                </c:pt>
                <c:pt idx="38">
                  <c:v>255.66831999999999</c:v>
                </c:pt>
                <c:pt idx="39">
                  <c:v>255.64619400000001</c:v>
                </c:pt>
                <c:pt idx="40">
                  <c:v>252.20541399999999</c:v>
                </c:pt>
                <c:pt idx="41">
                  <c:v>251.94752500000001</c:v>
                </c:pt>
                <c:pt idx="42">
                  <c:v>249.95195000000001</c:v>
                </c:pt>
                <c:pt idx="43">
                  <c:v>249.58798200000001</c:v>
                </c:pt>
                <c:pt idx="44">
                  <c:v>247.74543800000001</c:v>
                </c:pt>
                <c:pt idx="45">
                  <c:v>245.89418000000001</c:v>
                </c:pt>
                <c:pt idx="46">
                  <c:v>246.12979100000001</c:v>
                </c:pt>
                <c:pt idx="47">
                  <c:v>248.07716400000001</c:v>
                </c:pt>
                <c:pt idx="48">
                  <c:v>251.36331200000001</c:v>
                </c:pt>
                <c:pt idx="49">
                  <c:v>253.644958</c:v>
                </c:pt>
                <c:pt idx="50">
                  <c:v>251.794556</c:v>
                </c:pt>
                <c:pt idx="51">
                  <c:v>249.82020600000001</c:v>
                </c:pt>
                <c:pt idx="52">
                  <c:v>247.69868500000001</c:v>
                </c:pt>
                <c:pt idx="53">
                  <c:v>247.85882599999999</c:v>
                </c:pt>
                <c:pt idx="54">
                  <c:v>244.91909799999999</c:v>
                </c:pt>
                <c:pt idx="55">
                  <c:v>241.935486</c:v>
                </c:pt>
                <c:pt idx="56">
                  <c:v>240.962311</c:v>
                </c:pt>
                <c:pt idx="57">
                  <c:v>242.30841100000001</c:v>
                </c:pt>
                <c:pt idx="58">
                  <c:v>244.157059</c:v>
                </c:pt>
                <c:pt idx="59">
                  <c:v>246.631561</c:v>
                </c:pt>
                <c:pt idx="60">
                  <c:v>249.57167100000001</c:v>
                </c:pt>
                <c:pt idx="61">
                  <c:v>251.09347500000001</c:v>
                </c:pt>
                <c:pt idx="62">
                  <c:v>252.80830399999999</c:v>
                </c:pt>
                <c:pt idx="63">
                  <c:v>254.24456799999999</c:v>
                </c:pt>
                <c:pt idx="64">
                  <c:v>249.56040999999999</c:v>
                </c:pt>
                <c:pt idx="65">
                  <c:v>247.13948099999999</c:v>
                </c:pt>
                <c:pt idx="66">
                  <c:v>244.494553</c:v>
                </c:pt>
                <c:pt idx="67">
                  <c:v>244.153595</c:v>
                </c:pt>
                <c:pt idx="68">
                  <c:v>241.702484</c:v>
                </c:pt>
                <c:pt idx="69">
                  <c:v>241.02919</c:v>
                </c:pt>
                <c:pt idx="70">
                  <c:v>241.95422400000001</c:v>
                </c:pt>
                <c:pt idx="71">
                  <c:v>243.10607899999999</c:v>
                </c:pt>
                <c:pt idx="72">
                  <c:v>243.52572599999999</c:v>
                </c:pt>
                <c:pt idx="73">
                  <c:v>246.527985</c:v>
                </c:pt>
                <c:pt idx="74">
                  <c:v>248.21070900000001</c:v>
                </c:pt>
                <c:pt idx="75">
                  <c:v>249.21452300000001</c:v>
                </c:pt>
                <c:pt idx="76">
                  <c:v>246.28770399999999</c:v>
                </c:pt>
                <c:pt idx="77">
                  <c:v>242.91592399999999</c:v>
                </c:pt>
                <c:pt idx="78">
                  <c:v>242.138214</c:v>
                </c:pt>
                <c:pt idx="79">
                  <c:v>236.59973099999999</c:v>
                </c:pt>
                <c:pt idx="80">
                  <c:v>236.08836400000001</c:v>
                </c:pt>
                <c:pt idx="81">
                  <c:v>238.08729600000001</c:v>
                </c:pt>
                <c:pt idx="82">
                  <c:v>239.43400600000001</c:v>
                </c:pt>
                <c:pt idx="83">
                  <c:v>242.46307400000001</c:v>
                </c:pt>
                <c:pt idx="84">
                  <c:v>245.65162699999999</c:v>
                </c:pt>
                <c:pt idx="85">
                  <c:v>248.69897499999999</c:v>
                </c:pt>
                <c:pt idx="86">
                  <c:v>251.49006700000001</c:v>
                </c:pt>
                <c:pt idx="87">
                  <c:v>250.80604600000001</c:v>
                </c:pt>
                <c:pt idx="88">
                  <c:v>247.700729</c:v>
                </c:pt>
                <c:pt idx="89">
                  <c:v>244.89475999999999</c:v>
                </c:pt>
                <c:pt idx="90">
                  <c:v>244.574219</c:v>
                </c:pt>
                <c:pt idx="91">
                  <c:v>244.31257600000001</c:v>
                </c:pt>
                <c:pt idx="92">
                  <c:v>243.931702</c:v>
                </c:pt>
                <c:pt idx="93">
                  <c:v>239.14267000000001</c:v>
                </c:pt>
                <c:pt idx="94">
                  <c:v>237.57768200000001</c:v>
                </c:pt>
                <c:pt idx="95">
                  <c:v>239.751892</c:v>
                </c:pt>
                <c:pt idx="96">
                  <c:v>241.34123199999999</c:v>
                </c:pt>
                <c:pt idx="97">
                  <c:v>244.283005</c:v>
                </c:pt>
                <c:pt idx="98">
                  <c:v>248.13052400000001</c:v>
                </c:pt>
                <c:pt idx="99">
                  <c:v>249.497162</c:v>
                </c:pt>
                <c:pt idx="100">
                  <c:v>248.415176</c:v>
                </c:pt>
                <c:pt idx="101">
                  <c:v>242.90917999999999</c:v>
                </c:pt>
                <c:pt idx="102">
                  <c:v>241.33471700000001</c:v>
                </c:pt>
                <c:pt idx="103">
                  <c:v>240.16819799999999</c:v>
                </c:pt>
                <c:pt idx="104">
                  <c:v>240.165482</c:v>
                </c:pt>
                <c:pt idx="105">
                  <c:v>238.70413199999999</c:v>
                </c:pt>
                <c:pt idx="106">
                  <c:v>236.611816</c:v>
                </c:pt>
                <c:pt idx="107">
                  <c:v>239.951111</c:v>
                </c:pt>
                <c:pt idx="108">
                  <c:v>243.13162199999999</c:v>
                </c:pt>
                <c:pt idx="109">
                  <c:v>244.80024700000001</c:v>
                </c:pt>
                <c:pt idx="110">
                  <c:v>246.04490699999999</c:v>
                </c:pt>
                <c:pt idx="111">
                  <c:v>246.438446</c:v>
                </c:pt>
                <c:pt idx="112">
                  <c:v>242.30470299999999</c:v>
                </c:pt>
                <c:pt idx="113">
                  <c:v>239.261246</c:v>
                </c:pt>
                <c:pt idx="114">
                  <c:v>236.92240899999999</c:v>
                </c:pt>
                <c:pt idx="115">
                  <c:v>234.76057399999999</c:v>
                </c:pt>
                <c:pt idx="116">
                  <c:v>238.02475000000001</c:v>
                </c:pt>
                <c:pt idx="117">
                  <c:v>238.73478700000001</c:v>
                </c:pt>
                <c:pt idx="118">
                  <c:v>238.91404700000001</c:v>
                </c:pt>
                <c:pt idx="119">
                  <c:v>239.80671699999999</c:v>
                </c:pt>
                <c:pt idx="120">
                  <c:v>242.75611900000001</c:v>
                </c:pt>
                <c:pt idx="121">
                  <c:v>245.83760100000001</c:v>
                </c:pt>
                <c:pt idx="122">
                  <c:v>247.212784</c:v>
                </c:pt>
                <c:pt idx="123">
                  <c:v>248.475403</c:v>
                </c:pt>
                <c:pt idx="124">
                  <c:v>245.477768</c:v>
                </c:pt>
                <c:pt idx="125">
                  <c:v>241.95898399999999</c:v>
                </c:pt>
                <c:pt idx="126">
                  <c:v>240.02769499999999</c:v>
                </c:pt>
                <c:pt idx="127">
                  <c:v>238.28980999999999</c:v>
                </c:pt>
                <c:pt idx="128">
                  <c:v>236.63975500000001</c:v>
                </c:pt>
                <c:pt idx="129">
                  <c:v>237.71867399999999</c:v>
                </c:pt>
                <c:pt idx="130">
                  <c:v>237.55535900000001</c:v>
                </c:pt>
                <c:pt idx="131">
                  <c:v>241.116196</c:v>
                </c:pt>
                <c:pt idx="132">
                  <c:v>244.73486299999999</c:v>
                </c:pt>
                <c:pt idx="133">
                  <c:v>248.02787799999999</c:v>
                </c:pt>
                <c:pt idx="134">
                  <c:v>251.1754</c:v>
                </c:pt>
                <c:pt idx="135">
                  <c:v>253.27525299999999</c:v>
                </c:pt>
                <c:pt idx="136">
                  <c:v>253.87676999999999</c:v>
                </c:pt>
                <c:pt idx="137">
                  <c:v>247.331436</c:v>
                </c:pt>
                <c:pt idx="138">
                  <c:v>245.24539200000001</c:v>
                </c:pt>
                <c:pt idx="139">
                  <c:v>243.59285</c:v>
                </c:pt>
                <c:pt idx="140">
                  <c:v>241.96473700000001</c:v>
                </c:pt>
                <c:pt idx="141">
                  <c:v>242.953979</c:v>
                </c:pt>
                <c:pt idx="142">
                  <c:v>242.33880600000001</c:v>
                </c:pt>
                <c:pt idx="143">
                  <c:v>244.90617399999999</c:v>
                </c:pt>
                <c:pt idx="144">
                  <c:v>246.28564499999999</c:v>
                </c:pt>
                <c:pt idx="145">
                  <c:v>246.939514</c:v>
                </c:pt>
                <c:pt idx="146">
                  <c:v>247.71284499999999</c:v>
                </c:pt>
                <c:pt idx="147">
                  <c:v>248.885651</c:v>
                </c:pt>
                <c:pt idx="148">
                  <c:v>246.051987</c:v>
                </c:pt>
                <c:pt idx="149">
                  <c:v>242.721069</c:v>
                </c:pt>
                <c:pt idx="150">
                  <c:v>240.14846800000001</c:v>
                </c:pt>
                <c:pt idx="151">
                  <c:v>239.73438999999999</c:v>
                </c:pt>
                <c:pt idx="152">
                  <c:v>237.47644</c:v>
                </c:pt>
                <c:pt idx="153">
                  <c:v>238.18519599999999</c:v>
                </c:pt>
                <c:pt idx="154">
                  <c:v>238.17584199999999</c:v>
                </c:pt>
                <c:pt idx="155">
                  <c:v>239.17137099999999</c:v>
                </c:pt>
                <c:pt idx="156">
                  <c:v>243.06947299999999</c:v>
                </c:pt>
                <c:pt idx="157">
                  <c:v>245.93017599999999</c:v>
                </c:pt>
                <c:pt idx="158">
                  <c:v>248.75306699999999</c:v>
                </c:pt>
                <c:pt idx="159">
                  <c:v>249.87382500000001</c:v>
                </c:pt>
                <c:pt idx="160">
                  <c:v>246.83036799999999</c:v>
                </c:pt>
                <c:pt idx="161">
                  <c:v>243.281158</c:v>
                </c:pt>
                <c:pt idx="162">
                  <c:v>241.43495200000001</c:v>
                </c:pt>
                <c:pt idx="163">
                  <c:v>239.78646900000001</c:v>
                </c:pt>
                <c:pt idx="164">
                  <c:v>238.21151699999999</c:v>
                </c:pt>
                <c:pt idx="165">
                  <c:v>237.78140300000001</c:v>
                </c:pt>
                <c:pt idx="166">
                  <c:v>237.354309</c:v>
                </c:pt>
                <c:pt idx="167">
                  <c:v>240.50108299999999</c:v>
                </c:pt>
                <c:pt idx="168">
                  <c:v>242.57093800000001</c:v>
                </c:pt>
                <c:pt idx="169">
                  <c:v>245.96910099999999</c:v>
                </c:pt>
                <c:pt idx="170">
                  <c:v>248.536407</c:v>
                </c:pt>
                <c:pt idx="171">
                  <c:v>249.41137699999999</c:v>
                </c:pt>
                <c:pt idx="172">
                  <c:v>246.00704999999999</c:v>
                </c:pt>
                <c:pt idx="173">
                  <c:v>242.49551400000001</c:v>
                </c:pt>
                <c:pt idx="174">
                  <c:v>240.81706199999999</c:v>
                </c:pt>
                <c:pt idx="175">
                  <c:v>239.34574900000001</c:v>
                </c:pt>
                <c:pt idx="176">
                  <c:v>237.93928500000001</c:v>
                </c:pt>
                <c:pt idx="177">
                  <c:v>236.51147499999999</c:v>
                </c:pt>
                <c:pt idx="178">
                  <c:v>238.93910199999999</c:v>
                </c:pt>
                <c:pt idx="179">
                  <c:v>240.639038</c:v>
                </c:pt>
                <c:pt idx="180">
                  <c:v>240.25900300000001</c:v>
                </c:pt>
                <c:pt idx="181">
                  <c:v>241.783737</c:v>
                </c:pt>
                <c:pt idx="182">
                  <c:v>244.26290900000001</c:v>
                </c:pt>
                <c:pt idx="183">
                  <c:v>242.61840799999999</c:v>
                </c:pt>
                <c:pt idx="184">
                  <c:v>241.43441799999999</c:v>
                </c:pt>
                <c:pt idx="185">
                  <c:v>240.211105</c:v>
                </c:pt>
                <c:pt idx="186">
                  <c:v>240.031723</c:v>
                </c:pt>
                <c:pt idx="187">
                  <c:v>233.582199</c:v>
                </c:pt>
                <c:pt idx="188">
                  <c:v>233.61492899999999</c:v>
                </c:pt>
                <c:pt idx="189">
                  <c:v>234.71875</c:v>
                </c:pt>
                <c:pt idx="190">
                  <c:v>235.565506</c:v>
                </c:pt>
                <c:pt idx="191">
                  <c:v>238.449432</c:v>
                </c:pt>
                <c:pt idx="192">
                  <c:v>239.48683199999999</c:v>
                </c:pt>
                <c:pt idx="193">
                  <c:v>240.352036</c:v>
                </c:pt>
                <c:pt idx="194">
                  <c:v>242.074951</c:v>
                </c:pt>
                <c:pt idx="195">
                  <c:v>242.74896200000001</c:v>
                </c:pt>
                <c:pt idx="196">
                  <c:v>239.87025499999999</c:v>
                </c:pt>
                <c:pt idx="197">
                  <c:v>236.94499200000001</c:v>
                </c:pt>
                <c:pt idx="198">
                  <c:v>234.95538300000001</c:v>
                </c:pt>
                <c:pt idx="199">
                  <c:v>233.16267400000001</c:v>
                </c:pt>
                <c:pt idx="200">
                  <c:v>231.50178500000001</c:v>
                </c:pt>
                <c:pt idx="201">
                  <c:v>231.555893</c:v>
                </c:pt>
                <c:pt idx="202">
                  <c:v>235.172134</c:v>
                </c:pt>
                <c:pt idx="203">
                  <c:v>238.412689</c:v>
                </c:pt>
                <c:pt idx="204">
                  <c:v>239.945053</c:v>
                </c:pt>
                <c:pt idx="205">
                  <c:v>240.067352</c:v>
                </c:pt>
                <c:pt idx="206">
                  <c:v>240.674271</c:v>
                </c:pt>
                <c:pt idx="207">
                  <c:v>237.88447600000001</c:v>
                </c:pt>
                <c:pt idx="208">
                  <c:v>236.22886700000001</c:v>
                </c:pt>
                <c:pt idx="209">
                  <c:v>235.12905900000001</c:v>
                </c:pt>
                <c:pt idx="210">
                  <c:v>233.65081799999999</c:v>
                </c:pt>
                <c:pt idx="211">
                  <c:v>233.191788</c:v>
                </c:pt>
                <c:pt idx="212">
                  <c:v>231.816666</c:v>
                </c:pt>
                <c:pt idx="213">
                  <c:v>231.17004399999999</c:v>
                </c:pt>
                <c:pt idx="214">
                  <c:v>229.850021</c:v>
                </c:pt>
                <c:pt idx="215">
                  <c:v>230.75441000000001</c:v>
                </c:pt>
                <c:pt idx="216">
                  <c:v>229.10235599999999</c:v>
                </c:pt>
                <c:pt idx="217">
                  <c:v>229.889084</c:v>
                </c:pt>
                <c:pt idx="218">
                  <c:v>231.839294</c:v>
                </c:pt>
                <c:pt idx="219">
                  <c:v>233.02615399999999</c:v>
                </c:pt>
                <c:pt idx="220">
                  <c:v>231.160156</c:v>
                </c:pt>
                <c:pt idx="221">
                  <c:v>230.175568</c:v>
                </c:pt>
                <c:pt idx="222">
                  <c:v>229.21719400000001</c:v>
                </c:pt>
                <c:pt idx="223">
                  <c:v>228.25958299999999</c:v>
                </c:pt>
                <c:pt idx="224">
                  <c:v>227.355896</c:v>
                </c:pt>
                <c:pt idx="225">
                  <c:v>225.973434</c:v>
                </c:pt>
                <c:pt idx="226">
                  <c:v>225.17129499999999</c:v>
                </c:pt>
                <c:pt idx="227">
                  <c:v>226.93536399999999</c:v>
                </c:pt>
                <c:pt idx="228">
                  <c:v>229.126633</c:v>
                </c:pt>
                <c:pt idx="229">
                  <c:v>230.47332800000001</c:v>
                </c:pt>
                <c:pt idx="230">
                  <c:v>231.67067</c:v>
                </c:pt>
                <c:pt idx="231">
                  <c:v>229.49584999999999</c:v>
                </c:pt>
                <c:pt idx="232">
                  <c:v>229.652512</c:v>
                </c:pt>
                <c:pt idx="233">
                  <c:v>226.47834800000001</c:v>
                </c:pt>
                <c:pt idx="234">
                  <c:v>225.10008199999999</c:v>
                </c:pt>
                <c:pt idx="235">
                  <c:v>223.97453300000001</c:v>
                </c:pt>
                <c:pt idx="236">
                  <c:v>222.90566999999999</c:v>
                </c:pt>
                <c:pt idx="237">
                  <c:v>221.81512499999999</c:v>
                </c:pt>
                <c:pt idx="238">
                  <c:v>222.61831699999999</c:v>
                </c:pt>
                <c:pt idx="239">
                  <c:v>224.687027</c:v>
                </c:pt>
                <c:pt idx="240">
                  <c:v>227.241882</c:v>
                </c:pt>
                <c:pt idx="241">
                  <c:v>229.176804</c:v>
                </c:pt>
                <c:pt idx="242">
                  <c:v>230.50178500000001</c:v>
                </c:pt>
                <c:pt idx="243">
                  <c:v>231.28509500000001</c:v>
                </c:pt>
                <c:pt idx="244">
                  <c:v>231.16525300000001</c:v>
                </c:pt>
                <c:pt idx="245">
                  <c:v>225.318726</c:v>
                </c:pt>
                <c:pt idx="246">
                  <c:v>223.10202000000001</c:v>
                </c:pt>
                <c:pt idx="247">
                  <c:v>221.40891999999999</c:v>
                </c:pt>
                <c:pt idx="248">
                  <c:v>221.66954000000001</c:v>
                </c:pt>
                <c:pt idx="249">
                  <c:v>221.97174100000001</c:v>
                </c:pt>
                <c:pt idx="250">
                  <c:v>222.766739</c:v>
                </c:pt>
                <c:pt idx="251">
                  <c:v>223.10604900000001</c:v>
                </c:pt>
                <c:pt idx="252">
                  <c:v>225.07556199999999</c:v>
                </c:pt>
                <c:pt idx="253">
                  <c:v>226.28036499999999</c:v>
                </c:pt>
                <c:pt idx="254">
                  <c:v>227.18679800000001</c:v>
                </c:pt>
                <c:pt idx="255">
                  <c:v>227.922989</c:v>
                </c:pt>
                <c:pt idx="256">
                  <c:v>225.27529899999999</c:v>
                </c:pt>
                <c:pt idx="257">
                  <c:v>222.47143600000001</c:v>
                </c:pt>
                <c:pt idx="258">
                  <c:v>220.45953399999999</c:v>
                </c:pt>
                <c:pt idx="259">
                  <c:v>219.73963900000001</c:v>
                </c:pt>
                <c:pt idx="260">
                  <c:v>218.001846</c:v>
                </c:pt>
                <c:pt idx="261">
                  <c:v>218.352463</c:v>
                </c:pt>
                <c:pt idx="262">
                  <c:v>219.165863</c:v>
                </c:pt>
                <c:pt idx="263">
                  <c:v>222.09631300000001</c:v>
                </c:pt>
                <c:pt idx="264">
                  <c:v>227.17334</c:v>
                </c:pt>
                <c:pt idx="265">
                  <c:v>228.84873999999999</c:v>
                </c:pt>
                <c:pt idx="266">
                  <c:v>232.845688</c:v>
                </c:pt>
                <c:pt idx="267">
                  <c:v>234.94670099999999</c:v>
                </c:pt>
                <c:pt idx="268">
                  <c:v>233.03982500000001</c:v>
                </c:pt>
                <c:pt idx="269">
                  <c:v>230.470337</c:v>
                </c:pt>
                <c:pt idx="270">
                  <c:v>228.93336500000001</c:v>
                </c:pt>
                <c:pt idx="271">
                  <c:v>227.52771000000001</c:v>
                </c:pt>
                <c:pt idx="272">
                  <c:v>226.19813500000001</c:v>
                </c:pt>
                <c:pt idx="273">
                  <c:v>224.87413000000001</c:v>
                </c:pt>
                <c:pt idx="274">
                  <c:v>226.480942</c:v>
                </c:pt>
                <c:pt idx="275">
                  <c:v>229.255844</c:v>
                </c:pt>
                <c:pt idx="276">
                  <c:v>231.06871000000001</c:v>
                </c:pt>
                <c:pt idx="277">
                  <c:v>230.072464</c:v>
                </c:pt>
                <c:pt idx="278">
                  <c:v>230.11705000000001</c:v>
                </c:pt>
                <c:pt idx="279">
                  <c:v>230.67211900000001</c:v>
                </c:pt>
                <c:pt idx="280">
                  <c:v>229.00273100000001</c:v>
                </c:pt>
                <c:pt idx="281">
                  <c:v>227.04200700000001</c:v>
                </c:pt>
                <c:pt idx="282">
                  <c:v>225.743179</c:v>
                </c:pt>
                <c:pt idx="283">
                  <c:v>224.56942699999999</c:v>
                </c:pt>
                <c:pt idx="284">
                  <c:v>223.48024000000001</c:v>
                </c:pt>
                <c:pt idx="285">
                  <c:v>222.396896</c:v>
                </c:pt>
                <c:pt idx="286">
                  <c:v>223.18113700000001</c:v>
                </c:pt>
                <c:pt idx="287">
                  <c:v>223.424149</c:v>
                </c:pt>
                <c:pt idx="288">
                  <c:v>226.555801</c:v>
                </c:pt>
                <c:pt idx="289">
                  <c:v>229.18026699999999</c:v>
                </c:pt>
                <c:pt idx="290">
                  <c:v>231.82360800000001</c:v>
                </c:pt>
                <c:pt idx="291">
                  <c:v>232.98129299999999</c:v>
                </c:pt>
                <c:pt idx="292">
                  <c:v>227.364822</c:v>
                </c:pt>
                <c:pt idx="293">
                  <c:v>226.891144</c:v>
                </c:pt>
                <c:pt idx="294">
                  <c:v>225.79901100000001</c:v>
                </c:pt>
                <c:pt idx="295">
                  <c:v>224.58493000000001</c:v>
                </c:pt>
                <c:pt idx="296">
                  <c:v>223.41973899999999</c:v>
                </c:pt>
                <c:pt idx="297">
                  <c:v>222.25494399999999</c:v>
                </c:pt>
                <c:pt idx="298">
                  <c:v>222.96615600000001</c:v>
                </c:pt>
                <c:pt idx="299">
                  <c:v>224.08355700000001</c:v>
                </c:pt>
                <c:pt idx="300">
                  <c:v>227.15602100000001</c:v>
                </c:pt>
                <c:pt idx="301">
                  <c:v>228.829971</c:v>
                </c:pt>
                <c:pt idx="302">
                  <c:v>229.228882</c:v>
                </c:pt>
                <c:pt idx="303">
                  <c:v>229.74920700000001</c:v>
                </c:pt>
                <c:pt idx="304">
                  <c:v>231.13859600000001</c:v>
                </c:pt>
                <c:pt idx="305">
                  <c:v>226.64631700000001</c:v>
                </c:pt>
                <c:pt idx="306">
                  <c:v>225.086792</c:v>
                </c:pt>
                <c:pt idx="307">
                  <c:v>224.70225500000001</c:v>
                </c:pt>
                <c:pt idx="308">
                  <c:v>223.392685</c:v>
                </c:pt>
                <c:pt idx="309">
                  <c:v>221.97984299999999</c:v>
                </c:pt>
                <c:pt idx="310">
                  <c:v>222.731369</c:v>
                </c:pt>
                <c:pt idx="311">
                  <c:v>224.51602199999999</c:v>
                </c:pt>
                <c:pt idx="312">
                  <c:v>228.56079099999999</c:v>
                </c:pt>
                <c:pt idx="313">
                  <c:v>230.61552399999999</c:v>
                </c:pt>
                <c:pt idx="314">
                  <c:v>228.65683000000001</c:v>
                </c:pt>
                <c:pt idx="315">
                  <c:v>230.03398100000001</c:v>
                </c:pt>
                <c:pt idx="316">
                  <c:v>230.96281400000001</c:v>
                </c:pt>
                <c:pt idx="317">
                  <c:v>228.56558200000001</c:v>
                </c:pt>
                <c:pt idx="318">
                  <c:v>227.494553</c:v>
                </c:pt>
                <c:pt idx="319">
                  <c:v>226.53796399999999</c:v>
                </c:pt>
                <c:pt idx="320">
                  <c:v>225.60607899999999</c:v>
                </c:pt>
                <c:pt idx="321">
                  <c:v>224.54611199999999</c:v>
                </c:pt>
                <c:pt idx="322">
                  <c:v>223.66682399999999</c:v>
                </c:pt>
                <c:pt idx="323">
                  <c:v>223.76617400000001</c:v>
                </c:pt>
                <c:pt idx="324">
                  <c:v>226.889816</c:v>
                </c:pt>
                <c:pt idx="325">
                  <c:v>228.325119</c:v>
                </c:pt>
                <c:pt idx="326">
                  <c:v>230.12464900000001</c:v>
                </c:pt>
                <c:pt idx="327">
                  <c:v>230.78089900000001</c:v>
                </c:pt>
                <c:pt idx="328">
                  <c:v>230.39033499999999</c:v>
                </c:pt>
                <c:pt idx="329">
                  <c:v>227.005844</c:v>
                </c:pt>
                <c:pt idx="330">
                  <c:v>225.191757</c:v>
                </c:pt>
                <c:pt idx="331">
                  <c:v>223.606247</c:v>
                </c:pt>
                <c:pt idx="332">
                  <c:v>222.11799600000001</c:v>
                </c:pt>
                <c:pt idx="333">
                  <c:v>223.14846800000001</c:v>
                </c:pt>
                <c:pt idx="334">
                  <c:v>223.82641599999999</c:v>
                </c:pt>
                <c:pt idx="335">
                  <c:v>226.56985499999999</c:v>
                </c:pt>
                <c:pt idx="336">
                  <c:v>228.99591100000001</c:v>
                </c:pt>
                <c:pt idx="337">
                  <c:v>232.34437600000001</c:v>
                </c:pt>
                <c:pt idx="338">
                  <c:v>236.09123199999999</c:v>
                </c:pt>
                <c:pt idx="339">
                  <c:v>239.10617099999999</c:v>
                </c:pt>
                <c:pt idx="340">
                  <c:v>237.01255800000001</c:v>
                </c:pt>
                <c:pt idx="341">
                  <c:v>233.95755</c:v>
                </c:pt>
                <c:pt idx="342">
                  <c:v>232.740005</c:v>
                </c:pt>
                <c:pt idx="343">
                  <c:v>231.624573</c:v>
                </c:pt>
                <c:pt idx="344">
                  <c:v>231.57946799999999</c:v>
                </c:pt>
                <c:pt idx="345">
                  <c:v>230.44982899999999</c:v>
                </c:pt>
                <c:pt idx="346">
                  <c:v>229.41978499999999</c:v>
                </c:pt>
                <c:pt idx="347">
                  <c:v>228.414795</c:v>
                </c:pt>
                <c:pt idx="348">
                  <c:v>229.97753900000001</c:v>
                </c:pt>
                <c:pt idx="349">
                  <c:v>232.22073399999999</c:v>
                </c:pt>
                <c:pt idx="350">
                  <c:v>231.37240600000001</c:v>
                </c:pt>
                <c:pt idx="351">
                  <c:v>231.54949999999999</c:v>
                </c:pt>
                <c:pt idx="352">
                  <c:v>229.618225</c:v>
                </c:pt>
                <c:pt idx="353">
                  <c:v>227.68218999999999</c:v>
                </c:pt>
                <c:pt idx="354">
                  <c:v>226.416595</c:v>
                </c:pt>
                <c:pt idx="355">
                  <c:v>225.258881</c:v>
                </c:pt>
                <c:pt idx="356">
                  <c:v>224.69444300000001</c:v>
                </c:pt>
                <c:pt idx="357">
                  <c:v>224.24191300000001</c:v>
                </c:pt>
                <c:pt idx="358">
                  <c:v>223.12451200000001</c:v>
                </c:pt>
                <c:pt idx="359">
                  <c:v>223.95579499999999</c:v>
                </c:pt>
                <c:pt idx="360">
                  <c:v>226.28379799999999</c:v>
                </c:pt>
                <c:pt idx="361">
                  <c:v>228.22148100000001</c:v>
                </c:pt>
                <c:pt idx="362">
                  <c:v>229.416473</c:v>
                </c:pt>
                <c:pt idx="363">
                  <c:v>230.262878</c:v>
                </c:pt>
                <c:pt idx="364">
                  <c:v>227.571564</c:v>
                </c:pt>
                <c:pt idx="365">
                  <c:v>224.678101</c:v>
                </c:pt>
                <c:pt idx="366">
                  <c:v>223.50502</c:v>
                </c:pt>
                <c:pt idx="367">
                  <c:v>222.490891</c:v>
                </c:pt>
                <c:pt idx="368">
                  <c:v>221.48904400000001</c:v>
                </c:pt>
                <c:pt idx="369">
                  <c:v>220.44551100000001</c:v>
                </c:pt>
                <c:pt idx="370">
                  <c:v>222.195953</c:v>
                </c:pt>
                <c:pt idx="371">
                  <c:v>223.18095400000001</c:v>
                </c:pt>
                <c:pt idx="372">
                  <c:v>224.39387500000001</c:v>
                </c:pt>
                <c:pt idx="373">
                  <c:v>223.64352400000001</c:v>
                </c:pt>
                <c:pt idx="374">
                  <c:v>223.77562</c:v>
                </c:pt>
                <c:pt idx="375">
                  <c:v>222.74217200000001</c:v>
                </c:pt>
                <c:pt idx="376">
                  <c:v>221.37361100000001</c:v>
                </c:pt>
                <c:pt idx="377">
                  <c:v>220.111389</c:v>
                </c:pt>
                <c:pt idx="378">
                  <c:v>218.41154499999999</c:v>
                </c:pt>
                <c:pt idx="379">
                  <c:v>217.91662600000001</c:v>
                </c:pt>
                <c:pt idx="380">
                  <c:v>217.23829699999999</c:v>
                </c:pt>
                <c:pt idx="381">
                  <c:v>215.643845</c:v>
                </c:pt>
                <c:pt idx="382">
                  <c:v>217.26834099999999</c:v>
                </c:pt>
                <c:pt idx="383">
                  <c:v>218.836578</c:v>
                </c:pt>
                <c:pt idx="384">
                  <c:v>220.98172</c:v>
                </c:pt>
                <c:pt idx="385">
                  <c:v>225.328857</c:v>
                </c:pt>
                <c:pt idx="386">
                  <c:v>228.19181800000001</c:v>
                </c:pt>
                <c:pt idx="387">
                  <c:v>227.26190199999999</c:v>
                </c:pt>
                <c:pt idx="388">
                  <c:v>225.371994</c:v>
                </c:pt>
                <c:pt idx="389">
                  <c:v>223.46829199999999</c:v>
                </c:pt>
                <c:pt idx="390">
                  <c:v>222.724335</c:v>
                </c:pt>
                <c:pt idx="391">
                  <c:v>222.049744</c:v>
                </c:pt>
                <c:pt idx="392">
                  <c:v>221.36535599999999</c:v>
                </c:pt>
                <c:pt idx="393">
                  <c:v>221.43440200000001</c:v>
                </c:pt>
                <c:pt idx="394">
                  <c:v>220.679001</c:v>
                </c:pt>
                <c:pt idx="395">
                  <c:v>218.83938599999999</c:v>
                </c:pt>
                <c:pt idx="396">
                  <c:v>217.127533</c:v>
                </c:pt>
                <c:pt idx="397">
                  <c:v>219.434067</c:v>
                </c:pt>
                <c:pt idx="398">
                  <c:v>221.845428</c:v>
                </c:pt>
                <c:pt idx="399">
                  <c:v>223.13305700000001</c:v>
                </c:pt>
                <c:pt idx="400">
                  <c:v>221.33592200000001</c:v>
                </c:pt>
                <c:pt idx="401">
                  <c:v>220.510986</c:v>
                </c:pt>
                <c:pt idx="402">
                  <c:v>218.028503</c:v>
                </c:pt>
                <c:pt idx="403">
                  <c:v>217.52503999999999</c:v>
                </c:pt>
                <c:pt idx="404">
                  <c:v>218.42063899999999</c:v>
                </c:pt>
                <c:pt idx="405">
                  <c:v>218.87608299999999</c:v>
                </c:pt>
                <c:pt idx="406">
                  <c:v>220.35945100000001</c:v>
                </c:pt>
                <c:pt idx="407">
                  <c:v>219.20297199999999</c:v>
                </c:pt>
                <c:pt idx="408">
                  <c:v>220.93537900000001</c:v>
                </c:pt>
                <c:pt idx="409">
                  <c:v>219.492661</c:v>
                </c:pt>
                <c:pt idx="410">
                  <c:v>221.162384</c:v>
                </c:pt>
                <c:pt idx="411">
                  <c:v>222.34178199999999</c:v>
                </c:pt>
                <c:pt idx="412">
                  <c:v>220.291763</c:v>
                </c:pt>
                <c:pt idx="413">
                  <c:v>219.90235899999999</c:v>
                </c:pt>
                <c:pt idx="414">
                  <c:v>218.25744599999999</c:v>
                </c:pt>
                <c:pt idx="415">
                  <c:v>216.589203</c:v>
                </c:pt>
                <c:pt idx="416">
                  <c:v>215.087784</c:v>
                </c:pt>
                <c:pt idx="417">
                  <c:v>215.38404800000001</c:v>
                </c:pt>
                <c:pt idx="418">
                  <c:v>216.11811800000001</c:v>
                </c:pt>
                <c:pt idx="419">
                  <c:v>218.06840500000001</c:v>
                </c:pt>
                <c:pt idx="420">
                  <c:v>219.20135500000001</c:v>
                </c:pt>
                <c:pt idx="421">
                  <c:v>219.39596599999999</c:v>
                </c:pt>
                <c:pt idx="422">
                  <c:v>220.22769199999999</c:v>
                </c:pt>
                <c:pt idx="423">
                  <c:v>222.95297199999999</c:v>
                </c:pt>
                <c:pt idx="424">
                  <c:v>221.61998</c:v>
                </c:pt>
                <c:pt idx="425">
                  <c:v>219.37297100000001</c:v>
                </c:pt>
                <c:pt idx="426">
                  <c:v>217.302246</c:v>
                </c:pt>
                <c:pt idx="427">
                  <c:v>216.72073399999999</c:v>
                </c:pt>
                <c:pt idx="428">
                  <c:v>217.08952300000001</c:v>
                </c:pt>
                <c:pt idx="429">
                  <c:v>215.118393</c:v>
                </c:pt>
                <c:pt idx="430">
                  <c:v>219.739059</c:v>
                </c:pt>
                <c:pt idx="431">
                  <c:v>224.63659699999999</c:v>
                </c:pt>
                <c:pt idx="432">
                  <c:v>227.33004800000001</c:v>
                </c:pt>
                <c:pt idx="433">
                  <c:v>228.58772300000001</c:v>
                </c:pt>
                <c:pt idx="434">
                  <c:v>228.11334199999999</c:v>
                </c:pt>
                <c:pt idx="435">
                  <c:v>227.030396</c:v>
                </c:pt>
                <c:pt idx="436">
                  <c:v>223.843964</c:v>
                </c:pt>
                <c:pt idx="437">
                  <c:v>222.847488</c:v>
                </c:pt>
                <c:pt idx="438">
                  <c:v>221.40983600000001</c:v>
                </c:pt>
                <c:pt idx="439">
                  <c:v>219.97808800000001</c:v>
                </c:pt>
                <c:pt idx="440">
                  <c:v>218.93049600000001</c:v>
                </c:pt>
                <c:pt idx="441">
                  <c:v>217.81448399999999</c:v>
                </c:pt>
                <c:pt idx="442">
                  <c:v>220.38690199999999</c:v>
                </c:pt>
                <c:pt idx="443">
                  <c:v>224.074692</c:v>
                </c:pt>
                <c:pt idx="444">
                  <c:v>227.64328</c:v>
                </c:pt>
                <c:pt idx="445">
                  <c:v>229.08204699999999</c:v>
                </c:pt>
                <c:pt idx="446">
                  <c:v>230.55926500000001</c:v>
                </c:pt>
                <c:pt idx="447">
                  <c:v>232.55403100000001</c:v>
                </c:pt>
                <c:pt idx="448">
                  <c:v>228.80654899999999</c:v>
                </c:pt>
                <c:pt idx="449">
                  <c:v>227.33459500000001</c:v>
                </c:pt>
                <c:pt idx="450">
                  <c:v>225.58178699999999</c:v>
                </c:pt>
                <c:pt idx="451">
                  <c:v>223.81306499999999</c:v>
                </c:pt>
                <c:pt idx="452">
                  <c:v>223.959091</c:v>
                </c:pt>
                <c:pt idx="453">
                  <c:v>222.252365</c:v>
                </c:pt>
                <c:pt idx="454">
                  <c:v>226.08213799999999</c:v>
                </c:pt>
                <c:pt idx="455">
                  <c:v>229.20223999999999</c:v>
                </c:pt>
                <c:pt idx="456">
                  <c:v>230.78015099999999</c:v>
                </c:pt>
                <c:pt idx="457">
                  <c:v>231.54984999999999</c:v>
                </c:pt>
                <c:pt idx="458">
                  <c:v>233.278885</c:v>
                </c:pt>
                <c:pt idx="459">
                  <c:v>233.86842300000001</c:v>
                </c:pt>
                <c:pt idx="460">
                  <c:v>230.957886</c:v>
                </c:pt>
                <c:pt idx="461">
                  <c:v>228.005753</c:v>
                </c:pt>
                <c:pt idx="462">
                  <c:v>225.61372399999999</c:v>
                </c:pt>
                <c:pt idx="463">
                  <c:v>225.334305</c:v>
                </c:pt>
                <c:pt idx="464">
                  <c:v>223.27572599999999</c:v>
                </c:pt>
                <c:pt idx="465">
                  <c:v>223.413284</c:v>
                </c:pt>
                <c:pt idx="466">
                  <c:v>223.74125699999999</c:v>
                </c:pt>
                <c:pt idx="467">
                  <c:v>224.66394</c:v>
                </c:pt>
                <c:pt idx="468">
                  <c:v>229.24177599999999</c:v>
                </c:pt>
                <c:pt idx="469">
                  <c:v>233.606323</c:v>
                </c:pt>
                <c:pt idx="470">
                  <c:v>235.83500699999999</c:v>
                </c:pt>
                <c:pt idx="471">
                  <c:v>236.649902</c:v>
                </c:pt>
                <c:pt idx="472">
                  <c:v>233.836838</c:v>
                </c:pt>
                <c:pt idx="473">
                  <c:v>230.732697</c:v>
                </c:pt>
                <c:pt idx="474">
                  <c:v>229.43598900000001</c:v>
                </c:pt>
                <c:pt idx="475">
                  <c:v>228.301773</c:v>
                </c:pt>
                <c:pt idx="476">
                  <c:v>227.19146699999999</c:v>
                </c:pt>
                <c:pt idx="477">
                  <c:v>226.05345199999999</c:v>
                </c:pt>
                <c:pt idx="478">
                  <c:v>226.72615099999999</c:v>
                </c:pt>
                <c:pt idx="479">
                  <c:v>226.62829600000001</c:v>
                </c:pt>
                <c:pt idx="480">
                  <c:v>228.15536499999999</c:v>
                </c:pt>
                <c:pt idx="481">
                  <c:v>229.77731299999999</c:v>
                </c:pt>
                <c:pt idx="482">
                  <c:v>232.59274300000001</c:v>
                </c:pt>
                <c:pt idx="483">
                  <c:v>231.760178</c:v>
                </c:pt>
                <c:pt idx="484">
                  <c:v>229.89047199999999</c:v>
                </c:pt>
                <c:pt idx="485">
                  <c:v>227.95751999999999</c:v>
                </c:pt>
                <c:pt idx="486">
                  <c:v>226.57946799999999</c:v>
                </c:pt>
                <c:pt idx="487">
                  <c:v>225.28576699999999</c:v>
                </c:pt>
                <c:pt idx="488">
                  <c:v>224.064178</c:v>
                </c:pt>
                <c:pt idx="489">
                  <c:v>222.84175099999999</c:v>
                </c:pt>
                <c:pt idx="490">
                  <c:v>225.70115699999999</c:v>
                </c:pt>
                <c:pt idx="491">
                  <c:v>229.70652799999999</c:v>
                </c:pt>
                <c:pt idx="492">
                  <c:v>231.69851700000001</c:v>
                </c:pt>
                <c:pt idx="493">
                  <c:v>232.38395700000001</c:v>
                </c:pt>
                <c:pt idx="494">
                  <c:v>232.73651100000001</c:v>
                </c:pt>
                <c:pt idx="495">
                  <c:v>232.82240300000001</c:v>
                </c:pt>
                <c:pt idx="496">
                  <c:v>232.408646</c:v>
                </c:pt>
                <c:pt idx="497">
                  <c:v>227.86578399999999</c:v>
                </c:pt>
                <c:pt idx="498">
                  <c:v>225.817474</c:v>
                </c:pt>
                <c:pt idx="499">
                  <c:v>224.166382</c:v>
                </c:pt>
                <c:pt idx="500">
                  <c:v>223.81140099999999</c:v>
                </c:pt>
                <c:pt idx="501">
                  <c:v>223.23709099999999</c:v>
                </c:pt>
                <c:pt idx="502">
                  <c:v>223.21495100000001</c:v>
                </c:pt>
                <c:pt idx="503">
                  <c:v>226.77217099999999</c:v>
                </c:pt>
                <c:pt idx="504">
                  <c:v>228.40550200000001</c:v>
                </c:pt>
                <c:pt idx="505">
                  <c:v>228.85865799999999</c:v>
                </c:pt>
                <c:pt idx="506">
                  <c:v>228.20060699999999</c:v>
                </c:pt>
                <c:pt idx="507">
                  <c:v>225.822418</c:v>
                </c:pt>
                <c:pt idx="508">
                  <c:v>224.208359</c:v>
                </c:pt>
                <c:pt idx="509">
                  <c:v>223.72796600000001</c:v>
                </c:pt>
                <c:pt idx="510">
                  <c:v>222.03323399999999</c:v>
                </c:pt>
                <c:pt idx="511">
                  <c:v>220.341904</c:v>
                </c:pt>
                <c:pt idx="512">
                  <c:v>218.813828</c:v>
                </c:pt>
                <c:pt idx="513">
                  <c:v>219.14370700000001</c:v>
                </c:pt>
                <c:pt idx="514">
                  <c:v>220.82843</c:v>
                </c:pt>
                <c:pt idx="515">
                  <c:v>222.11471599999999</c:v>
                </c:pt>
                <c:pt idx="516">
                  <c:v>224.984848</c:v>
                </c:pt>
                <c:pt idx="517">
                  <c:v>228.58904999999999</c:v>
                </c:pt>
                <c:pt idx="518">
                  <c:v>231.53448499999999</c:v>
                </c:pt>
                <c:pt idx="519">
                  <c:v>230.624481</c:v>
                </c:pt>
                <c:pt idx="520">
                  <c:v>228.701447</c:v>
                </c:pt>
                <c:pt idx="521">
                  <c:v>226.74031099999999</c:v>
                </c:pt>
                <c:pt idx="522">
                  <c:v>225.10098300000001</c:v>
                </c:pt>
                <c:pt idx="523">
                  <c:v>223.56350699999999</c:v>
                </c:pt>
                <c:pt idx="524">
                  <c:v>222.13754299999999</c:v>
                </c:pt>
                <c:pt idx="525">
                  <c:v>221.836761</c:v>
                </c:pt>
                <c:pt idx="526">
                  <c:v>222.57449299999999</c:v>
                </c:pt>
                <c:pt idx="527">
                  <c:v>223.41339099999999</c:v>
                </c:pt>
                <c:pt idx="528">
                  <c:v>227.49537699999999</c:v>
                </c:pt>
                <c:pt idx="529">
                  <c:v>227.84457399999999</c:v>
                </c:pt>
                <c:pt idx="530">
                  <c:v>229.94665499999999</c:v>
                </c:pt>
                <c:pt idx="531">
                  <c:v>230.522583</c:v>
                </c:pt>
                <c:pt idx="532">
                  <c:v>228.753815</c:v>
                </c:pt>
                <c:pt idx="533">
                  <c:v>226.85618600000001</c:v>
                </c:pt>
                <c:pt idx="534">
                  <c:v>225.28454600000001</c:v>
                </c:pt>
                <c:pt idx="535">
                  <c:v>223.835678</c:v>
                </c:pt>
                <c:pt idx="536">
                  <c:v>222.50389100000001</c:v>
                </c:pt>
                <c:pt idx="537">
                  <c:v>223.024124</c:v>
                </c:pt>
                <c:pt idx="538">
                  <c:v>222.56575000000001</c:v>
                </c:pt>
                <c:pt idx="539">
                  <c:v>224.81321700000001</c:v>
                </c:pt>
                <c:pt idx="540">
                  <c:v>225.8965</c:v>
                </c:pt>
                <c:pt idx="541">
                  <c:v>227.54104599999999</c:v>
                </c:pt>
                <c:pt idx="542">
                  <c:v>230.038681</c:v>
                </c:pt>
                <c:pt idx="543">
                  <c:v>231.463943</c:v>
                </c:pt>
                <c:pt idx="544">
                  <c:v>226.09172100000001</c:v>
                </c:pt>
                <c:pt idx="545">
                  <c:v>226.00962799999999</c:v>
                </c:pt>
                <c:pt idx="546">
                  <c:v>225.00920099999999</c:v>
                </c:pt>
                <c:pt idx="547">
                  <c:v>223.84285</c:v>
                </c:pt>
                <c:pt idx="548">
                  <c:v>223.30931100000001</c:v>
                </c:pt>
                <c:pt idx="549">
                  <c:v>223.109543</c:v>
                </c:pt>
                <c:pt idx="550">
                  <c:v>221.94404599999999</c:v>
                </c:pt>
                <c:pt idx="551">
                  <c:v>221.652084</c:v>
                </c:pt>
                <c:pt idx="552">
                  <c:v>221.049316</c:v>
                </c:pt>
                <c:pt idx="553">
                  <c:v>222.784775</c:v>
                </c:pt>
                <c:pt idx="554">
                  <c:v>224.291077</c:v>
                </c:pt>
                <c:pt idx="555">
                  <c:v>225.11663799999999</c:v>
                </c:pt>
                <c:pt idx="556">
                  <c:v>220.27475000000001</c:v>
                </c:pt>
                <c:pt idx="557">
                  <c:v>220.31587200000001</c:v>
                </c:pt>
                <c:pt idx="558">
                  <c:v>220.01776100000001</c:v>
                </c:pt>
                <c:pt idx="559">
                  <c:v>220.026093</c:v>
                </c:pt>
                <c:pt idx="560">
                  <c:v>222.75541699999999</c:v>
                </c:pt>
                <c:pt idx="561">
                  <c:v>219.41781599999999</c:v>
                </c:pt>
                <c:pt idx="562">
                  <c:v>219.78907799999999</c:v>
                </c:pt>
                <c:pt idx="563">
                  <c:v>220.39842200000001</c:v>
                </c:pt>
                <c:pt idx="564">
                  <c:v>223.26383999999999</c:v>
                </c:pt>
                <c:pt idx="565">
                  <c:v>224.23066700000001</c:v>
                </c:pt>
                <c:pt idx="566">
                  <c:v>225.82865899999999</c:v>
                </c:pt>
                <c:pt idx="567">
                  <c:v>223.851089</c:v>
                </c:pt>
                <c:pt idx="568">
                  <c:v>225.32328799999999</c:v>
                </c:pt>
                <c:pt idx="569">
                  <c:v>223.463348</c:v>
                </c:pt>
                <c:pt idx="570">
                  <c:v>222.11137400000001</c:v>
                </c:pt>
                <c:pt idx="571">
                  <c:v>223.033478</c:v>
                </c:pt>
                <c:pt idx="572">
                  <c:v>221.79444899999999</c:v>
                </c:pt>
                <c:pt idx="573">
                  <c:v>220.38291899999999</c:v>
                </c:pt>
                <c:pt idx="574">
                  <c:v>219.92042499999999</c:v>
                </c:pt>
                <c:pt idx="575">
                  <c:v>221.90394599999999</c:v>
                </c:pt>
                <c:pt idx="576">
                  <c:v>226.21919299999999</c:v>
                </c:pt>
                <c:pt idx="577">
                  <c:v>230.685699</c:v>
                </c:pt>
                <c:pt idx="578">
                  <c:v>235.343277</c:v>
                </c:pt>
                <c:pt idx="579">
                  <c:v>237.944626</c:v>
                </c:pt>
                <c:pt idx="580">
                  <c:v>235.556442</c:v>
                </c:pt>
                <c:pt idx="581">
                  <c:v>232.390625</c:v>
                </c:pt>
                <c:pt idx="582">
                  <c:v>230.230164</c:v>
                </c:pt>
                <c:pt idx="583">
                  <c:v>228.23895300000001</c:v>
                </c:pt>
                <c:pt idx="584">
                  <c:v>229.03161600000001</c:v>
                </c:pt>
                <c:pt idx="585">
                  <c:v>227.82270800000001</c:v>
                </c:pt>
                <c:pt idx="586">
                  <c:v>229.20465100000001</c:v>
                </c:pt>
                <c:pt idx="587">
                  <c:v>230.982178</c:v>
                </c:pt>
                <c:pt idx="588">
                  <c:v>234.63767999999999</c:v>
                </c:pt>
                <c:pt idx="589">
                  <c:v>237.972916</c:v>
                </c:pt>
                <c:pt idx="590">
                  <c:v>241.26646400000001</c:v>
                </c:pt>
                <c:pt idx="591">
                  <c:v>242.38374300000001</c:v>
                </c:pt>
                <c:pt idx="592">
                  <c:v>239.75878900000001</c:v>
                </c:pt>
                <c:pt idx="593">
                  <c:v>235.509094</c:v>
                </c:pt>
                <c:pt idx="594">
                  <c:v>234.57006799999999</c:v>
                </c:pt>
                <c:pt idx="595">
                  <c:v>233.87222299999999</c:v>
                </c:pt>
                <c:pt idx="596">
                  <c:v>229.42385899999999</c:v>
                </c:pt>
                <c:pt idx="597">
                  <c:v>229.59948700000001</c:v>
                </c:pt>
                <c:pt idx="598">
                  <c:v>230.39027400000001</c:v>
                </c:pt>
                <c:pt idx="599">
                  <c:v>231.39370700000001</c:v>
                </c:pt>
              </c:numCache>
            </c:numRef>
          </c:yVal>
          <c:smooth val="0"/>
          <c:extLst>
            <c:ext xmlns:c16="http://schemas.microsoft.com/office/drawing/2014/chart" uri="{C3380CC4-5D6E-409C-BE32-E72D297353CC}">
              <c16:uniqueId val="{00000002-C347-47DD-9BD8-E00A92432E48}"/>
            </c:ext>
          </c:extLst>
        </c:ser>
        <c:ser>
          <c:idx val="7"/>
          <c:order val="5"/>
          <c:tx>
            <c:strRef>
              <c:f>'02N20W10J01'!$M$4</c:f>
              <c:strCache>
                <c:ptCount val="1"/>
                <c:pt idx="0">
                  <c:v>MO</c:v>
                </c:pt>
              </c:strCache>
            </c:strRef>
          </c:tx>
          <c:spPr>
            <a:ln w="19050" cap="rnd">
              <a:solidFill>
                <a:schemeClr val="accent1">
                  <a:lumMod val="50000"/>
                </a:schemeClr>
              </a:solidFill>
              <a:round/>
            </a:ln>
            <a:effectLst/>
          </c:spPr>
          <c:marker>
            <c:symbol val="none"/>
          </c:marker>
          <c:xVal>
            <c:numRef>
              <c:f>'02N20W10J01'!$K$5:$K$6</c:f>
              <c:numCache>
                <c:formatCode>m/d/yyyy</c:formatCode>
                <c:ptCount val="2"/>
                <c:pt idx="0">
                  <c:v>18264</c:v>
                </c:pt>
                <c:pt idx="1">
                  <c:v>62094</c:v>
                </c:pt>
              </c:numCache>
            </c:numRef>
          </c:xVal>
          <c:yVal>
            <c:numRef>
              <c:f>'02N20W10J01'!$M$5:$M$6</c:f>
              <c:numCache>
                <c:formatCode>General</c:formatCode>
                <c:ptCount val="2"/>
                <c:pt idx="0">
                  <c:v>250</c:v>
                </c:pt>
                <c:pt idx="1">
                  <c:v>250</c:v>
                </c:pt>
              </c:numCache>
            </c:numRef>
          </c:yVal>
          <c:smooth val="0"/>
          <c:extLst>
            <c:ext xmlns:c16="http://schemas.microsoft.com/office/drawing/2014/chart" uri="{C3380CC4-5D6E-409C-BE32-E72D297353CC}">
              <c16:uniqueId val="{00000003-C347-47DD-9BD8-E00A92432E48}"/>
            </c:ext>
          </c:extLst>
        </c:ser>
        <c:ser>
          <c:idx val="5"/>
          <c:order val="7"/>
          <c:tx>
            <c:strRef>
              <c:f>'02N20W10J01'!$A$605</c:f>
              <c:strCache>
                <c:ptCount val="1"/>
                <c:pt idx="0">
                  <c:v>Historical</c:v>
                </c:pt>
              </c:strCache>
            </c:strRef>
          </c:tx>
          <c:spPr>
            <a:ln w="19050" cap="rnd">
              <a:solidFill>
                <a:schemeClr val="tx1">
                  <a:lumMod val="75000"/>
                  <a:lumOff val="25000"/>
                </a:schemeClr>
              </a:solidFill>
              <a:round/>
            </a:ln>
            <a:effectLst/>
          </c:spPr>
          <c:marker>
            <c:symbol val="none"/>
          </c:marker>
          <c:xVal>
            <c:numRef>
              <c:f>'02N20W10J01'!$B$607:$B$862</c:f>
              <c:numCache>
                <c:formatCode>m/d/yyyy</c:formatCode>
                <c:ptCount val="256"/>
                <c:pt idx="0">
                  <c:v>26211</c:v>
                </c:pt>
                <c:pt idx="1">
                  <c:v>26277</c:v>
                </c:pt>
                <c:pt idx="2">
                  <c:v>26337</c:v>
                </c:pt>
                <c:pt idx="3">
                  <c:v>26393</c:v>
                </c:pt>
                <c:pt idx="4">
                  <c:v>26450</c:v>
                </c:pt>
                <c:pt idx="5">
                  <c:v>26506</c:v>
                </c:pt>
                <c:pt idx="6">
                  <c:v>26576</c:v>
                </c:pt>
                <c:pt idx="7">
                  <c:v>26633</c:v>
                </c:pt>
                <c:pt idx="8">
                  <c:v>26704</c:v>
                </c:pt>
                <c:pt idx="9">
                  <c:v>26759</c:v>
                </c:pt>
                <c:pt idx="10">
                  <c:v>26823</c:v>
                </c:pt>
                <c:pt idx="11">
                  <c:v>26883</c:v>
                </c:pt>
                <c:pt idx="12">
                  <c:v>26934</c:v>
                </c:pt>
                <c:pt idx="13">
                  <c:v>27003</c:v>
                </c:pt>
                <c:pt idx="14">
                  <c:v>27052</c:v>
                </c:pt>
                <c:pt idx="15">
                  <c:v>27113</c:v>
                </c:pt>
                <c:pt idx="16">
                  <c:v>27184</c:v>
                </c:pt>
                <c:pt idx="17">
                  <c:v>27232</c:v>
                </c:pt>
                <c:pt idx="18">
                  <c:v>27324</c:v>
                </c:pt>
                <c:pt idx="19">
                  <c:v>27365</c:v>
                </c:pt>
                <c:pt idx="20">
                  <c:v>27421</c:v>
                </c:pt>
                <c:pt idx="21">
                  <c:v>27478</c:v>
                </c:pt>
                <c:pt idx="22">
                  <c:v>27534</c:v>
                </c:pt>
                <c:pt idx="23">
                  <c:v>27603</c:v>
                </c:pt>
                <c:pt idx="24">
                  <c:v>27668</c:v>
                </c:pt>
                <c:pt idx="25">
                  <c:v>27722</c:v>
                </c:pt>
                <c:pt idx="26">
                  <c:v>27794</c:v>
                </c:pt>
                <c:pt idx="27">
                  <c:v>27844</c:v>
                </c:pt>
                <c:pt idx="28">
                  <c:v>27906</c:v>
                </c:pt>
                <c:pt idx="29">
                  <c:v>27969</c:v>
                </c:pt>
                <c:pt idx="30">
                  <c:v>28046</c:v>
                </c:pt>
                <c:pt idx="31">
                  <c:v>28100</c:v>
                </c:pt>
                <c:pt idx="32">
                  <c:v>28151</c:v>
                </c:pt>
                <c:pt idx="33">
                  <c:v>28215</c:v>
                </c:pt>
                <c:pt idx="34">
                  <c:v>28277</c:v>
                </c:pt>
                <c:pt idx="35">
                  <c:v>28332</c:v>
                </c:pt>
                <c:pt idx="36">
                  <c:v>28398</c:v>
                </c:pt>
                <c:pt idx="37">
                  <c:v>28464</c:v>
                </c:pt>
                <c:pt idx="38">
                  <c:v>28537</c:v>
                </c:pt>
                <c:pt idx="39">
                  <c:v>28592</c:v>
                </c:pt>
                <c:pt idx="40">
                  <c:v>28646</c:v>
                </c:pt>
                <c:pt idx="41">
                  <c:v>28699</c:v>
                </c:pt>
                <c:pt idx="42">
                  <c:v>28762</c:v>
                </c:pt>
                <c:pt idx="43">
                  <c:v>28823</c:v>
                </c:pt>
                <c:pt idx="44">
                  <c:v>28895</c:v>
                </c:pt>
                <c:pt idx="45">
                  <c:v>28955</c:v>
                </c:pt>
                <c:pt idx="46">
                  <c:v>29005</c:v>
                </c:pt>
                <c:pt idx="47">
                  <c:v>29075</c:v>
                </c:pt>
                <c:pt idx="48">
                  <c:v>29139</c:v>
                </c:pt>
                <c:pt idx="49">
                  <c:v>29188</c:v>
                </c:pt>
                <c:pt idx="50">
                  <c:v>29263</c:v>
                </c:pt>
                <c:pt idx="51">
                  <c:v>29313</c:v>
                </c:pt>
                <c:pt idx="52">
                  <c:v>29371</c:v>
                </c:pt>
                <c:pt idx="53">
                  <c:v>29433</c:v>
                </c:pt>
                <c:pt idx="54">
                  <c:v>29495</c:v>
                </c:pt>
                <c:pt idx="55">
                  <c:v>29572</c:v>
                </c:pt>
                <c:pt idx="56">
                  <c:v>29627</c:v>
                </c:pt>
                <c:pt idx="57">
                  <c:v>29679</c:v>
                </c:pt>
                <c:pt idx="58">
                  <c:v>29741</c:v>
                </c:pt>
                <c:pt idx="59">
                  <c:v>29790</c:v>
                </c:pt>
                <c:pt idx="60">
                  <c:v>29867</c:v>
                </c:pt>
                <c:pt idx="61">
                  <c:v>29929</c:v>
                </c:pt>
                <c:pt idx="62">
                  <c:v>29994</c:v>
                </c:pt>
                <c:pt idx="63">
                  <c:v>30050</c:v>
                </c:pt>
                <c:pt idx="64">
                  <c:v>30097</c:v>
                </c:pt>
                <c:pt idx="65">
                  <c:v>30160</c:v>
                </c:pt>
                <c:pt idx="66">
                  <c:v>30236</c:v>
                </c:pt>
                <c:pt idx="67">
                  <c:v>30295</c:v>
                </c:pt>
                <c:pt idx="68">
                  <c:v>30356</c:v>
                </c:pt>
                <c:pt idx="69">
                  <c:v>30419</c:v>
                </c:pt>
                <c:pt idx="70">
                  <c:v>30477</c:v>
                </c:pt>
                <c:pt idx="71">
                  <c:v>30539</c:v>
                </c:pt>
                <c:pt idx="72">
                  <c:v>30602</c:v>
                </c:pt>
                <c:pt idx="73">
                  <c:v>30659</c:v>
                </c:pt>
                <c:pt idx="74">
                  <c:v>30722</c:v>
                </c:pt>
                <c:pt idx="75">
                  <c:v>30770</c:v>
                </c:pt>
                <c:pt idx="76">
                  <c:v>30824</c:v>
                </c:pt>
                <c:pt idx="77">
                  <c:v>30910</c:v>
                </c:pt>
                <c:pt idx="78">
                  <c:v>30959</c:v>
                </c:pt>
                <c:pt idx="79">
                  <c:v>31028</c:v>
                </c:pt>
                <c:pt idx="80">
                  <c:v>31085</c:v>
                </c:pt>
                <c:pt idx="81">
                  <c:v>31149</c:v>
                </c:pt>
                <c:pt idx="82">
                  <c:v>31205</c:v>
                </c:pt>
                <c:pt idx="83">
                  <c:v>31268</c:v>
                </c:pt>
                <c:pt idx="84">
                  <c:v>31329</c:v>
                </c:pt>
                <c:pt idx="85">
                  <c:v>31398</c:v>
                </c:pt>
                <c:pt idx="86">
                  <c:v>31468</c:v>
                </c:pt>
                <c:pt idx="87">
                  <c:v>31511</c:v>
                </c:pt>
                <c:pt idx="88">
                  <c:v>31575</c:v>
                </c:pt>
                <c:pt idx="89">
                  <c:v>31637</c:v>
                </c:pt>
                <c:pt idx="90">
                  <c:v>31692</c:v>
                </c:pt>
                <c:pt idx="91">
                  <c:v>31770</c:v>
                </c:pt>
                <c:pt idx="92">
                  <c:v>31806</c:v>
                </c:pt>
                <c:pt idx="93">
                  <c:v>31880</c:v>
                </c:pt>
                <c:pt idx="94">
                  <c:v>31940</c:v>
                </c:pt>
                <c:pt idx="95">
                  <c:v>31999</c:v>
                </c:pt>
                <c:pt idx="96">
                  <c:v>32048</c:v>
                </c:pt>
                <c:pt idx="97">
                  <c:v>32112</c:v>
                </c:pt>
                <c:pt idx="98">
                  <c:v>32176</c:v>
                </c:pt>
                <c:pt idx="99">
                  <c:v>32238</c:v>
                </c:pt>
                <c:pt idx="100">
                  <c:v>32288</c:v>
                </c:pt>
                <c:pt idx="101">
                  <c:v>32353</c:v>
                </c:pt>
                <c:pt idx="102">
                  <c:v>32427</c:v>
                </c:pt>
                <c:pt idx="103">
                  <c:v>32477</c:v>
                </c:pt>
                <c:pt idx="104">
                  <c:v>32542</c:v>
                </c:pt>
                <c:pt idx="105">
                  <c:v>32605</c:v>
                </c:pt>
                <c:pt idx="106">
                  <c:v>32647</c:v>
                </c:pt>
                <c:pt idx="107">
                  <c:v>32723</c:v>
                </c:pt>
                <c:pt idx="108">
                  <c:v>32794</c:v>
                </c:pt>
                <c:pt idx="109">
                  <c:v>32850</c:v>
                </c:pt>
                <c:pt idx="110">
                  <c:v>32913</c:v>
                </c:pt>
                <c:pt idx="111">
                  <c:v>32969</c:v>
                </c:pt>
                <c:pt idx="112">
                  <c:v>33032</c:v>
                </c:pt>
                <c:pt idx="113">
                  <c:v>33095</c:v>
                </c:pt>
                <c:pt idx="114">
                  <c:v>33154</c:v>
                </c:pt>
                <c:pt idx="115">
                  <c:v>33214</c:v>
                </c:pt>
                <c:pt idx="116">
                  <c:v>33277</c:v>
                </c:pt>
                <c:pt idx="117">
                  <c:v>33338</c:v>
                </c:pt>
                <c:pt idx="118">
                  <c:v>33396</c:v>
                </c:pt>
                <c:pt idx="119">
                  <c:v>33459</c:v>
                </c:pt>
                <c:pt idx="120">
                  <c:v>33518</c:v>
                </c:pt>
                <c:pt idx="121">
                  <c:v>33575</c:v>
                </c:pt>
                <c:pt idx="122">
                  <c:v>33626</c:v>
                </c:pt>
                <c:pt idx="123">
                  <c:v>33687</c:v>
                </c:pt>
                <c:pt idx="124">
                  <c:v>33745</c:v>
                </c:pt>
                <c:pt idx="125">
                  <c:v>33806</c:v>
                </c:pt>
                <c:pt idx="126">
                  <c:v>33879</c:v>
                </c:pt>
                <c:pt idx="127">
                  <c:v>33933</c:v>
                </c:pt>
                <c:pt idx="128">
                  <c:v>33998</c:v>
                </c:pt>
                <c:pt idx="129">
                  <c:v>34114</c:v>
                </c:pt>
                <c:pt idx="130">
                  <c:v>34170</c:v>
                </c:pt>
                <c:pt idx="131">
                  <c:v>34242</c:v>
                </c:pt>
                <c:pt idx="132">
                  <c:v>34357</c:v>
                </c:pt>
                <c:pt idx="133">
                  <c:v>34423</c:v>
                </c:pt>
                <c:pt idx="134">
                  <c:v>34491</c:v>
                </c:pt>
                <c:pt idx="135">
                  <c:v>34549</c:v>
                </c:pt>
                <c:pt idx="136">
                  <c:v>34598</c:v>
                </c:pt>
                <c:pt idx="137">
                  <c:v>34675</c:v>
                </c:pt>
                <c:pt idx="138">
                  <c:v>34718</c:v>
                </c:pt>
                <c:pt idx="139">
                  <c:v>34778</c:v>
                </c:pt>
                <c:pt idx="140">
                  <c:v>34849</c:v>
                </c:pt>
                <c:pt idx="141">
                  <c:v>34905</c:v>
                </c:pt>
                <c:pt idx="142">
                  <c:v>34974</c:v>
                </c:pt>
                <c:pt idx="143">
                  <c:v>35038</c:v>
                </c:pt>
                <c:pt idx="144">
                  <c:v>35101</c:v>
                </c:pt>
                <c:pt idx="145">
                  <c:v>35157</c:v>
                </c:pt>
                <c:pt idx="146">
                  <c:v>35226</c:v>
                </c:pt>
                <c:pt idx="147">
                  <c:v>35269</c:v>
                </c:pt>
                <c:pt idx="148">
                  <c:v>35335</c:v>
                </c:pt>
                <c:pt idx="149">
                  <c:v>35460</c:v>
                </c:pt>
                <c:pt idx="150">
                  <c:v>35573</c:v>
                </c:pt>
                <c:pt idx="151">
                  <c:v>35641</c:v>
                </c:pt>
                <c:pt idx="152">
                  <c:v>35712</c:v>
                </c:pt>
                <c:pt idx="153">
                  <c:v>35762</c:v>
                </c:pt>
                <c:pt idx="154">
                  <c:v>35839</c:v>
                </c:pt>
                <c:pt idx="155">
                  <c:v>35872</c:v>
                </c:pt>
                <c:pt idx="156">
                  <c:v>35955</c:v>
                </c:pt>
                <c:pt idx="157">
                  <c:v>36012</c:v>
                </c:pt>
                <c:pt idx="158">
                  <c:v>36081</c:v>
                </c:pt>
                <c:pt idx="159">
                  <c:v>36132</c:v>
                </c:pt>
                <c:pt idx="160">
                  <c:v>36194</c:v>
                </c:pt>
                <c:pt idx="161">
                  <c:v>36258</c:v>
                </c:pt>
                <c:pt idx="162">
                  <c:v>36305</c:v>
                </c:pt>
                <c:pt idx="163">
                  <c:v>36368</c:v>
                </c:pt>
                <c:pt idx="164">
                  <c:v>36446</c:v>
                </c:pt>
                <c:pt idx="165">
                  <c:v>36490</c:v>
                </c:pt>
                <c:pt idx="166">
                  <c:v>36559</c:v>
                </c:pt>
                <c:pt idx="167">
                  <c:v>36622</c:v>
                </c:pt>
                <c:pt idx="168">
                  <c:v>36678</c:v>
                </c:pt>
                <c:pt idx="169">
                  <c:v>36746</c:v>
                </c:pt>
                <c:pt idx="170">
                  <c:v>36794</c:v>
                </c:pt>
                <c:pt idx="171">
                  <c:v>36879</c:v>
                </c:pt>
                <c:pt idx="172">
                  <c:v>36929</c:v>
                </c:pt>
                <c:pt idx="173">
                  <c:v>36992</c:v>
                </c:pt>
                <c:pt idx="174">
                  <c:v>37046</c:v>
                </c:pt>
                <c:pt idx="175">
                  <c:v>37118</c:v>
                </c:pt>
                <c:pt idx="176">
                  <c:v>37172</c:v>
                </c:pt>
                <c:pt idx="177">
                  <c:v>37238</c:v>
                </c:pt>
                <c:pt idx="178">
                  <c:v>37298</c:v>
                </c:pt>
                <c:pt idx="179">
                  <c:v>37354</c:v>
                </c:pt>
                <c:pt idx="180">
                  <c:v>37413</c:v>
                </c:pt>
                <c:pt idx="181">
                  <c:v>37476</c:v>
                </c:pt>
                <c:pt idx="182">
                  <c:v>37546</c:v>
                </c:pt>
                <c:pt idx="183">
                  <c:v>37599</c:v>
                </c:pt>
                <c:pt idx="184">
                  <c:v>37656</c:v>
                </c:pt>
                <c:pt idx="185">
                  <c:v>37714</c:v>
                </c:pt>
                <c:pt idx="186">
                  <c:v>37781</c:v>
                </c:pt>
                <c:pt idx="187">
                  <c:v>37840</c:v>
                </c:pt>
                <c:pt idx="188">
                  <c:v>37904</c:v>
                </c:pt>
                <c:pt idx="189">
                  <c:v>37960</c:v>
                </c:pt>
                <c:pt idx="190">
                  <c:v>38023</c:v>
                </c:pt>
                <c:pt idx="191">
                  <c:v>38085</c:v>
                </c:pt>
                <c:pt idx="192">
                  <c:v>38141</c:v>
                </c:pt>
                <c:pt idx="193">
                  <c:v>38205</c:v>
                </c:pt>
                <c:pt idx="194">
                  <c:v>38271</c:v>
                </c:pt>
                <c:pt idx="195">
                  <c:v>38335</c:v>
                </c:pt>
                <c:pt idx="196">
                  <c:v>38390</c:v>
                </c:pt>
                <c:pt idx="197">
                  <c:v>38448</c:v>
                </c:pt>
                <c:pt idx="198">
                  <c:v>38512</c:v>
                </c:pt>
                <c:pt idx="199">
                  <c:v>38568</c:v>
                </c:pt>
                <c:pt idx="200">
                  <c:v>38632</c:v>
                </c:pt>
                <c:pt idx="201">
                  <c:v>38694</c:v>
                </c:pt>
                <c:pt idx="202">
                  <c:v>38757</c:v>
                </c:pt>
                <c:pt idx="203">
                  <c:v>38819</c:v>
                </c:pt>
                <c:pt idx="204">
                  <c:v>38880</c:v>
                </c:pt>
                <c:pt idx="205">
                  <c:v>38930</c:v>
                </c:pt>
                <c:pt idx="206">
                  <c:v>38992</c:v>
                </c:pt>
                <c:pt idx="207">
                  <c:v>39057</c:v>
                </c:pt>
                <c:pt idx="208">
                  <c:v>39119</c:v>
                </c:pt>
                <c:pt idx="209">
                  <c:v>39175</c:v>
                </c:pt>
                <c:pt idx="210">
                  <c:v>39245</c:v>
                </c:pt>
                <c:pt idx="211">
                  <c:v>39304</c:v>
                </c:pt>
                <c:pt idx="212">
                  <c:v>39363</c:v>
                </c:pt>
                <c:pt idx="213">
                  <c:v>39421</c:v>
                </c:pt>
                <c:pt idx="214">
                  <c:v>39485</c:v>
                </c:pt>
                <c:pt idx="215">
                  <c:v>39539</c:v>
                </c:pt>
                <c:pt idx="216">
                  <c:v>39604</c:v>
                </c:pt>
                <c:pt idx="217">
                  <c:v>39672</c:v>
                </c:pt>
                <c:pt idx="218">
                  <c:v>39723</c:v>
                </c:pt>
                <c:pt idx="219">
                  <c:v>39790</c:v>
                </c:pt>
                <c:pt idx="220">
                  <c:v>39854</c:v>
                </c:pt>
                <c:pt idx="221">
                  <c:v>39902</c:v>
                </c:pt>
                <c:pt idx="222">
                  <c:v>39972</c:v>
                </c:pt>
                <c:pt idx="223">
                  <c:v>40028</c:v>
                </c:pt>
                <c:pt idx="224">
                  <c:v>40093</c:v>
                </c:pt>
                <c:pt idx="225">
                  <c:v>40150</c:v>
                </c:pt>
                <c:pt idx="226">
                  <c:v>40220</c:v>
                </c:pt>
                <c:pt idx="227">
                  <c:v>40276</c:v>
                </c:pt>
                <c:pt idx="228">
                  <c:v>40332</c:v>
                </c:pt>
                <c:pt idx="229">
                  <c:v>40399</c:v>
                </c:pt>
                <c:pt idx="230">
                  <c:v>40462</c:v>
                </c:pt>
                <c:pt idx="231">
                  <c:v>40513</c:v>
                </c:pt>
                <c:pt idx="232">
                  <c:v>40604</c:v>
                </c:pt>
                <c:pt idx="233">
                  <c:v>40722</c:v>
                </c:pt>
                <c:pt idx="234">
                  <c:v>40808</c:v>
                </c:pt>
                <c:pt idx="235">
                  <c:v>40892</c:v>
                </c:pt>
                <c:pt idx="236">
                  <c:v>40995</c:v>
                </c:pt>
                <c:pt idx="237">
                  <c:v>41066</c:v>
                </c:pt>
                <c:pt idx="238">
                  <c:v>41176</c:v>
                </c:pt>
                <c:pt idx="239">
                  <c:v>41254</c:v>
                </c:pt>
                <c:pt idx="240">
                  <c:v>41347</c:v>
                </c:pt>
                <c:pt idx="241">
                  <c:v>41431</c:v>
                </c:pt>
                <c:pt idx="242">
                  <c:v>41533</c:v>
                </c:pt>
                <c:pt idx="243">
                  <c:v>41625</c:v>
                </c:pt>
                <c:pt idx="244">
                  <c:v>41704</c:v>
                </c:pt>
                <c:pt idx="245">
                  <c:v>41796</c:v>
                </c:pt>
                <c:pt idx="246">
                  <c:v>41904</c:v>
                </c:pt>
                <c:pt idx="247">
                  <c:v>41992</c:v>
                </c:pt>
                <c:pt idx="248">
                  <c:v>42073</c:v>
                </c:pt>
                <c:pt idx="249">
                  <c:v>42159</c:v>
                </c:pt>
                <c:pt idx="250">
                  <c:v>42304</c:v>
                </c:pt>
                <c:pt idx="251">
                  <c:v>42360</c:v>
                </c:pt>
                <c:pt idx="252">
                  <c:v>42432</c:v>
                </c:pt>
                <c:pt idx="253">
                  <c:v>42543</c:v>
                </c:pt>
                <c:pt idx="254">
                  <c:v>42622</c:v>
                </c:pt>
                <c:pt idx="255">
                  <c:v>42717</c:v>
                </c:pt>
              </c:numCache>
            </c:numRef>
          </c:xVal>
          <c:yVal>
            <c:numRef>
              <c:f>'02N20W10J01'!$C$607:$C$862</c:f>
              <c:numCache>
                <c:formatCode>General</c:formatCode>
                <c:ptCount val="256"/>
                <c:pt idx="0">
                  <c:v>86.87</c:v>
                </c:pt>
                <c:pt idx="1">
                  <c:v>115.26</c:v>
                </c:pt>
                <c:pt idx="2">
                  <c:v>119.87</c:v>
                </c:pt>
                <c:pt idx="3">
                  <c:v>118.37</c:v>
                </c:pt>
                <c:pt idx="4">
                  <c:v>114.87</c:v>
                </c:pt>
                <c:pt idx="5">
                  <c:v>110.37</c:v>
                </c:pt>
                <c:pt idx="6">
                  <c:v>106.87</c:v>
                </c:pt>
                <c:pt idx="7">
                  <c:v>109.87</c:v>
                </c:pt>
                <c:pt idx="8">
                  <c:v>116.37</c:v>
                </c:pt>
                <c:pt idx="9">
                  <c:v>120.87</c:v>
                </c:pt>
                <c:pt idx="10">
                  <c:v>121.66</c:v>
                </c:pt>
                <c:pt idx="11">
                  <c:v>117.26</c:v>
                </c:pt>
                <c:pt idx="12">
                  <c:v>114.57</c:v>
                </c:pt>
                <c:pt idx="13">
                  <c:v>116.87</c:v>
                </c:pt>
                <c:pt idx="14">
                  <c:v>116.16</c:v>
                </c:pt>
                <c:pt idx="15">
                  <c:v>121.87</c:v>
                </c:pt>
                <c:pt idx="16">
                  <c:v>123.07</c:v>
                </c:pt>
                <c:pt idx="17">
                  <c:v>120.76</c:v>
                </c:pt>
                <c:pt idx="18">
                  <c:v>122.37</c:v>
                </c:pt>
                <c:pt idx="19">
                  <c:v>116.76</c:v>
                </c:pt>
                <c:pt idx="20">
                  <c:v>120.76</c:v>
                </c:pt>
                <c:pt idx="21">
                  <c:v>123.87</c:v>
                </c:pt>
                <c:pt idx="22">
                  <c:v>129.07</c:v>
                </c:pt>
                <c:pt idx="23">
                  <c:v>125.47</c:v>
                </c:pt>
                <c:pt idx="24">
                  <c:v>121.47</c:v>
                </c:pt>
                <c:pt idx="25">
                  <c:v>121.37</c:v>
                </c:pt>
                <c:pt idx="26">
                  <c:v>121.37</c:v>
                </c:pt>
                <c:pt idx="27">
                  <c:v>124.97</c:v>
                </c:pt>
                <c:pt idx="28">
                  <c:v>124.47</c:v>
                </c:pt>
                <c:pt idx="29">
                  <c:v>119.76</c:v>
                </c:pt>
                <c:pt idx="30">
                  <c:v>117.87</c:v>
                </c:pt>
                <c:pt idx="31">
                  <c:v>119.07</c:v>
                </c:pt>
                <c:pt idx="32">
                  <c:v>119.76</c:v>
                </c:pt>
                <c:pt idx="33">
                  <c:v>122.47</c:v>
                </c:pt>
                <c:pt idx="34">
                  <c:v>122.47</c:v>
                </c:pt>
                <c:pt idx="35">
                  <c:v>120.07</c:v>
                </c:pt>
                <c:pt idx="36">
                  <c:v>117.66</c:v>
                </c:pt>
                <c:pt idx="37">
                  <c:v>118.37</c:v>
                </c:pt>
                <c:pt idx="38">
                  <c:v>122.57</c:v>
                </c:pt>
                <c:pt idx="39">
                  <c:v>128.57</c:v>
                </c:pt>
                <c:pt idx="40">
                  <c:v>131.26</c:v>
                </c:pt>
                <c:pt idx="41">
                  <c:v>130.66</c:v>
                </c:pt>
                <c:pt idx="42">
                  <c:v>128.57</c:v>
                </c:pt>
                <c:pt idx="43">
                  <c:v>129.26</c:v>
                </c:pt>
                <c:pt idx="44">
                  <c:v>135.36000000000001</c:v>
                </c:pt>
                <c:pt idx="45">
                  <c:v>139.86000000000001</c:v>
                </c:pt>
                <c:pt idx="46">
                  <c:v>137.86000000000001</c:v>
                </c:pt>
                <c:pt idx="47">
                  <c:v>140.36000000000001</c:v>
                </c:pt>
                <c:pt idx="48">
                  <c:v>138.86000000000001</c:v>
                </c:pt>
                <c:pt idx="49">
                  <c:v>130.36000000000001</c:v>
                </c:pt>
                <c:pt idx="50">
                  <c:v>134.86000000000001</c:v>
                </c:pt>
                <c:pt idx="51">
                  <c:v>143.97</c:v>
                </c:pt>
                <c:pt idx="52">
                  <c:v>148.86000000000001</c:v>
                </c:pt>
                <c:pt idx="53">
                  <c:v>148.07</c:v>
                </c:pt>
                <c:pt idx="54">
                  <c:v>146.97</c:v>
                </c:pt>
                <c:pt idx="55">
                  <c:v>148.07</c:v>
                </c:pt>
                <c:pt idx="56">
                  <c:v>148.57</c:v>
                </c:pt>
                <c:pt idx="57">
                  <c:v>152.47</c:v>
                </c:pt>
                <c:pt idx="58">
                  <c:v>153.26</c:v>
                </c:pt>
                <c:pt idx="59">
                  <c:v>150.86000000000001</c:v>
                </c:pt>
                <c:pt idx="60">
                  <c:v>148.97</c:v>
                </c:pt>
                <c:pt idx="61">
                  <c:v>149.16</c:v>
                </c:pt>
                <c:pt idx="62">
                  <c:v>156.86000000000001</c:v>
                </c:pt>
                <c:pt idx="63">
                  <c:v>159.16</c:v>
                </c:pt>
                <c:pt idx="64">
                  <c:v>161.66</c:v>
                </c:pt>
                <c:pt idx="65">
                  <c:v>159.56</c:v>
                </c:pt>
                <c:pt idx="66">
                  <c:v>105.97</c:v>
                </c:pt>
                <c:pt idx="67">
                  <c:v>157.16</c:v>
                </c:pt>
                <c:pt idx="68">
                  <c:v>163.16</c:v>
                </c:pt>
                <c:pt idx="69">
                  <c:v>173.26</c:v>
                </c:pt>
                <c:pt idx="70">
                  <c:v>183.26</c:v>
                </c:pt>
                <c:pt idx="71">
                  <c:v>182.86</c:v>
                </c:pt>
                <c:pt idx="72">
                  <c:v>183.56</c:v>
                </c:pt>
                <c:pt idx="73">
                  <c:v>190.76</c:v>
                </c:pt>
                <c:pt idx="74">
                  <c:v>199.56</c:v>
                </c:pt>
                <c:pt idx="75">
                  <c:v>198.16</c:v>
                </c:pt>
                <c:pt idx="76">
                  <c:v>194.66</c:v>
                </c:pt>
                <c:pt idx="77">
                  <c:v>187.97</c:v>
                </c:pt>
                <c:pt idx="78">
                  <c:v>186.86</c:v>
                </c:pt>
                <c:pt idx="79">
                  <c:v>189.16</c:v>
                </c:pt>
                <c:pt idx="80">
                  <c:v>197.36</c:v>
                </c:pt>
                <c:pt idx="81">
                  <c:v>205.16</c:v>
                </c:pt>
                <c:pt idx="82">
                  <c:v>202.06</c:v>
                </c:pt>
                <c:pt idx="83">
                  <c:v>194.26</c:v>
                </c:pt>
                <c:pt idx="84">
                  <c:v>192.56</c:v>
                </c:pt>
                <c:pt idx="85">
                  <c:v>196.47</c:v>
                </c:pt>
                <c:pt idx="86">
                  <c:v>207.86</c:v>
                </c:pt>
                <c:pt idx="87">
                  <c:v>218.76</c:v>
                </c:pt>
                <c:pt idx="88">
                  <c:v>225.47</c:v>
                </c:pt>
                <c:pt idx="89">
                  <c:v>224.36</c:v>
                </c:pt>
                <c:pt idx="90">
                  <c:v>222.16</c:v>
                </c:pt>
                <c:pt idx="91">
                  <c:v>232.06</c:v>
                </c:pt>
                <c:pt idx="92">
                  <c:v>236.16</c:v>
                </c:pt>
                <c:pt idx="93">
                  <c:v>242.06</c:v>
                </c:pt>
                <c:pt idx="94">
                  <c:v>237.86</c:v>
                </c:pt>
                <c:pt idx="95">
                  <c:v>235.56</c:v>
                </c:pt>
                <c:pt idx="96">
                  <c:v>234.86</c:v>
                </c:pt>
                <c:pt idx="97">
                  <c:v>244.06</c:v>
                </c:pt>
                <c:pt idx="98">
                  <c:v>259.97000000000003</c:v>
                </c:pt>
                <c:pt idx="99">
                  <c:v>266.86</c:v>
                </c:pt>
                <c:pt idx="100">
                  <c:v>271.86</c:v>
                </c:pt>
                <c:pt idx="101">
                  <c:v>271.17</c:v>
                </c:pt>
                <c:pt idx="102">
                  <c:v>269.57</c:v>
                </c:pt>
                <c:pt idx="103">
                  <c:v>274.67</c:v>
                </c:pt>
                <c:pt idx="104">
                  <c:v>282.26</c:v>
                </c:pt>
                <c:pt idx="105">
                  <c:v>286.86</c:v>
                </c:pt>
                <c:pt idx="106">
                  <c:v>285.36</c:v>
                </c:pt>
                <c:pt idx="107">
                  <c:v>284.07</c:v>
                </c:pt>
                <c:pt idx="108">
                  <c:v>281.86</c:v>
                </c:pt>
                <c:pt idx="109">
                  <c:v>282.86</c:v>
                </c:pt>
                <c:pt idx="110">
                  <c:v>288.36</c:v>
                </c:pt>
                <c:pt idx="111">
                  <c:v>291.26</c:v>
                </c:pt>
                <c:pt idx="112">
                  <c:v>291.36</c:v>
                </c:pt>
                <c:pt idx="113">
                  <c:v>287.47000000000003</c:v>
                </c:pt>
                <c:pt idx="114">
                  <c:v>285.76</c:v>
                </c:pt>
                <c:pt idx="115">
                  <c:v>285.17</c:v>
                </c:pt>
                <c:pt idx="116">
                  <c:v>286.76998900000001</c:v>
                </c:pt>
                <c:pt idx="117">
                  <c:v>296.97000120000001</c:v>
                </c:pt>
                <c:pt idx="118">
                  <c:v>294.36999509999998</c:v>
                </c:pt>
                <c:pt idx="119">
                  <c:v>292.17001340000002</c:v>
                </c:pt>
                <c:pt idx="120">
                  <c:v>290.17001340000002</c:v>
                </c:pt>
                <c:pt idx="121">
                  <c:v>290.86999509999998</c:v>
                </c:pt>
                <c:pt idx="122">
                  <c:v>293.67</c:v>
                </c:pt>
                <c:pt idx="123">
                  <c:v>299.36</c:v>
                </c:pt>
                <c:pt idx="124">
                  <c:v>294.86</c:v>
                </c:pt>
                <c:pt idx="125">
                  <c:v>290.86</c:v>
                </c:pt>
                <c:pt idx="126">
                  <c:v>265.76</c:v>
                </c:pt>
                <c:pt idx="127">
                  <c:v>293.17</c:v>
                </c:pt>
                <c:pt idx="128">
                  <c:v>300.36</c:v>
                </c:pt>
                <c:pt idx="129">
                  <c:v>298.86</c:v>
                </c:pt>
                <c:pt idx="130">
                  <c:v>300.86</c:v>
                </c:pt>
                <c:pt idx="131">
                  <c:v>299.86</c:v>
                </c:pt>
                <c:pt idx="132">
                  <c:v>302.17</c:v>
                </c:pt>
                <c:pt idx="133">
                  <c:v>306.36</c:v>
                </c:pt>
                <c:pt idx="134">
                  <c:v>303.17</c:v>
                </c:pt>
                <c:pt idx="135">
                  <c:v>300.97000000000003</c:v>
                </c:pt>
                <c:pt idx="136">
                  <c:v>300.36</c:v>
                </c:pt>
                <c:pt idx="137">
                  <c:v>301.47000000000003</c:v>
                </c:pt>
                <c:pt idx="138">
                  <c:v>306.26</c:v>
                </c:pt>
                <c:pt idx="139">
                  <c:v>310.86</c:v>
                </c:pt>
                <c:pt idx="140">
                  <c:v>304.36</c:v>
                </c:pt>
                <c:pt idx="141">
                  <c:v>300.36</c:v>
                </c:pt>
                <c:pt idx="142">
                  <c:v>298.86</c:v>
                </c:pt>
                <c:pt idx="143">
                  <c:v>299.76</c:v>
                </c:pt>
                <c:pt idx="144">
                  <c:v>303.86</c:v>
                </c:pt>
                <c:pt idx="145">
                  <c:v>305.86</c:v>
                </c:pt>
                <c:pt idx="146">
                  <c:v>306.76</c:v>
                </c:pt>
                <c:pt idx="147">
                  <c:v>302.36</c:v>
                </c:pt>
                <c:pt idx="148">
                  <c:v>300.36</c:v>
                </c:pt>
                <c:pt idx="149">
                  <c:v>305.17</c:v>
                </c:pt>
                <c:pt idx="150">
                  <c:v>297.37</c:v>
                </c:pt>
                <c:pt idx="151">
                  <c:v>294.67</c:v>
                </c:pt>
                <c:pt idx="152">
                  <c:v>293.77</c:v>
                </c:pt>
                <c:pt idx="153">
                  <c:v>294.17</c:v>
                </c:pt>
                <c:pt idx="154">
                  <c:v>303.76</c:v>
                </c:pt>
                <c:pt idx="155">
                  <c:v>306.07</c:v>
                </c:pt>
                <c:pt idx="156">
                  <c:v>304.36</c:v>
                </c:pt>
                <c:pt idx="157">
                  <c:v>298.76</c:v>
                </c:pt>
                <c:pt idx="158">
                  <c:v>298.86</c:v>
                </c:pt>
                <c:pt idx="159">
                  <c:v>302.26</c:v>
                </c:pt>
                <c:pt idx="160">
                  <c:v>303.17</c:v>
                </c:pt>
                <c:pt idx="161">
                  <c:v>304.57</c:v>
                </c:pt>
                <c:pt idx="162">
                  <c:v>301.76</c:v>
                </c:pt>
                <c:pt idx="163">
                  <c:v>297.47000000000003</c:v>
                </c:pt>
                <c:pt idx="164">
                  <c:v>294.97000000000003</c:v>
                </c:pt>
                <c:pt idx="165">
                  <c:v>295.57</c:v>
                </c:pt>
                <c:pt idx="166">
                  <c:v>295.36</c:v>
                </c:pt>
                <c:pt idx="167">
                  <c:v>299.86</c:v>
                </c:pt>
                <c:pt idx="168">
                  <c:v>297.76</c:v>
                </c:pt>
                <c:pt idx="169">
                  <c:v>292.86</c:v>
                </c:pt>
                <c:pt idx="170">
                  <c:v>292.76</c:v>
                </c:pt>
                <c:pt idx="171">
                  <c:v>292.26</c:v>
                </c:pt>
                <c:pt idx="172">
                  <c:v>295.47000000000003</c:v>
                </c:pt>
                <c:pt idx="173">
                  <c:v>301.26</c:v>
                </c:pt>
                <c:pt idx="174">
                  <c:v>298.86</c:v>
                </c:pt>
                <c:pt idx="175">
                  <c:v>295.47000000000003</c:v>
                </c:pt>
                <c:pt idx="176">
                  <c:v>293.57</c:v>
                </c:pt>
                <c:pt idx="177">
                  <c:v>299.17</c:v>
                </c:pt>
                <c:pt idx="178">
                  <c:v>300.07</c:v>
                </c:pt>
                <c:pt idx="179">
                  <c:v>297.17</c:v>
                </c:pt>
                <c:pt idx="180">
                  <c:v>295.07</c:v>
                </c:pt>
                <c:pt idx="181">
                  <c:v>291.36</c:v>
                </c:pt>
                <c:pt idx="182">
                  <c:v>292.26</c:v>
                </c:pt>
                <c:pt idx="183">
                  <c:v>294.76</c:v>
                </c:pt>
                <c:pt idx="184">
                  <c:v>295.86</c:v>
                </c:pt>
                <c:pt idx="185">
                  <c:v>298.36</c:v>
                </c:pt>
                <c:pt idx="186">
                  <c:v>296.36</c:v>
                </c:pt>
                <c:pt idx="187">
                  <c:v>292.26</c:v>
                </c:pt>
                <c:pt idx="188">
                  <c:v>291.47000000000003</c:v>
                </c:pt>
                <c:pt idx="189">
                  <c:v>290.86</c:v>
                </c:pt>
                <c:pt idx="190">
                  <c:v>291.17</c:v>
                </c:pt>
                <c:pt idx="191">
                  <c:v>293.07</c:v>
                </c:pt>
                <c:pt idx="192">
                  <c:v>289.67</c:v>
                </c:pt>
                <c:pt idx="193">
                  <c:v>287.07</c:v>
                </c:pt>
                <c:pt idx="194">
                  <c:v>284.67</c:v>
                </c:pt>
                <c:pt idx="195">
                  <c:v>290.17</c:v>
                </c:pt>
                <c:pt idx="196">
                  <c:v>298.36</c:v>
                </c:pt>
                <c:pt idx="197">
                  <c:v>301.97000000000003</c:v>
                </c:pt>
                <c:pt idx="198">
                  <c:v>298.07</c:v>
                </c:pt>
                <c:pt idx="199">
                  <c:v>295.76</c:v>
                </c:pt>
                <c:pt idx="200">
                  <c:v>295.26</c:v>
                </c:pt>
                <c:pt idx="201">
                  <c:v>297.57</c:v>
                </c:pt>
                <c:pt idx="202">
                  <c:v>298.67</c:v>
                </c:pt>
                <c:pt idx="203">
                  <c:v>302.86</c:v>
                </c:pt>
                <c:pt idx="204">
                  <c:v>299.97000000000003</c:v>
                </c:pt>
                <c:pt idx="205">
                  <c:v>295.97000000000003</c:v>
                </c:pt>
                <c:pt idx="206">
                  <c:v>294.86</c:v>
                </c:pt>
                <c:pt idx="207">
                  <c:v>294.07</c:v>
                </c:pt>
                <c:pt idx="208">
                  <c:v>295.57</c:v>
                </c:pt>
                <c:pt idx="209">
                  <c:v>294.17</c:v>
                </c:pt>
                <c:pt idx="210">
                  <c:v>291.36</c:v>
                </c:pt>
                <c:pt idx="211">
                  <c:v>287.67</c:v>
                </c:pt>
                <c:pt idx="212">
                  <c:v>286.86</c:v>
                </c:pt>
                <c:pt idx="213">
                  <c:v>286.76</c:v>
                </c:pt>
                <c:pt idx="214">
                  <c:v>294.67</c:v>
                </c:pt>
                <c:pt idx="215">
                  <c:v>294.57</c:v>
                </c:pt>
                <c:pt idx="216">
                  <c:v>291.36</c:v>
                </c:pt>
                <c:pt idx="217">
                  <c:v>289.26</c:v>
                </c:pt>
                <c:pt idx="218">
                  <c:v>288.86</c:v>
                </c:pt>
                <c:pt idx="219">
                  <c:v>291.17</c:v>
                </c:pt>
                <c:pt idx="220">
                  <c:v>294.67</c:v>
                </c:pt>
                <c:pt idx="221">
                  <c:v>293.76</c:v>
                </c:pt>
                <c:pt idx="222">
                  <c:v>291.07</c:v>
                </c:pt>
                <c:pt idx="223">
                  <c:v>289.36</c:v>
                </c:pt>
                <c:pt idx="224">
                  <c:v>285.97000000000003</c:v>
                </c:pt>
                <c:pt idx="225">
                  <c:v>285.07</c:v>
                </c:pt>
                <c:pt idx="226">
                  <c:v>294.26</c:v>
                </c:pt>
                <c:pt idx="227">
                  <c:v>296.86</c:v>
                </c:pt>
                <c:pt idx="228">
                  <c:v>294.26</c:v>
                </c:pt>
                <c:pt idx="229">
                  <c:v>291.67</c:v>
                </c:pt>
                <c:pt idx="230">
                  <c:v>290.97000000000003</c:v>
                </c:pt>
                <c:pt idx="231">
                  <c:v>292.17</c:v>
                </c:pt>
                <c:pt idx="232">
                  <c:v>296.22000000000003</c:v>
                </c:pt>
                <c:pt idx="233">
                  <c:v>294.02</c:v>
                </c:pt>
                <c:pt idx="234">
                  <c:v>290.47000000000003</c:v>
                </c:pt>
                <c:pt idx="235">
                  <c:v>293.44</c:v>
                </c:pt>
                <c:pt idx="236">
                  <c:v>293.01</c:v>
                </c:pt>
                <c:pt idx="237">
                  <c:v>292.76</c:v>
                </c:pt>
                <c:pt idx="238">
                  <c:v>290.97000000000003</c:v>
                </c:pt>
                <c:pt idx="239">
                  <c:v>292.07</c:v>
                </c:pt>
                <c:pt idx="240">
                  <c:v>292.86</c:v>
                </c:pt>
                <c:pt idx="241">
                  <c:v>289.07</c:v>
                </c:pt>
                <c:pt idx="242">
                  <c:v>284.82</c:v>
                </c:pt>
                <c:pt idx="243">
                  <c:v>283.36</c:v>
                </c:pt>
                <c:pt idx="244">
                  <c:v>283.97000000000003</c:v>
                </c:pt>
                <c:pt idx="245">
                  <c:v>283.26</c:v>
                </c:pt>
                <c:pt idx="246">
                  <c:v>280.07</c:v>
                </c:pt>
                <c:pt idx="247">
                  <c:v>280.97000000000003</c:v>
                </c:pt>
                <c:pt idx="248">
                  <c:v>285.76</c:v>
                </c:pt>
                <c:pt idx="249">
                  <c:v>283.17</c:v>
                </c:pt>
                <c:pt idx="250">
                  <c:v>279.26</c:v>
                </c:pt>
                <c:pt idx="251">
                  <c:v>279.07</c:v>
                </c:pt>
                <c:pt idx="252">
                  <c:v>281.57</c:v>
                </c:pt>
                <c:pt idx="253">
                  <c:v>282.86</c:v>
                </c:pt>
                <c:pt idx="254">
                  <c:v>279.97000000000003</c:v>
                </c:pt>
                <c:pt idx="255">
                  <c:v>277.67</c:v>
                </c:pt>
              </c:numCache>
            </c:numRef>
          </c:yVal>
          <c:smooth val="0"/>
          <c:extLst>
            <c:ext xmlns:c16="http://schemas.microsoft.com/office/drawing/2014/chart" uri="{C3380CC4-5D6E-409C-BE32-E72D297353CC}">
              <c16:uniqueId val="{00000004-C347-47DD-9BD8-E00A92432E48}"/>
            </c:ext>
          </c:extLst>
        </c:ser>
        <c:dLbls>
          <c:showLegendKey val="0"/>
          <c:showVal val="0"/>
          <c:showCatName val="0"/>
          <c:showSerName val="0"/>
          <c:showPercent val="0"/>
          <c:showBubbleSize val="0"/>
        </c:dLbls>
        <c:axId val="738441695"/>
        <c:axId val="736814463"/>
        <c:extLst>
          <c:ext xmlns:c15="http://schemas.microsoft.com/office/drawing/2012/chart" uri="{02D57815-91ED-43cb-92C2-25804820EDAC}">
            <c15:filteredScatterSeries>
              <c15:ser>
                <c:idx val="1"/>
                <c:order val="1"/>
                <c:tx>
                  <c:strRef>
                    <c:extLst>
                      <c:ext uri="{02D57815-91ED-43cb-92C2-25804820EDAC}">
                        <c15:formulaRef>
                          <c15:sqref>'02N20W10J01'!$F$2</c15:sqref>
                        </c15:formulaRef>
                      </c:ext>
                    </c:extLst>
                    <c:strCache>
                      <c:ptCount val="1"/>
                      <c:pt idx="0">
                        <c:v>Projects</c:v>
                      </c:pt>
                    </c:strCache>
                  </c:strRef>
                </c:tx>
                <c:spPr>
                  <a:ln w="19050" cap="rnd">
                    <a:solidFill>
                      <a:schemeClr val="accent3"/>
                    </a:solidFill>
                    <a:round/>
                  </a:ln>
                  <a:effectLst/>
                </c:spPr>
                <c:marker>
                  <c:symbol val="none"/>
                </c:marker>
                <c:xVal>
                  <c:numRef>
                    <c:extLst>
                      <c:ext uri="{02D57815-91ED-43cb-92C2-25804820EDAC}">
                        <c15:formulaRef>
                          <c15:sqref>'02N20W10J01'!$A$3:$A$602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c:ext uri="{02D57815-91ED-43cb-92C2-25804820EDAC}">
                        <c15:formulaRef>
                          <c15:sqref>'02N20W10J01'!$F$3:$F$602</c15:sqref>
                        </c15:formulaRef>
                      </c:ext>
                    </c:extLst>
                    <c:numCache>
                      <c:formatCode>General</c:formatCode>
                      <c:ptCount val="600"/>
                      <c:pt idx="0">
                        <c:v>263.913971</c:v>
                      </c:pt>
                      <c:pt idx="1">
                        <c:v>265.24377399999997</c:v>
                      </c:pt>
                      <c:pt idx="2">
                        <c:v>267.04788200000002</c:v>
                      </c:pt>
                      <c:pt idx="3">
                        <c:v>265.69003300000003</c:v>
                      </c:pt>
                      <c:pt idx="4">
                        <c:v>266.413635</c:v>
                      </c:pt>
                      <c:pt idx="5">
                        <c:v>262.17132600000002</c:v>
                      </c:pt>
                      <c:pt idx="6">
                        <c:v>262.43542500000001</c:v>
                      </c:pt>
                      <c:pt idx="7">
                        <c:v>262.969696</c:v>
                      </c:pt>
                      <c:pt idx="8">
                        <c:v>263.288208</c:v>
                      </c:pt>
                      <c:pt idx="9">
                        <c:v>258.77517699999999</c:v>
                      </c:pt>
                      <c:pt idx="10">
                        <c:v>260.14492799999999</c:v>
                      </c:pt>
                      <c:pt idx="11">
                        <c:v>261.03015099999999</c:v>
                      </c:pt>
                      <c:pt idx="12">
                        <c:v>263.26760899999999</c:v>
                      </c:pt>
                      <c:pt idx="13">
                        <c:v>265.253784</c:v>
                      </c:pt>
                      <c:pt idx="14">
                        <c:v>262.37640399999998</c:v>
                      </c:pt>
                      <c:pt idx="15">
                        <c:v>263.74505599999998</c:v>
                      </c:pt>
                      <c:pt idx="16">
                        <c:v>264.84619099999998</c:v>
                      </c:pt>
                      <c:pt idx="17">
                        <c:v>261.65679899999998</c:v>
                      </c:pt>
                      <c:pt idx="18">
                        <c:v>261.51135299999999</c:v>
                      </c:pt>
                      <c:pt idx="19">
                        <c:v>262.47460899999999</c:v>
                      </c:pt>
                      <c:pt idx="20">
                        <c:v>262.41027800000001</c:v>
                      </c:pt>
                      <c:pt idx="21">
                        <c:v>256.49188199999998</c:v>
                      </c:pt>
                      <c:pt idx="22">
                        <c:v>257.83132899999998</c:v>
                      </c:pt>
                      <c:pt idx="23">
                        <c:v>260.70944200000002</c:v>
                      </c:pt>
                      <c:pt idx="24">
                        <c:v>262.97210699999999</c:v>
                      </c:pt>
                      <c:pt idx="25">
                        <c:v>264.957581</c:v>
                      </c:pt>
                      <c:pt idx="26">
                        <c:v>264.70929000000001</c:v>
                      </c:pt>
                      <c:pt idx="27">
                        <c:v>265.09478799999999</c:v>
                      </c:pt>
                      <c:pt idx="28">
                        <c:v>261.37472500000001</c:v>
                      </c:pt>
                      <c:pt idx="29">
                        <c:v>259.87823500000002</c:v>
                      </c:pt>
                      <c:pt idx="30">
                        <c:v>258.72335800000002</c:v>
                      </c:pt>
                      <c:pt idx="31">
                        <c:v>257.62286399999999</c:v>
                      </c:pt>
                      <c:pt idx="32">
                        <c:v>257.99520899999999</c:v>
                      </c:pt>
                      <c:pt idx="33">
                        <c:v>258.44235200000003</c:v>
                      </c:pt>
                      <c:pt idx="34">
                        <c:v>257.247681</c:v>
                      </c:pt>
                      <c:pt idx="35">
                        <c:v>258.40527300000002</c:v>
                      </c:pt>
                      <c:pt idx="36">
                        <c:v>261.00509599999998</c:v>
                      </c:pt>
                      <c:pt idx="37">
                        <c:v>259.88494900000001</c:v>
                      </c:pt>
                      <c:pt idx="38">
                        <c:v>260.28884900000003</c:v>
                      </c:pt>
                      <c:pt idx="39">
                        <c:v>260.81686400000001</c:v>
                      </c:pt>
                      <c:pt idx="40">
                        <c:v>257.94454999999999</c:v>
                      </c:pt>
                      <c:pt idx="41">
                        <c:v>258.52212500000002</c:v>
                      </c:pt>
                      <c:pt idx="42">
                        <c:v>257.31762700000002</c:v>
                      </c:pt>
                      <c:pt idx="43">
                        <c:v>257.79281600000002</c:v>
                      </c:pt>
                      <c:pt idx="44">
                        <c:v>256.57843000000003</c:v>
                      </c:pt>
                      <c:pt idx="45">
                        <c:v>255.28054800000001</c:v>
                      </c:pt>
                      <c:pt idx="46">
                        <c:v>256.12115499999999</c:v>
                      </c:pt>
                      <c:pt idx="47">
                        <c:v>258.32241800000003</c:v>
                      </c:pt>
                      <c:pt idx="48">
                        <c:v>260.79293799999999</c:v>
                      </c:pt>
                      <c:pt idx="49">
                        <c:v>262.59445199999999</c:v>
                      </c:pt>
                      <c:pt idx="50">
                        <c:v>260.43206800000002</c:v>
                      </c:pt>
                      <c:pt idx="51">
                        <c:v>258.82461499999999</c:v>
                      </c:pt>
                      <c:pt idx="52">
                        <c:v>257.39239500000002</c:v>
                      </c:pt>
                      <c:pt idx="53">
                        <c:v>258.44915800000001</c:v>
                      </c:pt>
                      <c:pt idx="54">
                        <c:v>256.23315400000001</c:v>
                      </c:pt>
                      <c:pt idx="55">
                        <c:v>253.944626</c:v>
                      </c:pt>
                      <c:pt idx="56">
                        <c:v>253.73985300000001</c:v>
                      </c:pt>
                      <c:pt idx="57">
                        <c:v>255.39128099999999</c:v>
                      </c:pt>
                      <c:pt idx="58">
                        <c:v>257.36807299999998</c:v>
                      </c:pt>
                      <c:pt idx="59">
                        <c:v>259.63360599999999</c:v>
                      </c:pt>
                      <c:pt idx="60">
                        <c:v>261.73703</c:v>
                      </c:pt>
                      <c:pt idx="61">
                        <c:v>262.855255</c:v>
                      </c:pt>
                      <c:pt idx="62">
                        <c:v>264.30978399999998</c:v>
                      </c:pt>
                      <c:pt idx="63">
                        <c:v>265.59845000000001</c:v>
                      </c:pt>
                      <c:pt idx="64">
                        <c:v>260.57540899999998</c:v>
                      </c:pt>
                      <c:pt idx="65">
                        <c:v>258.69622800000002</c:v>
                      </c:pt>
                      <c:pt idx="66">
                        <c:v>256.84039300000001</c:v>
                      </c:pt>
                      <c:pt idx="67">
                        <c:v>257.529785</c:v>
                      </c:pt>
                      <c:pt idx="68">
                        <c:v>255.81414799999999</c:v>
                      </c:pt>
                      <c:pt idx="69">
                        <c:v>256.00119000000001</c:v>
                      </c:pt>
                      <c:pt idx="70">
                        <c:v>257.32644699999997</c:v>
                      </c:pt>
                      <c:pt idx="71">
                        <c:v>258.65347300000002</c:v>
                      </c:pt>
                      <c:pt idx="72">
                        <c:v>259.19769300000002</c:v>
                      </c:pt>
                      <c:pt idx="73">
                        <c:v>261.17450000000002</c:v>
                      </c:pt>
                      <c:pt idx="74">
                        <c:v>262.29632600000002</c:v>
                      </c:pt>
                      <c:pt idx="75">
                        <c:v>263.19216899999998</c:v>
                      </c:pt>
                      <c:pt idx="76">
                        <c:v>260.18829299999999</c:v>
                      </c:pt>
                      <c:pt idx="77">
                        <c:v>257.31228599999997</c:v>
                      </c:pt>
                      <c:pt idx="78">
                        <c:v>257.54809599999999</c:v>
                      </c:pt>
                      <c:pt idx="79">
                        <c:v>252.46554599999999</c:v>
                      </c:pt>
                      <c:pt idx="80">
                        <c:v>252.938354</c:v>
                      </c:pt>
                      <c:pt idx="81">
                        <c:v>255.46052599999999</c:v>
                      </c:pt>
                      <c:pt idx="82">
                        <c:v>257.101654</c:v>
                      </c:pt>
                      <c:pt idx="83">
                        <c:v>259.41253699999999</c:v>
                      </c:pt>
                      <c:pt idx="84">
                        <c:v>261.52526899999998</c:v>
                      </c:pt>
                      <c:pt idx="85">
                        <c:v>263.28976399999999</c:v>
                      </c:pt>
                      <c:pt idx="86">
                        <c:v>264.88473499999998</c:v>
                      </c:pt>
                      <c:pt idx="87">
                        <c:v>263.66897599999999</c:v>
                      </c:pt>
                      <c:pt idx="88">
                        <c:v>260.81689499999999</c:v>
                      </c:pt>
                      <c:pt idx="89">
                        <c:v>258.68923999999998</c:v>
                      </c:pt>
                      <c:pt idx="90">
                        <c:v>259.49157700000001</c:v>
                      </c:pt>
                      <c:pt idx="91">
                        <c:v>260.32086199999998</c:v>
                      </c:pt>
                      <c:pt idx="92">
                        <c:v>260.89956699999999</c:v>
                      </c:pt>
                      <c:pt idx="93">
                        <c:v>256.42373700000002</c:v>
                      </c:pt>
                      <c:pt idx="94">
                        <c:v>255.50029000000001</c:v>
                      </c:pt>
                      <c:pt idx="95">
                        <c:v>258.021027</c:v>
                      </c:pt>
                      <c:pt idx="96">
                        <c:v>259.70178199999998</c:v>
                      </c:pt>
                      <c:pt idx="97">
                        <c:v>261.63171399999999</c:v>
                      </c:pt>
                      <c:pt idx="98">
                        <c:v>263.74331699999999</c:v>
                      </c:pt>
                      <c:pt idx="99">
                        <c:v>264.29904199999999</c:v>
                      </c:pt>
                      <c:pt idx="100">
                        <c:v>263.41528299999999</c:v>
                      </c:pt>
                      <c:pt idx="101">
                        <c:v>258.01156600000002</c:v>
                      </c:pt>
                      <c:pt idx="102">
                        <c:v>257.295074</c:v>
                      </c:pt>
                      <c:pt idx="103">
                        <c:v>257.05508400000002</c:v>
                      </c:pt>
                      <c:pt idx="104">
                        <c:v>258.06277499999999</c:v>
                      </c:pt>
                      <c:pt idx="105">
                        <c:v>257.32788099999999</c:v>
                      </c:pt>
                      <c:pt idx="106">
                        <c:v>255.75689700000001</c:v>
                      </c:pt>
                      <c:pt idx="107">
                        <c:v>258.21923800000002</c:v>
                      </c:pt>
                      <c:pt idx="108">
                        <c:v>260.66876200000002</c:v>
                      </c:pt>
                      <c:pt idx="109">
                        <c:v>262.00177000000002</c:v>
                      </c:pt>
                      <c:pt idx="110">
                        <c:v>263.04495200000002</c:v>
                      </c:pt>
                      <c:pt idx="111">
                        <c:v>263.495453</c:v>
                      </c:pt>
                      <c:pt idx="112">
                        <c:v>259.42025799999999</c:v>
                      </c:pt>
                      <c:pt idx="113">
                        <c:v>256.82910199999998</c:v>
                      </c:pt>
                      <c:pt idx="114">
                        <c:v>255.16243</c:v>
                      </c:pt>
                      <c:pt idx="115">
                        <c:v>253.693085</c:v>
                      </c:pt>
                      <c:pt idx="116">
                        <c:v>256.42361499999998</c:v>
                      </c:pt>
                      <c:pt idx="117">
                        <c:v>256.79208399999999</c:v>
                      </c:pt>
                      <c:pt idx="118">
                        <c:v>257.400848</c:v>
                      </c:pt>
                      <c:pt idx="119">
                        <c:v>258.54516599999999</c:v>
                      </c:pt>
                      <c:pt idx="120">
                        <c:v>260.59561200000002</c:v>
                      </c:pt>
                      <c:pt idx="121">
                        <c:v>262.43005399999998</c:v>
                      </c:pt>
                      <c:pt idx="122">
                        <c:v>263.25793499999997</c:v>
                      </c:pt>
                      <c:pt idx="123">
                        <c:v>264.38742100000002</c:v>
                      </c:pt>
                      <c:pt idx="124">
                        <c:v>261.03903200000002</c:v>
                      </c:pt>
                      <c:pt idx="125">
                        <c:v>257.75414999999998</c:v>
                      </c:pt>
                      <c:pt idx="126">
                        <c:v>256.57247899999999</c:v>
                      </c:pt>
                      <c:pt idx="127">
                        <c:v>255.62603799999999</c:v>
                      </c:pt>
                      <c:pt idx="128">
                        <c:v>254.695694</c:v>
                      </c:pt>
                      <c:pt idx="129">
                        <c:v>256.28338600000001</c:v>
                      </c:pt>
                      <c:pt idx="130">
                        <c:v>256.34887700000002</c:v>
                      </c:pt>
                      <c:pt idx="131">
                        <c:v>258.783051</c:v>
                      </c:pt>
                      <c:pt idx="132">
                        <c:v>261.04238900000001</c:v>
                      </c:pt>
                      <c:pt idx="133">
                        <c:v>262.93002300000001</c:v>
                      </c:pt>
                      <c:pt idx="134">
                        <c:v>264.69284099999999</c:v>
                      </c:pt>
                      <c:pt idx="135">
                        <c:v>265.96475199999998</c:v>
                      </c:pt>
                      <c:pt idx="136">
                        <c:v>266.30987499999998</c:v>
                      </c:pt>
                      <c:pt idx="137">
                        <c:v>258.86367799999999</c:v>
                      </c:pt>
                      <c:pt idx="138">
                        <c:v>257.50619499999999</c:v>
                      </c:pt>
                      <c:pt idx="139">
                        <c:v>256.83587599999998</c:v>
                      </c:pt>
                      <c:pt idx="140">
                        <c:v>256.10906999999997</c:v>
                      </c:pt>
                      <c:pt idx="141">
                        <c:v>257.698486</c:v>
                      </c:pt>
                      <c:pt idx="142">
                        <c:v>257.329071</c:v>
                      </c:pt>
                      <c:pt idx="143">
                        <c:v>259.517426</c:v>
                      </c:pt>
                      <c:pt idx="144">
                        <c:v>260.84179699999999</c:v>
                      </c:pt>
                      <c:pt idx="145">
                        <c:v>261.61138899999997</c:v>
                      </c:pt>
                      <c:pt idx="146">
                        <c:v>262.50857500000001</c:v>
                      </c:pt>
                      <c:pt idx="147">
                        <c:v>263.77880900000002</c:v>
                      </c:pt>
                      <c:pt idx="148">
                        <c:v>260.66235399999999</c:v>
                      </c:pt>
                      <c:pt idx="149">
                        <c:v>257.55783100000002</c:v>
                      </c:pt>
                      <c:pt idx="150">
                        <c:v>255.572327</c:v>
                      </c:pt>
                      <c:pt idx="151">
                        <c:v>256.219177</c:v>
                      </c:pt>
                      <c:pt idx="152">
                        <c:v>254.52479600000001</c:v>
                      </c:pt>
                      <c:pt idx="153">
                        <c:v>255.87348900000001</c:v>
                      </c:pt>
                      <c:pt idx="154">
                        <c:v>256.21575899999999</c:v>
                      </c:pt>
                      <c:pt idx="155">
                        <c:v>257.48495500000001</c:v>
                      </c:pt>
                      <c:pt idx="156">
                        <c:v>259.95339999999999</c:v>
                      </c:pt>
                      <c:pt idx="157">
                        <c:v>261.83960000000002</c:v>
                      </c:pt>
                      <c:pt idx="158">
                        <c:v>263.58117700000003</c:v>
                      </c:pt>
                      <c:pt idx="159">
                        <c:v>264.32870500000001</c:v>
                      </c:pt>
                      <c:pt idx="160">
                        <c:v>260.76263399999999</c:v>
                      </c:pt>
                      <c:pt idx="161">
                        <c:v>257.35784899999999</c:v>
                      </c:pt>
                      <c:pt idx="162">
                        <c:v>256.28466800000001</c:v>
                      </c:pt>
                      <c:pt idx="163">
                        <c:v>255.45167499999999</c:v>
                      </c:pt>
                      <c:pt idx="164">
                        <c:v>254.61026000000001</c:v>
                      </c:pt>
                      <c:pt idx="165">
                        <c:v>255.138779</c:v>
                      </c:pt>
                      <c:pt idx="166">
                        <c:v>255.55166600000001</c:v>
                      </c:pt>
                      <c:pt idx="167">
                        <c:v>257.95562699999999</c:v>
                      </c:pt>
                      <c:pt idx="168">
                        <c:v>259.551086</c:v>
                      </c:pt>
                      <c:pt idx="169">
                        <c:v>261.54913299999998</c:v>
                      </c:pt>
                      <c:pt idx="170">
                        <c:v>263.23965500000003</c:v>
                      </c:pt>
                      <c:pt idx="171">
                        <c:v>263.92199699999998</c:v>
                      </c:pt>
                      <c:pt idx="172">
                        <c:v>260.36843900000002</c:v>
                      </c:pt>
                      <c:pt idx="173">
                        <c:v>257.00595099999998</c:v>
                      </c:pt>
                      <c:pt idx="174">
                        <c:v>256.05041499999999</c:v>
                      </c:pt>
                      <c:pt idx="175">
                        <c:v>255.33158900000001</c:v>
                      </c:pt>
                      <c:pt idx="176">
                        <c:v>254.591003</c:v>
                      </c:pt>
                      <c:pt idx="177">
                        <c:v>253.791763</c:v>
                      </c:pt>
                      <c:pt idx="178">
                        <c:v>256.22824100000003</c:v>
                      </c:pt>
                      <c:pt idx="179">
                        <c:v>258.016907</c:v>
                      </c:pt>
                      <c:pt idx="180">
                        <c:v>257.53222699999998</c:v>
                      </c:pt>
                      <c:pt idx="181">
                        <c:v>259.15069599999998</c:v>
                      </c:pt>
                      <c:pt idx="182">
                        <c:v>261.16293300000001</c:v>
                      </c:pt>
                      <c:pt idx="183">
                        <c:v>258.84146099999998</c:v>
                      </c:pt>
                      <c:pt idx="184">
                        <c:v>258.02832000000001</c:v>
                      </c:pt>
                      <c:pt idx="185">
                        <c:v>257.39529399999998</c:v>
                      </c:pt>
                      <c:pt idx="186">
                        <c:v>258.18231200000002</c:v>
                      </c:pt>
                      <c:pt idx="187">
                        <c:v>250.938019</c:v>
                      </c:pt>
                      <c:pt idx="188">
                        <c:v>251.93222</c:v>
                      </c:pt>
                      <c:pt idx="189">
                        <c:v>253.88412500000001</c:v>
                      </c:pt>
                      <c:pt idx="190">
                        <c:v>255.33107000000001</c:v>
                      </c:pt>
                      <c:pt idx="191">
                        <c:v>257.60427900000002</c:v>
                      </c:pt>
                      <c:pt idx="192">
                        <c:v>258.25659200000001</c:v>
                      </c:pt>
                      <c:pt idx="193">
                        <c:v>259.07757600000002</c:v>
                      </c:pt>
                      <c:pt idx="194">
                        <c:v>260.717468</c:v>
                      </c:pt>
                      <c:pt idx="195">
                        <c:v>261.51767000000001</c:v>
                      </c:pt>
                      <c:pt idx="196">
                        <c:v>258.47045900000001</c:v>
                      </c:pt>
                      <c:pt idx="197">
                        <c:v>255.55523700000001</c:v>
                      </c:pt>
                      <c:pt idx="198">
                        <c:v>253.959518</c:v>
                      </c:pt>
                      <c:pt idx="199">
                        <c:v>252.60661300000001</c:v>
                      </c:pt>
                      <c:pt idx="200">
                        <c:v>251.354996</c:v>
                      </c:pt>
                      <c:pt idx="201">
                        <c:v>252.31225599999999</c:v>
                      </c:pt>
                      <c:pt idx="202">
                        <c:v>255.08850100000001</c:v>
                      </c:pt>
                      <c:pt idx="203">
                        <c:v>257.63174400000003</c:v>
                      </c:pt>
                      <c:pt idx="204">
                        <c:v>258.97271699999999</c:v>
                      </c:pt>
                      <c:pt idx="205">
                        <c:v>259.42279100000002</c:v>
                      </c:pt>
                      <c:pt idx="206">
                        <c:v>260.19052099999999</c:v>
                      </c:pt>
                      <c:pt idx="207">
                        <c:v>256.76583900000003</c:v>
                      </c:pt>
                      <c:pt idx="208">
                        <c:v>255.39357000000001</c:v>
                      </c:pt>
                      <c:pt idx="209">
                        <c:v>254.88232400000001</c:v>
                      </c:pt>
                      <c:pt idx="210">
                        <c:v>253.89627100000001</c:v>
                      </c:pt>
                      <c:pt idx="211">
                        <c:v>254.213638</c:v>
                      </c:pt>
                      <c:pt idx="212">
                        <c:v>253.23890700000001</c:v>
                      </c:pt>
                      <c:pt idx="213">
                        <c:v>253.20040900000001</c:v>
                      </c:pt>
                      <c:pt idx="214">
                        <c:v>252.19603000000001</c:v>
                      </c:pt>
                      <c:pt idx="215">
                        <c:v>253.48438999999999</c:v>
                      </c:pt>
                      <c:pt idx="216">
                        <c:v>251.39288300000001</c:v>
                      </c:pt>
                      <c:pt idx="217">
                        <c:v>252.47699</c:v>
                      </c:pt>
                      <c:pt idx="218">
                        <c:v>254.68461600000001</c:v>
                      </c:pt>
                      <c:pt idx="219">
                        <c:v>256.04058800000001</c:v>
                      </c:pt>
                      <c:pt idx="220">
                        <c:v>253.71774300000001</c:v>
                      </c:pt>
                      <c:pt idx="221">
                        <c:v>253.08592200000001</c:v>
                      </c:pt>
                      <c:pt idx="222">
                        <c:v>252.64149499999999</c:v>
                      </c:pt>
                      <c:pt idx="223">
                        <c:v>252.188019</c:v>
                      </c:pt>
                      <c:pt idx="224">
                        <c:v>251.738846</c:v>
                      </c:pt>
                      <c:pt idx="225">
                        <c:v>250.61167900000001</c:v>
                      </c:pt>
                      <c:pt idx="226">
                        <c:v>250.20008899999999</c:v>
                      </c:pt>
                      <c:pt idx="227">
                        <c:v>252.23213200000001</c:v>
                      </c:pt>
                      <c:pt idx="228">
                        <c:v>254.435059</c:v>
                      </c:pt>
                      <c:pt idx="229">
                        <c:v>255.74968000000001</c:v>
                      </c:pt>
                      <c:pt idx="230">
                        <c:v>256.829926</c:v>
                      </c:pt>
                      <c:pt idx="231">
                        <c:v>253.81887800000001</c:v>
                      </c:pt>
                      <c:pt idx="232">
                        <c:v>254.67472799999999</c:v>
                      </c:pt>
                      <c:pt idx="233">
                        <c:v>251.076447</c:v>
                      </c:pt>
                      <c:pt idx="234">
                        <c:v>250.00277700000001</c:v>
                      </c:pt>
                      <c:pt idx="235">
                        <c:v>249.25813299999999</c:v>
                      </c:pt>
                      <c:pt idx="236">
                        <c:v>248.52560399999999</c:v>
                      </c:pt>
                      <c:pt idx="237">
                        <c:v>247.74558999999999</c:v>
                      </c:pt>
                      <c:pt idx="238">
                        <c:v>249.167969</c:v>
                      </c:pt>
                      <c:pt idx="239">
                        <c:v>251.53173799999999</c:v>
                      </c:pt>
                      <c:pt idx="240">
                        <c:v>254.04847699999999</c:v>
                      </c:pt>
                      <c:pt idx="241">
                        <c:v>255.82496599999999</c:v>
                      </c:pt>
                      <c:pt idx="242">
                        <c:v>257.02612299999998</c:v>
                      </c:pt>
                      <c:pt idx="243">
                        <c:v>257.83093300000002</c:v>
                      </c:pt>
                      <c:pt idx="244">
                        <c:v>257.82693499999999</c:v>
                      </c:pt>
                      <c:pt idx="245">
                        <c:v>250.39283800000001</c:v>
                      </c:pt>
                      <c:pt idx="246">
                        <c:v>248.14068599999999</c:v>
                      </c:pt>
                      <c:pt idx="247">
                        <c:v>246.63883999999999</c:v>
                      </c:pt>
                      <c:pt idx="248">
                        <c:v>247.77432300000001</c:v>
                      </c:pt>
                      <c:pt idx="249">
                        <c:v>248.76916499999999</c:v>
                      </c:pt>
                      <c:pt idx="250">
                        <c:v>250.06463600000001</c:v>
                      </c:pt>
                      <c:pt idx="251">
                        <c:v>250.66833500000001</c:v>
                      </c:pt>
                      <c:pt idx="252">
                        <c:v>252.78900100000001</c:v>
                      </c:pt>
                      <c:pt idx="253">
                        <c:v>254.053619</c:v>
                      </c:pt>
                      <c:pt idx="254">
                        <c:v>254.97279399999999</c:v>
                      </c:pt>
                      <c:pt idx="255">
                        <c:v>255.743347</c:v>
                      </c:pt>
                      <c:pt idx="256">
                        <c:v>252.34671</c:v>
                      </c:pt>
                      <c:pt idx="257">
                        <c:v>249.16188</c:v>
                      </c:pt>
                      <c:pt idx="258">
                        <c:v>247.19537399999999</c:v>
                      </c:pt>
                      <c:pt idx="259">
                        <c:v>247.01805100000001</c:v>
                      </c:pt>
                      <c:pt idx="260">
                        <c:v>245.364746</c:v>
                      </c:pt>
                      <c:pt idx="261">
                        <c:v>246.592896</c:v>
                      </c:pt>
                      <c:pt idx="262">
                        <c:v>248.06552099999999</c:v>
                      </c:pt>
                      <c:pt idx="263">
                        <c:v>250.68398999999999</c:v>
                      </c:pt>
                      <c:pt idx="264">
                        <c:v>253.64591999999999</c:v>
                      </c:pt>
                      <c:pt idx="265">
                        <c:v>253.9487</c:v>
                      </c:pt>
                      <c:pt idx="266">
                        <c:v>256.107147</c:v>
                      </c:pt>
                      <c:pt idx="267">
                        <c:v>257.37927200000001</c:v>
                      </c:pt>
                      <c:pt idx="268">
                        <c:v>254.59008800000001</c:v>
                      </c:pt>
                      <c:pt idx="269">
                        <c:v>251.777771</c:v>
                      </c:pt>
                      <c:pt idx="270">
                        <c:v>250.70005800000001</c:v>
                      </c:pt>
                      <c:pt idx="271">
                        <c:v>249.82461499999999</c:v>
                      </c:pt>
                      <c:pt idx="272">
                        <c:v>248.96902499999999</c:v>
                      </c:pt>
                      <c:pt idx="273">
                        <c:v>248.07505800000001</c:v>
                      </c:pt>
                      <c:pt idx="274">
                        <c:v>250.11618000000001</c:v>
                      </c:pt>
                      <c:pt idx="275">
                        <c:v>252.80244400000001</c:v>
                      </c:pt>
                      <c:pt idx="276">
                        <c:v>254.488754</c:v>
                      </c:pt>
                      <c:pt idx="277">
                        <c:v>252.935059</c:v>
                      </c:pt>
                      <c:pt idx="278">
                        <c:v>253.57772800000001</c:v>
                      </c:pt>
                      <c:pt idx="279">
                        <c:v>254.54504399999999</c:v>
                      </c:pt>
                      <c:pt idx="280">
                        <c:v>252.70367400000001</c:v>
                      </c:pt>
                      <c:pt idx="281">
                        <c:v>250.80126999999999</c:v>
                      </c:pt>
                      <c:pt idx="282">
                        <c:v>249.899979</c:v>
                      </c:pt>
                      <c:pt idx="283">
                        <c:v>249.14192199999999</c:v>
                      </c:pt>
                      <c:pt idx="284">
                        <c:v>248.42141699999999</c:v>
                      </c:pt>
                      <c:pt idx="285">
                        <c:v>247.684067</c:v>
                      </c:pt>
                      <c:pt idx="286">
                        <c:v>249.046402</c:v>
                      </c:pt>
                      <c:pt idx="287">
                        <c:v>249.63536099999999</c:v>
                      </c:pt>
                      <c:pt idx="288">
                        <c:v>252.131744</c:v>
                      </c:pt>
                      <c:pt idx="289">
                        <c:v>254.35844399999999</c:v>
                      </c:pt>
                      <c:pt idx="290">
                        <c:v>256.50131199999998</c:v>
                      </c:pt>
                      <c:pt idx="291">
                        <c:v>257.567566</c:v>
                      </c:pt>
                      <c:pt idx="292">
                        <c:v>250.23133899999999</c:v>
                      </c:pt>
                      <c:pt idx="293">
                        <c:v>250.28497300000001</c:v>
                      </c:pt>
                      <c:pt idx="294">
                        <c:v>249.61505099999999</c:v>
                      </c:pt>
                      <c:pt idx="295">
                        <c:v>248.756744</c:v>
                      </c:pt>
                      <c:pt idx="296">
                        <c:v>247.89587399999999</c:v>
                      </c:pt>
                      <c:pt idx="297">
                        <c:v>247.01101700000001</c:v>
                      </c:pt>
                      <c:pt idx="298">
                        <c:v>248.31405599999999</c:v>
                      </c:pt>
                      <c:pt idx="299">
                        <c:v>249.73307800000001</c:v>
                      </c:pt>
                      <c:pt idx="300">
                        <c:v>252.13378900000001</c:v>
                      </c:pt>
                      <c:pt idx="301">
                        <c:v>253.440811</c:v>
                      </c:pt>
                      <c:pt idx="302">
                        <c:v>253.61672999999999</c:v>
                      </c:pt>
                      <c:pt idx="303">
                        <c:v>254.20616100000001</c:v>
                      </c:pt>
                      <c:pt idx="304">
                        <c:v>255.656158</c:v>
                      </c:pt>
                      <c:pt idx="305">
                        <c:v>249.642349</c:v>
                      </c:pt>
                      <c:pt idx="306">
                        <c:v>248.23393200000001</c:v>
                      </c:pt>
                      <c:pt idx="307">
                        <c:v>248.58062699999999</c:v>
                      </c:pt>
                      <c:pt idx="308">
                        <c:v>247.60037199999999</c:v>
                      </c:pt>
                      <c:pt idx="309">
                        <c:v>246.43705700000001</c:v>
                      </c:pt>
                      <c:pt idx="310">
                        <c:v>247.81514000000001</c:v>
                      </c:pt>
                      <c:pt idx="311">
                        <c:v>249.821854</c:v>
                      </c:pt>
                      <c:pt idx="312">
                        <c:v>252.55213900000001</c:v>
                      </c:pt>
                      <c:pt idx="313">
                        <c:v>253.90013099999999</c:v>
                      </c:pt>
                      <c:pt idx="314">
                        <c:v>250.83564799999999</c:v>
                      </c:pt>
                      <c:pt idx="315">
                        <c:v>252.25711100000001</c:v>
                      </c:pt>
                      <c:pt idx="316">
                        <c:v>253.424362</c:v>
                      </c:pt>
                      <c:pt idx="317">
                        <c:v>250.51005599999999</c:v>
                      </c:pt>
                      <c:pt idx="318">
                        <c:v>249.860916</c:v>
                      </c:pt>
                      <c:pt idx="319">
                        <c:v>249.44603000000001</c:v>
                      </c:pt>
                      <c:pt idx="320">
                        <c:v>249.00102200000001</c:v>
                      </c:pt>
                      <c:pt idx="321">
                        <c:v>248.33970600000001</c:v>
                      </c:pt>
                      <c:pt idx="322">
                        <c:v>247.85060100000001</c:v>
                      </c:pt>
                      <c:pt idx="323">
                        <c:v>248.678436</c:v>
                      </c:pt>
                      <c:pt idx="324">
                        <c:v>251.14854399999999</c:v>
                      </c:pt>
                      <c:pt idx="325">
                        <c:v>252.087234</c:v>
                      </c:pt>
                      <c:pt idx="326">
                        <c:v>253.61987300000001</c:v>
                      </c:pt>
                      <c:pt idx="327">
                        <c:v>254.05268899999999</c:v>
                      </c:pt>
                      <c:pt idx="328">
                        <c:v>253.46186800000001</c:v>
                      </c:pt>
                      <c:pt idx="329">
                        <c:v>249.20498699999999</c:v>
                      </c:pt>
                      <c:pt idx="330">
                        <c:v>247.53602599999999</c:v>
                      </c:pt>
                      <c:pt idx="331">
                        <c:v>246.24453700000001</c:v>
                      </c:pt>
                      <c:pt idx="332">
                        <c:v>245.01934800000001</c:v>
                      </c:pt>
                      <c:pt idx="333">
                        <c:v>246.69360399999999</c:v>
                      </c:pt>
                      <c:pt idx="334">
                        <c:v>247.90138200000001</c:v>
                      </c:pt>
                      <c:pt idx="335">
                        <c:v>250.425949</c:v>
                      </c:pt>
                      <c:pt idx="336">
                        <c:v>252.70352199999999</c:v>
                      </c:pt>
                      <c:pt idx="337">
                        <c:v>254.79991100000001</c:v>
                      </c:pt>
                      <c:pt idx="338">
                        <c:v>256.81961100000001</c:v>
                      </c:pt>
                      <c:pt idx="339">
                        <c:v>258.465576</c:v>
                      </c:pt>
                      <c:pt idx="340">
                        <c:v>254.99328600000001</c:v>
                      </c:pt>
                      <c:pt idx="341">
                        <c:v>251.42160000000001</c:v>
                      </c:pt>
                      <c:pt idx="342">
                        <c:v>250.75366199999999</c:v>
                      </c:pt>
                      <c:pt idx="343">
                        <c:v>250.289017</c:v>
                      </c:pt>
                      <c:pt idx="344">
                        <c:v>251.20429999999999</c:v>
                      </c:pt>
                      <c:pt idx="345">
                        <c:v>250.603409</c:v>
                      </c:pt>
                      <c:pt idx="346">
                        <c:v>250.033432</c:v>
                      </c:pt>
                      <c:pt idx="347">
                        <c:v>249.459641</c:v>
                      </c:pt>
                      <c:pt idx="348">
                        <c:v>251.306625</c:v>
                      </c:pt>
                      <c:pt idx="349">
                        <c:v>253.483261</c:v>
                      </c:pt>
                      <c:pt idx="350">
                        <c:v>252.11393699999999</c:v>
                      </c:pt>
                      <c:pt idx="351">
                        <c:v>252.847488</c:v>
                      </c:pt>
                      <c:pt idx="352">
                        <c:v>250.94567900000001</c:v>
                      </c:pt>
                      <c:pt idx="353">
                        <c:v>249.05667099999999</c:v>
                      </c:pt>
                      <c:pt idx="354">
                        <c:v>248.106888</c:v>
                      </c:pt>
                      <c:pt idx="355">
                        <c:v>247.27758800000001</c:v>
                      </c:pt>
                      <c:pt idx="356">
                        <c:v>247.202957</c:v>
                      </c:pt>
                      <c:pt idx="357">
                        <c:v>247.26532</c:v>
                      </c:pt>
                      <c:pt idx="358">
                        <c:v>246.34947199999999</c:v>
                      </c:pt>
                      <c:pt idx="359">
                        <c:v>247.57624799999999</c:v>
                      </c:pt>
                      <c:pt idx="360">
                        <c:v>250.00216699999999</c:v>
                      </c:pt>
                      <c:pt idx="361">
                        <c:v>251.89276100000001</c:v>
                      </c:pt>
                      <c:pt idx="362">
                        <c:v>252.99722299999999</c:v>
                      </c:pt>
                      <c:pt idx="363">
                        <c:v>253.79130599999999</c:v>
                      </c:pt>
                      <c:pt idx="364">
                        <c:v>250.35405</c:v>
                      </c:pt>
                      <c:pt idx="365">
                        <c:v>247.07969700000001</c:v>
                      </c:pt>
                      <c:pt idx="366">
                        <c:v>246.29110700000001</c:v>
                      </c:pt>
                      <c:pt idx="367">
                        <c:v>245.702484</c:v>
                      </c:pt>
                      <c:pt idx="368">
                        <c:v>245.05445900000001</c:v>
                      </c:pt>
                      <c:pt idx="369">
                        <c:v>244.32757599999999</c:v>
                      </c:pt>
                      <c:pt idx="370">
                        <c:v>246.44586200000001</c:v>
                      </c:pt>
                      <c:pt idx="371">
                        <c:v>247.69580099999999</c:v>
                      </c:pt>
                      <c:pt idx="372">
                        <c:v>248.97404499999999</c:v>
                      </c:pt>
                      <c:pt idx="373">
                        <c:v>247.98620600000001</c:v>
                      </c:pt>
                      <c:pt idx="374">
                        <c:v>248.75679</c:v>
                      </c:pt>
                      <c:pt idx="375">
                        <c:v>247.84603899999999</c:v>
                      </c:pt>
                      <c:pt idx="376">
                        <c:v>246.63342299999999</c:v>
                      </c:pt>
                      <c:pt idx="377">
                        <c:v>245.56269800000001</c:v>
                      </c:pt>
                      <c:pt idx="378">
                        <c:v>243.89209</c:v>
                      </c:pt>
                      <c:pt idx="379">
                        <c:v>243.873367</c:v>
                      </c:pt>
                      <c:pt idx="380">
                        <c:v>243.54942299999999</c:v>
                      </c:pt>
                      <c:pt idx="381">
                        <c:v>241.94105500000001</c:v>
                      </c:pt>
                      <c:pt idx="382">
                        <c:v>243.757935</c:v>
                      </c:pt>
                      <c:pt idx="383">
                        <c:v>245.38630699999999</c:v>
                      </c:pt>
                      <c:pt idx="384">
                        <c:v>247.6035</c:v>
                      </c:pt>
                      <c:pt idx="385">
                        <c:v>250.28450000000001</c:v>
                      </c:pt>
                      <c:pt idx="386">
                        <c:v>251.98413099999999</c:v>
                      </c:pt>
                      <c:pt idx="387">
                        <c:v>250.11676</c:v>
                      </c:pt>
                      <c:pt idx="388">
                        <c:v>247.97543300000001</c:v>
                      </c:pt>
                      <c:pt idx="389">
                        <c:v>246.13911400000001</c:v>
                      </c:pt>
                      <c:pt idx="390">
                        <c:v>245.98080400000001</c:v>
                      </c:pt>
                      <c:pt idx="391">
                        <c:v>245.88200399999999</c:v>
                      </c:pt>
                      <c:pt idx="392">
                        <c:v>245.69224500000001</c:v>
                      </c:pt>
                      <c:pt idx="393">
                        <c:v>246.51503</c:v>
                      </c:pt>
                      <c:pt idx="394">
                        <c:v>246.119507</c:v>
                      </c:pt>
                      <c:pt idx="395">
                        <c:v>244.19502299999999</c:v>
                      </c:pt>
                      <c:pt idx="396">
                        <c:v>242.42358400000001</c:v>
                      </c:pt>
                      <c:pt idx="397">
                        <c:v>244.74955700000001</c:v>
                      </c:pt>
                      <c:pt idx="398">
                        <c:v>247.189133</c:v>
                      </c:pt>
                      <c:pt idx="399">
                        <c:v>248.38644400000001</c:v>
                      </c:pt>
                      <c:pt idx="400">
                        <c:v>245.98779300000001</c:v>
                      </c:pt>
                      <c:pt idx="401">
                        <c:v>245.429855</c:v>
                      </c:pt>
                      <c:pt idx="402">
                        <c:v>242.710938</c:v>
                      </c:pt>
                      <c:pt idx="403">
                        <c:v>242.73915099999999</c:v>
                      </c:pt>
                      <c:pt idx="404">
                        <c:v>244.233902</c:v>
                      </c:pt>
                      <c:pt idx="405">
                        <c:v>245.165909</c:v>
                      </c:pt>
                      <c:pt idx="406">
                        <c:v>246.735367</c:v>
                      </c:pt>
                      <c:pt idx="407">
                        <c:v>244.986526</c:v>
                      </c:pt>
                      <c:pt idx="408">
                        <c:v>246.77937299999999</c:v>
                      </c:pt>
                      <c:pt idx="409">
                        <c:v>244.67430100000001</c:v>
                      </c:pt>
                      <c:pt idx="410">
                        <c:v>246.394409</c:v>
                      </c:pt>
                      <c:pt idx="411">
                        <c:v>247.71366900000001</c:v>
                      </c:pt>
                      <c:pt idx="412">
                        <c:v>245.14904799999999</c:v>
                      </c:pt>
                      <c:pt idx="413">
                        <c:v>245.258026</c:v>
                      </c:pt>
                      <c:pt idx="414">
                        <c:v>243.71881099999999</c:v>
                      </c:pt>
                      <c:pt idx="415">
                        <c:v>242.138779</c:v>
                      </c:pt>
                      <c:pt idx="416">
                        <c:v>240.73980700000001</c:v>
                      </c:pt>
                      <c:pt idx="417">
                        <c:v>241.82813999999999</c:v>
                      </c:pt>
                      <c:pt idx="418">
                        <c:v>243.187714</c:v>
                      </c:pt>
                      <c:pt idx="419">
                        <c:v>245.42475899999999</c:v>
                      </c:pt>
                      <c:pt idx="420">
                        <c:v>246.67607100000001</c:v>
                      </c:pt>
                      <c:pt idx="421">
                        <c:v>246.85548399999999</c:v>
                      </c:pt>
                      <c:pt idx="422">
                        <c:v>247.75151099999999</c:v>
                      </c:pt>
                      <c:pt idx="423">
                        <c:v>249.87133800000001</c:v>
                      </c:pt>
                      <c:pt idx="424">
                        <c:v>247.50053399999999</c:v>
                      </c:pt>
                      <c:pt idx="425">
                        <c:v>244.80291700000001</c:v>
                      </c:pt>
                      <c:pt idx="426">
                        <c:v>242.64099100000001</c:v>
                      </c:pt>
                      <c:pt idx="427">
                        <c:v>242.590622</c:v>
                      </c:pt>
                      <c:pt idx="428">
                        <c:v>243.691833</c:v>
                      </c:pt>
                      <c:pt idx="429">
                        <c:v>241.62844799999999</c:v>
                      </c:pt>
                      <c:pt idx="430">
                        <c:v>244.834518</c:v>
                      </c:pt>
                      <c:pt idx="431">
                        <c:v>248.12037699999999</c:v>
                      </c:pt>
                      <c:pt idx="432">
                        <c:v>250.021286</c:v>
                      </c:pt>
                      <c:pt idx="433">
                        <c:v>251.01603700000001</c:v>
                      </c:pt>
                      <c:pt idx="434">
                        <c:v>250.30242899999999</c:v>
                      </c:pt>
                      <c:pt idx="435">
                        <c:v>249.47934000000001</c:v>
                      </c:pt>
                      <c:pt idx="436">
                        <c:v>245.99984699999999</c:v>
                      </c:pt>
                      <c:pt idx="437">
                        <c:v>245.517944</c:v>
                      </c:pt>
                      <c:pt idx="438">
                        <c:v>244.417282</c:v>
                      </c:pt>
                      <c:pt idx="439">
                        <c:v>243.272919</c:v>
                      </c:pt>
                      <c:pt idx="440">
                        <c:v>242.59110999999999</c:v>
                      </c:pt>
                      <c:pt idx="441">
                        <c:v>241.796753</c:v>
                      </c:pt>
                      <c:pt idx="442">
                        <c:v>244.46281400000001</c:v>
                      </c:pt>
                      <c:pt idx="443">
                        <c:v>247.556107</c:v>
                      </c:pt>
                      <c:pt idx="444">
                        <c:v>250.234543</c:v>
                      </c:pt>
                      <c:pt idx="445">
                        <c:v>251.39027400000001</c:v>
                      </c:pt>
                      <c:pt idx="446">
                        <c:v>252.685181</c:v>
                      </c:pt>
                      <c:pt idx="447">
                        <c:v>254.348862</c:v>
                      </c:pt>
                      <c:pt idx="448">
                        <c:v>249.12356600000001</c:v>
                      </c:pt>
                      <c:pt idx="449">
                        <c:v>247.712219</c:v>
                      </c:pt>
                      <c:pt idx="450">
                        <c:v>246.18283099999999</c:v>
                      </c:pt>
                      <c:pt idx="451">
                        <c:v>244.665482</c:v>
                      </c:pt>
                      <c:pt idx="452">
                        <c:v>245.69918799999999</c:v>
                      </c:pt>
                      <c:pt idx="453">
                        <c:v>244.148056</c:v>
                      </c:pt>
                      <c:pt idx="454">
                        <c:v>246.98814400000001</c:v>
                      </c:pt>
                      <c:pt idx="455">
                        <c:v>249.475067</c:v>
                      </c:pt>
                      <c:pt idx="456">
                        <c:v>250.78909300000001</c:v>
                      </c:pt>
                      <c:pt idx="457">
                        <c:v>251.500168</c:v>
                      </c:pt>
                      <c:pt idx="458">
                        <c:v>253.21328700000001</c:v>
                      </c:pt>
                      <c:pt idx="459">
                        <c:v>253.93485999999999</c:v>
                      </c:pt>
                      <c:pt idx="460">
                        <c:v>250.58300800000001</c:v>
                      </c:pt>
                      <c:pt idx="461">
                        <c:v>247.383835</c:v>
                      </c:pt>
                      <c:pt idx="462">
                        <c:v>245.02259799999999</c:v>
                      </c:pt>
                      <c:pt idx="463">
                        <c:v>245.530914</c:v>
                      </c:pt>
                      <c:pt idx="464">
                        <c:v>243.519958</c:v>
                      </c:pt>
                      <c:pt idx="465">
                        <c:v>244.48582500000001</c:v>
                      </c:pt>
                      <c:pt idx="466">
                        <c:v>245.49437</c:v>
                      </c:pt>
                      <c:pt idx="467">
                        <c:v>246.70517000000001</c:v>
                      </c:pt>
                      <c:pt idx="468">
                        <c:v>249.643494</c:v>
                      </c:pt>
                      <c:pt idx="469">
                        <c:v>252.14975000000001</c:v>
                      </c:pt>
                      <c:pt idx="470">
                        <c:v>253.45233200000001</c:v>
                      </c:pt>
                      <c:pt idx="471">
                        <c:v>254.10707099999999</c:v>
                      </c:pt>
                      <c:pt idx="472">
                        <c:v>250.567261</c:v>
                      </c:pt>
                      <c:pt idx="473">
                        <c:v>247.200333</c:v>
                      </c:pt>
                      <c:pt idx="474">
                        <c:v>246.49854999999999</c:v>
                      </c:pt>
                      <c:pt idx="475">
                        <c:v>245.99641399999999</c:v>
                      </c:pt>
                      <c:pt idx="476">
                        <c:v>245.42169200000001</c:v>
                      </c:pt>
                      <c:pt idx="477">
                        <c:v>244.76101700000001</c:v>
                      </c:pt>
                      <c:pt idx="478">
                        <c:v>246.071045</c:v>
                      </c:pt>
                      <c:pt idx="479">
                        <c:v>246.29089400000001</c:v>
                      </c:pt>
                      <c:pt idx="480">
                        <c:v>248.01658599999999</c:v>
                      </c:pt>
                      <c:pt idx="481">
                        <c:v>249.66159099999999</c:v>
                      </c:pt>
                      <c:pt idx="482">
                        <c:v>251.906982</c:v>
                      </c:pt>
                      <c:pt idx="483">
                        <c:v>250.37025499999999</c:v>
                      </c:pt>
                      <c:pt idx="484">
                        <c:v>248.30903599999999</c:v>
                      </c:pt>
                      <c:pt idx="485">
                        <c:v>246.45860300000001</c:v>
                      </c:pt>
                      <c:pt idx="486">
                        <c:v>245.44915800000001</c:v>
                      </c:pt>
                      <c:pt idx="487">
                        <c:v>244.52740499999999</c:v>
                      </c:pt>
                      <c:pt idx="488">
                        <c:v>243.629501</c:v>
                      </c:pt>
                      <c:pt idx="489">
                        <c:v>242.70262099999999</c:v>
                      </c:pt>
                      <c:pt idx="490">
                        <c:v>245.41516100000001</c:v>
                      </c:pt>
                      <c:pt idx="491">
                        <c:v>248.52098100000001</c:v>
                      </c:pt>
                      <c:pt idx="492">
                        <c:v>250.06485000000001</c:v>
                      </c:pt>
                      <c:pt idx="493">
                        <c:v>250.59573399999999</c:v>
                      </c:pt>
                      <c:pt idx="494">
                        <c:v>251.03782699999999</c:v>
                      </c:pt>
                      <c:pt idx="495">
                        <c:v>251.36108400000001</c:v>
                      </c:pt>
                      <c:pt idx="496">
                        <c:v>251.27156099999999</c:v>
                      </c:pt>
                      <c:pt idx="497">
                        <c:v>245.91726700000001</c:v>
                      </c:pt>
                      <c:pt idx="498">
                        <c:v>244.07406599999999</c:v>
                      </c:pt>
                      <c:pt idx="499">
                        <c:v>242.74839800000001</c:v>
                      </c:pt>
                      <c:pt idx="500">
                        <c:v>243.109283</c:v>
                      </c:pt>
                      <c:pt idx="501">
                        <c:v>243.12619000000001</c:v>
                      </c:pt>
                      <c:pt idx="502">
                        <c:v>243.810272</c:v>
                      </c:pt>
                      <c:pt idx="503">
                        <c:v>246.705353</c:v>
                      </c:pt>
                      <c:pt idx="504">
                        <c:v>247.99153100000001</c:v>
                      </c:pt>
                      <c:pt idx="505">
                        <c:v>248.73387099999999</c:v>
                      </c:pt>
                      <c:pt idx="506">
                        <c:v>248.41830400000001</c:v>
                      </c:pt>
                      <c:pt idx="507">
                        <c:v>245.84477200000001</c:v>
                      </c:pt>
                      <c:pt idx="508">
                        <c:v>244.354263</c:v>
                      </c:pt>
                      <c:pt idx="509">
                        <c:v>244.39262400000001</c:v>
                      </c:pt>
                      <c:pt idx="510">
                        <c:v>242.76324500000001</c:v>
                      </c:pt>
                      <c:pt idx="511">
                        <c:v>241.115768</c:v>
                      </c:pt>
                      <c:pt idx="512">
                        <c:v>239.66007999999999</c:v>
                      </c:pt>
                      <c:pt idx="513">
                        <c:v>240.758377</c:v>
                      </c:pt>
                      <c:pt idx="514">
                        <c:v>242.68289200000001</c:v>
                      </c:pt>
                      <c:pt idx="515">
                        <c:v>244.07144199999999</c:v>
                      </c:pt>
                      <c:pt idx="516">
                        <c:v>246.50770600000001</c:v>
                      </c:pt>
                      <c:pt idx="517">
                        <c:v>248.96629300000001</c:v>
                      </c:pt>
                      <c:pt idx="518">
                        <c:v>251.19648699999999</c:v>
                      </c:pt>
                      <c:pt idx="519">
                        <c:v>249.519409</c:v>
                      </c:pt>
                      <c:pt idx="520">
                        <c:v>247.333923</c:v>
                      </c:pt>
                      <c:pt idx="521">
                        <c:v>245.391357</c:v>
                      </c:pt>
                      <c:pt idx="522">
                        <c:v>243.991837</c:v>
                      </c:pt>
                      <c:pt idx="523">
                        <c:v>242.70700099999999</c:v>
                      </c:pt>
                      <c:pt idx="524">
                        <c:v>241.505447</c:v>
                      </c:pt>
                      <c:pt idx="525">
                        <c:v>241.82733200000001</c:v>
                      </c:pt>
                      <c:pt idx="526">
                        <c:v>243.18514999999999</c:v>
                      </c:pt>
                      <c:pt idx="527">
                        <c:v>244.42463699999999</c:v>
                      </c:pt>
                      <c:pt idx="528">
                        <c:v>247.263687</c:v>
                      </c:pt>
                      <c:pt idx="529">
                        <c:v>246.44989000000001</c:v>
                      </c:pt>
                      <c:pt idx="530">
                        <c:v>248.37297100000001</c:v>
                      </c:pt>
                      <c:pt idx="531">
                        <c:v>249.06312600000001</c:v>
                      </c:pt>
                      <c:pt idx="532">
                        <c:v>247.22825599999999</c:v>
                      </c:pt>
                      <c:pt idx="533">
                        <c:v>245.39610300000001</c:v>
                      </c:pt>
                      <c:pt idx="534">
                        <c:v>244.06616199999999</c:v>
                      </c:pt>
                      <c:pt idx="535">
                        <c:v>242.874313</c:v>
                      </c:pt>
                      <c:pt idx="536">
                        <c:v>241.776962</c:v>
                      </c:pt>
                      <c:pt idx="537">
                        <c:v>243.04461699999999</c:v>
                      </c:pt>
                      <c:pt idx="538">
                        <c:v>242.87017800000001</c:v>
                      </c:pt>
                      <c:pt idx="539">
                        <c:v>245.33248900000001</c:v>
                      </c:pt>
                      <c:pt idx="540">
                        <c:v>246.62297100000001</c:v>
                      </c:pt>
                      <c:pt idx="541">
                        <c:v>248.35217299999999</c:v>
                      </c:pt>
                      <c:pt idx="542">
                        <c:v>250.574692</c:v>
                      </c:pt>
                      <c:pt idx="543">
                        <c:v>251.87391700000001</c:v>
                      </c:pt>
                      <c:pt idx="544">
                        <c:v>244.54547099999999</c:v>
                      </c:pt>
                      <c:pt idx="545">
                        <c:v>245.07182299999999</c:v>
                      </c:pt>
                      <c:pt idx="546">
                        <c:v>244.52822900000001</c:v>
                      </c:pt>
                      <c:pt idx="547">
                        <c:v>243.73017899999999</c:v>
                      </c:pt>
                      <c:pt idx="548">
                        <c:v>243.725281</c:v>
                      </c:pt>
                      <c:pt idx="549">
                        <c:v>244.148438</c:v>
                      </c:pt>
                      <c:pt idx="550">
                        <c:v>243.176346</c:v>
                      </c:pt>
                      <c:pt idx="551">
                        <c:v>243.38754299999999</c:v>
                      </c:pt>
                      <c:pt idx="552">
                        <c:v>243.14340200000001</c:v>
                      </c:pt>
                      <c:pt idx="553">
                        <c:v>245.16677899999999</c:v>
                      </c:pt>
                      <c:pt idx="554">
                        <c:v>246.75010700000001</c:v>
                      </c:pt>
                      <c:pt idx="555">
                        <c:v>247.75512699999999</c:v>
                      </c:pt>
                      <c:pt idx="556">
                        <c:v>241.44635</c:v>
                      </c:pt>
                      <c:pt idx="557">
                        <c:v>242.14892599999999</c:v>
                      </c:pt>
                      <c:pt idx="558">
                        <c:v>242.45112599999999</c:v>
                      </c:pt>
                      <c:pt idx="559">
                        <c:v>243.137787</c:v>
                      </c:pt>
                      <c:pt idx="560">
                        <c:v>245.607101</c:v>
                      </c:pt>
                      <c:pt idx="561">
                        <c:v>240.64767499999999</c:v>
                      </c:pt>
                      <c:pt idx="562">
                        <c:v>241.58299299999999</c:v>
                      </c:pt>
                      <c:pt idx="563">
                        <c:v>243.039658</c:v>
                      </c:pt>
                      <c:pt idx="564">
                        <c:v>245.646332</c:v>
                      </c:pt>
                      <c:pt idx="565">
                        <c:v>246.45335399999999</c:v>
                      </c:pt>
                      <c:pt idx="566">
                        <c:v>247.95199600000001</c:v>
                      </c:pt>
                      <c:pt idx="567">
                        <c:v>245.178482</c:v>
                      </c:pt>
                      <c:pt idx="568">
                        <c:v>246.721497</c:v>
                      </c:pt>
                      <c:pt idx="569">
                        <c:v>244.29051200000001</c:v>
                      </c:pt>
                      <c:pt idx="570">
                        <c:v>243.075638</c:v>
                      </c:pt>
                      <c:pt idx="571">
                        <c:v>244.527008</c:v>
                      </c:pt>
                      <c:pt idx="572">
                        <c:v>243.221329</c:v>
                      </c:pt>
                      <c:pt idx="573">
                        <c:v>241.96426400000001</c:v>
                      </c:pt>
                      <c:pt idx="574">
                        <c:v>242.014633</c:v>
                      </c:pt>
                      <c:pt idx="575">
                        <c:v>244.40147400000001</c:v>
                      </c:pt>
                      <c:pt idx="576">
                        <c:v>247.440338</c:v>
                      </c:pt>
                      <c:pt idx="577">
                        <c:v>250.03379799999999</c:v>
                      </c:pt>
                      <c:pt idx="578">
                        <c:v>252.526611</c:v>
                      </c:pt>
                      <c:pt idx="579">
                        <c:v>254.134659</c:v>
                      </c:pt>
                      <c:pt idx="580">
                        <c:v>250.614822</c:v>
                      </c:pt>
                      <c:pt idx="581">
                        <c:v>246.993439</c:v>
                      </c:pt>
                      <c:pt idx="582">
                        <c:v>245.08351099999999</c:v>
                      </c:pt>
                      <c:pt idx="583">
                        <c:v>243.4487</c:v>
                      </c:pt>
                      <c:pt idx="584">
                        <c:v>244.92988600000001</c:v>
                      </c:pt>
                      <c:pt idx="585">
                        <c:v>243.84445199999999</c:v>
                      </c:pt>
                      <c:pt idx="586">
                        <c:v>245.52868699999999</c:v>
                      </c:pt>
                      <c:pt idx="587">
                        <c:v>247.413116</c:v>
                      </c:pt>
                      <c:pt idx="588">
                        <c:v>250.00372300000001</c:v>
                      </c:pt>
                      <c:pt idx="589">
                        <c:v>252.14442399999999</c:v>
                      </c:pt>
                      <c:pt idx="590">
                        <c:v>254.167191</c:v>
                      </c:pt>
                      <c:pt idx="591">
                        <c:v>255.002579</c:v>
                      </c:pt>
                      <c:pt idx="592">
                        <c:v>252.11071799999999</c:v>
                      </c:pt>
                      <c:pt idx="593">
                        <c:v>247.351089</c:v>
                      </c:pt>
                      <c:pt idx="594">
                        <c:v>247.194626</c:v>
                      </c:pt>
                      <c:pt idx="595">
                        <c:v>247.330658</c:v>
                      </c:pt>
                      <c:pt idx="596">
                        <c:v>242.27505500000001</c:v>
                      </c:pt>
                      <c:pt idx="597">
                        <c:v>243.47316000000001</c:v>
                      </c:pt>
                      <c:pt idx="598">
                        <c:v>245.092377</c:v>
                      </c:pt>
                      <c:pt idx="599">
                        <c:v>246.502014</c:v>
                      </c:pt>
                    </c:numCache>
                  </c:numRef>
                </c:yVal>
                <c:smooth val="0"/>
                <c:extLst>
                  <c:ext xmlns:c16="http://schemas.microsoft.com/office/drawing/2014/chart" uri="{C3380CC4-5D6E-409C-BE32-E72D297353CC}">
                    <c16:uniqueId val="{00000005-C347-47DD-9BD8-E00A92432E48}"/>
                  </c:ext>
                </c:extLst>
              </c15:ser>
            </c15:filteredScatterSeries>
            <c15:filteredScatterSeries>
              <c15:ser>
                <c:idx val="2"/>
                <c:order val="3"/>
                <c:tx>
                  <c:strRef>
                    <c:extLst xmlns:c15="http://schemas.microsoft.com/office/drawing/2012/chart">
                      <c:ext xmlns:c15="http://schemas.microsoft.com/office/drawing/2012/chart" uri="{02D57815-91ED-43cb-92C2-25804820EDAC}">
                        <c15:formulaRef>
                          <c15:sqref>'02N20W10J01'!$G$2</c15:sqref>
                        </c15:formulaRef>
                      </c:ext>
                    </c:extLst>
                    <c:strCache>
                      <c:ptCount val="1"/>
                      <c:pt idx="0">
                        <c:v>Reduced pumping with projects</c:v>
                      </c:pt>
                    </c:strCache>
                  </c:strRef>
                </c:tx>
                <c:spPr>
                  <a:ln w="19050" cap="rnd">
                    <a:solidFill>
                      <a:schemeClr val="accent4"/>
                    </a:solidFill>
                    <a:round/>
                  </a:ln>
                  <a:effectLst/>
                </c:spPr>
                <c:marker>
                  <c:symbol val="none"/>
                </c:marker>
                <c:xVal>
                  <c:numRef>
                    <c:extLst xmlns:c15="http://schemas.microsoft.com/office/drawing/2012/chart">
                      <c:ext xmlns:c15="http://schemas.microsoft.com/office/drawing/2012/chart" uri="{02D57815-91ED-43cb-92C2-25804820EDAC}">
                        <c15:formulaRef>
                          <c15:sqref>'02N20W10J01'!$A$3:$A$602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'02N20W10J01'!$G$3:$G$602</c15:sqref>
                        </c15:formulaRef>
                      </c:ext>
                    </c:extLst>
                    <c:numCache>
                      <c:formatCode>General</c:formatCode>
                      <c:ptCount val="600"/>
                      <c:pt idx="0">
                        <c:v>263.91488600000002</c:v>
                      </c:pt>
                      <c:pt idx="1">
                        <c:v>265.247589</c:v>
                      </c:pt>
                      <c:pt idx="2">
                        <c:v>267.05264299999999</c:v>
                      </c:pt>
                      <c:pt idx="3">
                        <c:v>265.708099</c:v>
                      </c:pt>
                      <c:pt idx="4">
                        <c:v>266.43325800000002</c:v>
                      </c:pt>
                      <c:pt idx="5">
                        <c:v>262.21627799999999</c:v>
                      </c:pt>
                      <c:pt idx="6">
                        <c:v>262.48232999999999</c:v>
                      </c:pt>
                      <c:pt idx="7">
                        <c:v>263.01681500000001</c:v>
                      </c:pt>
                      <c:pt idx="8">
                        <c:v>263.336365</c:v>
                      </c:pt>
                      <c:pt idx="9">
                        <c:v>258.84875499999998</c:v>
                      </c:pt>
                      <c:pt idx="10">
                        <c:v>260.21527099999997</c:v>
                      </c:pt>
                      <c:pt idx="11">
                        <c:v>261.10006700000002</c:v>
                      </c:pt>
                      <c:pt idx="12">
                        <c:v>263.33316000000002</c:v>
                      </c:pt>
                      <c:pt idx="13">
                        <c:v>265.315674</c:v>
                      </c:pt>
                      <c:pt idx="14">
                        <c:v>262.478882</c:v>
                      </c:pt>
                      <c:pt idx="15">
                        <c:v>263.84509300000002</c:v>
                      </c:pt>
                      <c:pt idx="16">
                        <c:v>264.94424400000003</c:v>
                      </c:pt>
                      <c:pt idx="17">
                        <c:v>261.79263300000002</c:v>
                      </c:pt>
                      <c:pt idx="18">
                        <c:v>261.65329000000003</c:v>
                      </c:pt>
                      <c:pt idx="19">
                        <c:v>262.61099200000001</c:v>
                      </c:pt>
                      <c:pt idx="20">
                        <c:v>262.55163599999997</c:v>
                      </c:pt>
                      <c:pt idx="21">
                        <c:v>256.69650300000001</c:v>
                      </c:pt>
                      <c:pt idx="22">
                        <c:v>258.02917500000001</c:v>
                      </c:pt>
                      <c:pt idx="23">
                        <c:v>260.88986199999999</c:v>
                      </c:pt>
                      <c:pt idx="24">
                        <c:v>263.14248700000002</c:v>
                      </c:pt>
                      <c:pt idx="25">
                        <c:v>265.118469</c:v>
                      </c:pt>
                      <c:pt idx="26">
                        <c:v>264.88824499999998</c:v>
                      </c:pt>
                      <c:pt idx="27">
                        <c:v>265.27908300000001</c:v>
                      </c:pt>
                      <c:pt idx="28">
                        <c:v>261.62298600000003</c:v>
                      </c:pt>
                      <c:pt idx="29">
                        <c:v>260.15585299999998</c:v>
                      </c:pt>
                      <c:pt idx="30">
                        <c:v>259.02557400000001</c:v>
                      </c:pt>
                      <c:pt idx="31">
                        <c:v>257.94860799999998</c:v>
                      </c:pt>
                      <c:pt idx="32">
                        <c:v>258.32290599999999</c:v>
                      </c:pt>
                      <c:pt idx="33">
                        <c:v>258.77203400000002</c:v>
                      </c:pt>
                      <c:pt idx="34">
                        <c:v>257.60372899999999</c:v>
                      </c:pt>
                      <c:pt idx="35">
                        <c:v>258.75476099999997</c:v>
                      </c:pt>
                      <c:pt idx="36">
                        <c:v>261.33068800000001</c:v>
                      </c:pt>
                      <c:pt idx="37">
                        <c:v>260.25308200000001</c:v>
                      </c:pt>
                      <c:pt idx="38">
                        <c:v>260.66729700000002</c:v>
                      </c:pt>
                      <c:pt idx="39">
                        <c:v>261.200378</c:v>
                      </c:pt>
                      <c:pt idx="40">
                        <c:v>258.398529</c:v>
                      </c:pt>
                      <c:pt idx="41">
                        <c:v>258.97720299999997</c:v>
                      </c:pt>
                      <c:pt idx="42">
                        <c:v>257.811127</c:v>
                      </c:pt>
                      <c:pt idx="43">
                        <c:v>258.29132099999998</c:v>
                      </c:pt>
                      <c:pt idx="44">
                        <c:v>257.113586</c:v>
                      </c:pt>
                      <c:pt idx="45">
                        <c:v>255.85446200000001</c:v>
                      </c:pt>
                      <c:pt idx="46">
                        <c:v>256.69162</c:v>
                      </c:pt>
                      <c:pt idx="47">
                        <c:v>258.87304699999999</c:v>
                      </c:pt>
                      <c:pt idx="48">
                        <c:v>261.31234699999999</c:v>
                      </c:pt>
                      <c:pt idx="49">
                        <c:v>263.09051499999998</c:v>
                      </c:pt>
                      <c:pt idx="50">
                        <c:v>261.00234999999998</c:v>
                      </c:pt>
                      <c:pt idx="51">
                        <c:v>259.45300300000002</c:v>
                      </c:pt>
                      <c:pt idx="52">
                        <c:v>258.072968</c:v>
                      </c:pt>
                      <c:pt idx="53">
                        <c:v>259.11828600000001</c:v>
                      </c:pt>
                      <c:pt idx="54">
                        <c:v>256.973907</c:v>
                      </c:pt>
                      <c:pt idx="55">
                        <c:v>254.75843800000001</c:v>
                      </c:pt>
                      <c:pt idx="56">
                        <c:v>254.57354699999999</c:v>
                      </c:pt>
                      <c:pt idx="57">
                        <c:v>256.203644</c:v>
                      </c:pt>
                      <c:pt idx="58">
                        <c:v>258.15597500000001</c:v>
                      </c:pt>
                      <c:pt idx="59">
                        <c:v>260.38433800000001</c:v>
                      </c:pt>
                      <c:pt idx="60">
                        <c:v>262.446777</c:v>
                      </c:pt>
                      <c:pt idx="61">
                        <c:v>263.54943800000001</c:v>
                      </c:pt>
                      <c:pt idx="62">
                        <c:v>264.98031600000002</c:v>
                      </c:pt>
                      <c:pt idx="63">
                        <c:v>266.24911500000002</c:v>
                      </c:pt>
                      <c:pt idx="64">
                        <c:v>261.39178500000003</c:v>
                      </c:pt>
                      <c:pt idx="65">
                        <c:v>259.58755500000001</c:v>
                      </c:pt>
                      <c:pt idx="66">
                        <c:v>257.807007</c:v>
                      </c:pt>
                      <c:pt idx="67">
                        <c:v>258.49618500000003</c:v>
                      </c:pt>
                      <c:pt idx="68">
                        <c:v>256.84945699999997</c:v>
                      </c:pt>
                      <c:pt idx="69">
                        <c:v>257.05209400000001</c:v>
                      </c:pt>
                      <c:pt idx="70">
                        <c:v>258.35955799999999</c:v>
                      </c:pt>
                      <c:pt idx="71">
                        <c:v>259.66940299999999</c:v>
                      </c:pt>
                      <c:pt idx="72">
                        <c:v>260.22485399999999</c:v>
                      </c:pt>
                      <c:pt idx="73">
                        <c:v>262.15576199999998</c:v>
                      </c:pt>
                      <c:pt idx="74">
                        <c:v>263.26043700000002</c:v>
                      </c:pt>
                      <c:pt idx="75">
                        <c:v>264.14978000000002</c:v>
                      </c:pt>
                      <c:pt idx="76">
                        <c:v>261.27435300000002</c:v>
                      </c:pt>
                      <c:pt idx="77">
                        <c:v>258.51980600000002</c:v>
                      </c:pt>
                      <c:pt idx="78">
                        <c:v>258.76898199999999</c:v>
                      </c:pt>
                      <c:pt idx="79">
                        <c:v>253.88270600000001</c:v>
                      </c:pt>
                      <c:pt idx="80">
                        <c:v>254.360275</c:v>
                      </c:pt>
                      <c:pt idx="81">
                        <c:v>256.82870500000001</c:v>
                      </c:pt>
                      <c:pt idx="82">
                        <c:v>258.44702100000001</c:v>
                      </c:pt>
                      <c:pt idx="83">
                        <c:v>260.69305400000002</c:v>
                      </c:pt>
                      <c:pt idx="84">
                        <c:v>262.73550399999999</c:v>
                      </c:pt>
                      <c:pt idx="85">
                        <c:v>264.440674</c:v>
                      </c:pt>
                      <c:pt idx="86">
                        <c:v>265.98602299999999</c:v>
                      </c:pt>
                      <c:pt idx="87">
                        <c:v>264.83166499999999</c:v>
                      </c:pt>
                      <c:pt idx="88">
                        <c:v>262.11679099999998</c:v>
                      </c:pt>
                      <c:pt idx="89">
                        <c:v>260.10015900000002</c:v>
                      </c:pt>
                      <c:pt idx="90">
                        <c:v>260.89910900000001</c:v>
                      </c:pt>
                      <c:pt idx="91">
                        <c:v>261.72375499999998</c:v>
                      </c:pt>
                      <c:pt idx="92">
                        <c:v>262.30593900000002</c:v>
                      </c:pt>
                      <c:pt idx="93">
                        <c:v>258.02844199999998</c:v>
                      </c:pt>
                      <c:pt idx="94">
                        <c:v>257.16653400000001</c:v>
                      </c:pt>
                      <c:pt idx="95">
                        <c:v>259.61816399999998</c:v>
                      </c:pt>
                      <c:pt idx="96">
                        <c:v>261.26391599999999</c:v>
                      </c:pt>
                      <c:pt idx="97">
                        <c:v>263.12170400000002</c:v>
                      </c:pt>
                      <c:pt idx="98">
                        <c:v>265.15008499999999</c:v>
                      </c:pt>
                      <c:pt idx="99">
                        <c:v>265.69342</c:v>
                      </c:pt>
                      <c:pt idx="100">
                        <c:v>264.874481</c:v>
                      </c:pt>
                      <c:pt idx="101">
                        <c:v>259.73931900000002</c:v>
                      </c:pt>
                      <c:pt idx="102">
                        <c:v>259.08630399999998</c:v>
                      </c:pt>
                      <c:pt idx="103">
                        <c:v>258.88769500000001</c:v>
                      </c:pt>
                      <c:pt idx="104">
                        <c:v>259.87960800000002</c:v>
                      </c:pt>
                      <c:pt idx="105">
                        <c:v>259.20632899999998</c:v>
                      </c:pt>
                      <c:pt idx="106">
                        <c:v>257.73642000000001</c:v>
                      </c:pt>
                      <c:pt idx="107">
                        <c:v>260.100525</c:v>
                      </c:pt>
                      <c:pt idx="108">
                        <c:v>262.44082600000002</c:v>
                      </c:pt>
                      <c:pt idx="109">
                        <c:v>263.73004200000003</c:v>
                      </c:pt>
                      <c:pt idx="110">
                        <c:v>264.75707999999997</c:v>
                      </c:pt>
                      <c:pt idx="111">
                        <c:v>265.21997099999999</c:v>
                      </c:pt>
                      <c:pt idx="112">
                        <c:v>261.37942500000003</c:v>
                      </c:pt>
                      <c:pt idx="113">
                        <c:v>258.94564800000001</c:v>
                      </c:pt>
                      <c:pt idx="114">
                        <c:v>257.390961</c:v>
                      </c:pt>
                      <c:pt idx="115">
                        <c:v>256.02773999999999</c:v>
                      </c:pt>
                      <c:pt idx="116">
                        <c:v>258.63226300000002</c:v>
                      </c:pt>
                      <c:pt idx="117">
                        <c:v>259.00238000000002</c:v>
                      </c:pt>
                      <c:pt idx="118">
                        <c:v>259.61563100000001</c:v>
                      </c:pt>
                      <c:pt idx="119">
                        <c:v>260.74246199999999</c:v>
                      </c:pt>
                      <c:pt idx="120">
                        <c:v>262.69284099999999</c:v>
                      </c:pt>
                      <c:pt idx="121">
                        <c:v>264.43347199999999</c:v>
                      </c:pt>
                      <c:pt idx="122">
                        <c:v>265.23236100000003</c:v>
                      </c:pt>
                      <c:pt idx="123">
                        <c:v>266.32931500000001</c:v>
                      </c:pt>
                      <c:pt idx="124">
                        <c:v>263.19259599999998</c:v>
                      </c:pt>
                      <c:pt idx="125">
                        <c:v>260.12359600000002</c:v>
                      </c:pt>
                      <c:pt idx="126">
                        <c:v>259.04476899999997</c:v>
                      </c:pt>
                      <c:pt idx="127">
                        <c:v>258.18554699999999</c:v>
                      </c:pt>
                      <c:pt idx="128">
                        <c:v>257.34039300000001</c:v>
                      </c:pt>
                      <c:pt idx="129">
                        <c:v>258.88241599999998</c:v>
                      </c:pt>
                      <c:pt idx="130">
                        <c:v>258.98397799999998</c:v>
                      </c:pt>
                      <c:pt idx="131">
                        <c:v>261.28720099999998</c:v>
                      </c:pt>
                      <c:pt idx="132">
                        <c:v>263.41287199999999</c:v>
                      </c:pt>
                      <c:pt idx="133">
                        <c:v>265.18670700000001</c:v>
                      </c:pt>
                      <c:pt idx="134">
                        <c:v>266.84445199999999</c:v>
                      </c:pt>
                      <c:pt idx="135">
                        <c:v>268.043091</c:v>
                      </c:pt>
                      <c:pt idx="136">
                        <c:v>268.38638300000002</c:v>
                      </c:pt>
                      <c:pt idx="137">
                        <c:v>261.40194700000001</c:v>
                      </c:pt>
                      <c:pt idx="138">
                        <c:v>260.17224099999999</c:v>
                      </c:pt>
                      <c:pt idx="139">
                        <c:v>259.591095</c:v>
                      </c:pt>
                      <c:pt idx="140">
                        <c:v>258.95178199999998</c:v>
                      </c:pt>
                      <c:pt idx="141">
                        <c:v>260.49960299999998</c:v>
                      </c:pt>
                      <c:pt idx="142">
                        <c:v>260.19927999999999</c:v>
                      </c:pt>
                      <c:pt idx="143">
                        <c:v>262.26318400000002</c:v>
                      </c:pt>
                      <c:pt idx="144">
                        <c:v>263.53216600000002</c:v>
                      </c:pt>
                      <c:pt idx="145">
                        <c:v>264.294983</c:v>
                      </c:pt>
                      <c:pt idx="146">
                        <c:v>265.18188500000002</c:v>
                      </c:pt>
                      <c:pt idx="147">
                        <c:v>266.40005500000001</c:v>
                      </c:pt>
                      <c:pt idx="148">
                        <c:v>263.51413000000002</c:v>
                      </c:pt>
                      <c:pt idx="149">
                        <c:v>260.64993299999998</c:v>
                      </c:pt>
                      <c:pt idx="150">
                        <c:v>258.83392300000003</c:v>
                      </c:pt>
                      <c:pt idx="151">
                        <c:v>259.48333700000001</c:v>
                      </c:pt>
                      <c:pt idx="152">
                        <c:v>257.93746900000002</c:v>
                      </c:pt>
                      <c:pt idx="153">
                        <c:v>259.24517800000001</c:v>
                      </c:pt>
                      <c:pt idx="154">
                        <c:v>259.61068699999998</c:v>
                      </c:pt>
                      <c:pt idx="155">
                        <c:v>260.84851099999997</c:v>
                      </c:pt>
                      <c:pt idx="156">
                        <c:v>263.133331</c:v>
                      </c:pt>
                      <c:pt idx="157">
                        <c:v>264.87252799999999</c:v>
                      </c:pt>
                      <c:pt idx="158">
                        <c:v>266.48117100000002</c:v>
                      </c:pt>
                      <c:pt idx="159">
                        <c:v>267.18542500000001</c:v>
                      </c:pt>
                      <c:pt idx="160">
                        <c:v>263.89871199999999</c:v>
                      </c:pt>
                      <c:pt idx="161">
                        <c:v>260.78002900000001</c:v>
                      </c:pt>
                      <c:pt idx="162">
                        <c:v>259.83496100000002</c:v>
                      </c:pt>
                      <c:pt idx="163">
                        <c:v>259.10867300000001</c:v>
                      </c:pt>
                      <c:pt idx="164">
                        <c:v>258.37350500000002</c:v>
                      </c:pt>
                      <c:pt idx="165">
                        <c:v>258.91876200000002</c:v>
                      </c:pt>
                      <c:pt idx="166">
                        <c:v>259.35446200000001</c:v>
                      </c:pt>
                      <c:pt idx="167">
                        <c:v>261.58358800000002</c:v>
                      </c:pt>
                      <c:pt idx="168">
                        <c:v>263.08364899999998</c:v>
                      </c:pt>
                      <c:pt idx="169">
                        <c:v>264.916473</c:v>
                      </c:pt>
                      <c:pt idx="170">
                        <c:v>266.47085600000003</c:v>
                      </c:pt>
                      <c:pt idx="171">
                        <c:v>267.11441000000002</c:v>
                      </c:pt>
                      <c:pt idx="172">
                        <c:v>263.86648600000001</c:v>
                      </c:pt>
                      <c:pt idx="173">
                        <c:v>260.80718999999999</c:v>
                      </c:pt>
                      <c:pt idx="174">
                        <c:v>259.980164</c:v>
                      </c:pt>
                      <c:pt idx="175">
                        <c:v>259.37033100000002</c:v>
                      </c:pt>
                      <c:pt idx="176">
                        <c:v>258.73974600000003</c:v>
                      </c:pt>
                      <c:pt idx="177">
                        <c:v>258.05636600000003</c:v>
                      </c:pt>
                      <c:pt idx="178">
                        <c:v>260.31549100000001</c:v>
                      </c:pt>
                      <c:pt idx="179">
                        <c:v>262.002228</c:v>
                      </c:pt>
                      <c:pt idx="180">
                        <c:v>261.61520400000001</c:v>
                      </c:pt>
                      <c:pt idx="181">
                        <c:v>263.13183600000002</c:v>
                      </c:pt>
                      <c:pt idx="182">
                        <c:v>264.97079500000001</c:v>
                      </c:pt>
                      <c:pt idx="183">
                        <c:v>262.844269</c:v>
                      </c:pt>
                      <c:pt idx="184">
                        <c:v>262.151093</c:v>
                      </c:pt>
                      <c:pt idx="185">
                        <c:v>261.629974</c:v>
                      </c:pt>
                      <c:pt idx="186">
                        <c:v>262.41744999999997</c:v>
                      </c:pt>
                      <c:pt idx="187">
                        <c:v>255.78666699999999</c:v>
                      </c:pt>
                      <c:pt idx="188">
                        <c:v>256.75900300000001</c:v>
                      </c:pt>
                      <c:pt idx="189">
                        <c:v>258.62313799999998</c:v>
                      </c:pt>
                      <c:pt idx="190">
                        <c:v>260.01867700000003</c:v>
                      </c:pt>
                      <c:pt idx="191">
                        <c:v>262.10180700000001</c:v>
                      </c:pt>
                      <c:pt idx="192">
                        <c:v>262.72384599999998</c:v>
                      </c:pt>
                      <c:pt idx="193">
                        <c:v>263.52734400000003</c:v>
                      </c:pt>
                      <c:pt idx="194">
                        <c:v>265.02255200000002</c:v>
                      </c:pt>
                      <c:pt idx="195">
                        <c:v>265.77725199999998</c:v>
                      </c:pt>
                      <c:pt idx="196">
                        <c:v>263.03909299999998</c:v>
                      </c:pt>
                      <c:pt idx="197">
                        <c:v>260.42257699999999</c:v>
                      </c:pt>
                      <c:pt idx="198">
                        <c:v>259.01773100000003</c:v>
                      </c:pt>
                      <c:pt idx="199">
                        <c:v>257.836792</c:v>
                      </c:pt>
                      <c:pt idx="200">
                        <c:v>256.74707000000001</c:v>
                      </c:pt>
                      <c:pt idx="201">
                        <c:v>257.68884300000002</c:v>
                      </c:pt>
                      <c:pt idx="202">
                        <c:v>260.201233</c:v>
                      </c:pt>
                      <c:pt idx="203">
                        <c:v>262.489349</c:v>
                      </c:pt>
                      <c:pt idx="204">
                        <c:v>263.73312399999998</c:v>
                      </c:pt>
                      <c:pt idx="205">
                        <c:v>264.20428500000003</c:v>
                      </c:pt>
                      <c:pt idx="206">
                        <c:v>264.97451799999999</c:v>
                      </c:pt>
                      <c:pt idx="207">
                        <c:v>261.91369600000002</c:v>
                      </c:pt>
                      <c:pt idx="208">
                        <c:v>260.72662400000002</c:v>
                      </c:pt>
                      <c:pt idx="209">
                        <c:v>260.32275399999997</c:v>
                      </c:pt>
                      <c:pt idx="210">
                        <c:v>259.485321</c:v>
                      </c:pt>
                      <c:pt idx="211">
                        <c:v>259.83978300000001</c:v>
                      </c:pt>
                      <c:pt idx="212">
                        <c:v>259.01419099999998</c:v>
                      </c:pt>
                      <c:pt idx="213">
                        <c:v>259.04492199999999</c:v>
                      </c:pt>
                      <c:pt idx="214">
                        <c:v>258.19085699999999</c:v>
                      </c:pt>
                      <c:pt idx="215">
                        <c:v>259.433289</c:v>
                      </c:pt>
                      <c:pt idx="216">
                        <c:v>257.60726899999997</c:v>
                      </c:pt>
                      <c:pt idx="217">
                        <c:v>258.65859999999998</c:v>
                      </c:pt>
                      <c:pt idx="218">
                        <c:v>260.729919</c:v>
                      </c:pt>
                      <c:pt idx="219">
                        <c:v>262.03762799999998</c:v>
                      </c:pt>
                      <c:pt idx="220">
                        <c:v>259.99694799999997</c:v>
                      </c:pt>
                      <c:pt idx="221">
                        <c:v>259.48165899999998</c:v>
                      </c:pt>
                      <c:pt idx="222">
                        <c:v>259.13479599999999</c:v>
                      </c:pt>
                      <c:pt idx="223">
                        <c:v>258.78054800000001</c:v>
                      </c:pt>
                      <c:pt idx="224">
                        <c:v>258.42849699999999</c:v>
                      </c:pt>
                      <c:pt idx="225">
                        <c:v>257.46142600000002</c:v>
                      </c:pt>
                      <c:pt idx="226">
                        <c:v>257.14541600000001</c:v>
                      </c:pt>
                      <c:pt idx="227">
                        <c:v>259.070404</c:v>
                      </c:pt>
                      <c:pt idx="228">
                        <c:v>261.156586</c:v>
                      </c:pt>
                      <c:pt idx="229">
                        <c:v>262.42120399999999</c:v>
                      </c:pt>
                      <c:pt idx="230">
                        <c:v>263.46456899999998</c:v>
                      </c:pt>
                      <c:pt idx="231">
                        <c:v>260.79424999999998</c:v>
                      </c:pt>
                      <c:pt idx="232">
                        <c:v>261.618134</c:v>
                      </c:pt>
                      <c:pt idx="233">
                        <c:v>258.410706</c:v>
                      </c:pt>
                      <c:pt idx="234">
                        <c:v>257.48675500000002</c:v>
                      </c:pt>
                      <c:pt idx="235">
                        <c:v>256.86642499999999</c:v>
                      </c:pt>
                      <c:pt idx="236">
                        <c:v>256.25820900000002</c:v>
                      </c:pt>
                      <c:pt idx="237">
                        <c:v>255.61082500000001</c:v>
                      </c:pt>
                      <c:pt idx="238">
                        <c:v>256.96859699999999</c:v>
                      </c:pt>
                      <c:pt idx="239">
                        <c:v>259.186035</c:v>
                      </c:pt>
                      <c:pt idx="240">
                        <c:v>261.404877</c:v>
                      </c:pt>
                      <c:pt idx="241">
                        <c:v>263.00097699999998</c:v>
                      </c:pt>
                      <c:pt idx="242">
                        <c:v>264.121307</c:v>
                      </c:pt>
                      <c:pt idx="243">
                        <c:v>264.89782700000001</c:v>
                      </c:pt>
                      <c:pt idx="244">
                        <c:v>264.94396999999998</c:v>
                      </c:pt>
                      <c:pt idx="245">
                        <c:v>258.26882899999998</c:v>
                      </c:pt>
                      <c:pt idx="246">
                        <c:v>256.27401700000001</c:v>
                      </c:pt>
                      <c:pt idx="247">
                        <c:v>254.96412699999999</c:v>
                      </c:pt>
                      <c:pt idx="248">
                        <c:v>256.052277</c:v>
                      </c:pt>
                      <c:pt idx="249">
                        <c:v>257.026703</c:v>
                      </c:pt>
                      <c:pt idx="250">
                        <c:v>258.27127100000001</c:v>
                      </c:pt>
                      <c:pt idx="251">
                        <c:v>258.88534499999997</c:v>
                      </c:pt>
                      <c:pt idx="252">
                        <c:v>260.81118800000002</c:v>
                      </c:pt>
                      <c:pt idx="253">
                        <c:v>261.99490400000002</c:v>
                      </c:pt>
                      <c:pt idx="254">
                        <c:v>262.88635299999999</c:v>
                      </c:pt>
                      <c:pt idx="255">
                        <c:v>263.63378899999998</c:v>
                      </c:pt>
                      <c:pt idx="256">
                        <c:v>260.60864299999997</c:v>
                      </c:pt>
                      <c:pt idx="257">
                        <c:v>257.76559400000002</c:v>
                      </c:pt>
                      <c:pt idx="258">
                        <c:v>256.02990699999998</c:v>
                      </c:pt>
                      <c:pt idx="259">
                        <c:v>255.92317199999999</c:v>
                      </c:pt>
                      <c:pt idx="260">
                        <c:v>254.48036200000001</c:v>
                      </c:pt>
                      <c:pt idx="261">
                        <c:v>255.66213999999999</c:v>
                      </c:pt>
                      <c:pt idx="262">
                        <c:v>257.06976300000002</c:v>
                      </c:pt>
                      <c:pt idx="263">
                        <c:v>259.36868299999998</c:v>
                      </c:pt>
                      <c:pt idx="264">
                        <c:v>261.82482900000002</c:v>
                      </c:pt>
                      <c:pt idx="265">
                        <c:v>262.02404799999999</c:v>
                      </c:pt>
                      <c:pt idx="266">
                        <c:v>263.81839000000002</c:v>
                      </c:pt>
                      <c:pt idx="267">
                        <c:v>264.92288200000002</c:v>
                      </c:pt>
                      <c:pt idx="268">
                        <c:v>262.451233</c:v>
                      </c:pt>
                      <c:pt idx="269">
                        <c:v>259.98834199999999</c:v>
                      </c:pt>
                      <c:pt idx="270">
                        <c:v>259.09954800000003</c:v>
                      </c:pt>
                      <c:pt idx="271">
                        <c:v>258.38571200000001</c:v>
                      </c:pt>
                      <c:pt idx="272">
                        <c:v>257.687927</c:v>
                      </c:pt>
                      <c:pt idx="273">
                        <c:v>256.95886200000001</c:v>
                      </c:pt>
                      <c:pt idx="274">
                        <c:v>258.889679</c:v>
                      </c:pt>
                      <c:pt idx="275">
                        <c:v>261.24020400000001</c:v>
                      </c:pt>
                      <c:pt idx="276">
                        <c:v>262.76336700000002</c:v>
                      </c:pt>
                      <c:pt idx="277">
                        <c:v>261.408661</c:v>
                      </c:pt>
                      <c:pt idx="278">
                        <c:v>262.06625400000001</c:v>
                      </c:pt>
                      <c:pt idx="279">
                        <c:v>263.006348</c:v>
                      </c:pt>
                      <c:pt idx="280">
                        <c:v>261.403839</c:v>
                      </c:pt>
                      <c:pt idx="281">
                        <c:v>259.74337800000001</c:v>
                      </c:pt>
                      <c:pt idx="282">
                        <c:v>258.98684700000001</c:v>
                      </c:pt>
                      <c:pt idx="283">
                        <c:v>258.36767600000002</c:v>
                      </c:pt>
                      <c:pt idx="284">
                        <c:v>257.78445399999998</c:v>
                      </c:pt>
                      <c:pt idx="285">
                        <c:v>257.18817100000001</c:v>
                      </c:pt>
                      <c:pt idx="286">
                        <c:v>258.49743699999999</c:v>
                      </c:pt>
                      <c:pt idx="287">
                        <c:v>259.10528599999998</c:v>
                      </c:pt>
                      <c:pt idx="288">
                        <c:v>261.230682</c:v>
                      </c:pt>
                      <c:pt idx="289">
                        <c:v>263.091339</c:v>
                      </c:pt>
                      <c:pt idx="290">
                        <c:v>264.85906999999997</c:v>
                      </c:pt>
                      <c:pt idx="291">
                        <c:v>265.77749599999999</c:v>
                      </c:pt>
                      <c:pt idx="292">
                        <c:v>259.20107999999999</c:v>
                      </c:pt>
                      <c:pt idx="293">
                        <c:v>259.33303799999999</c:v>
                      </c:pt>
                      <c:pt idx="294">
                        <c:v>258.81308000000001</c:v>
                      </c:pt>
                      <c:pt idx="295">
                        <c:v>258.121307</c:v>
                      </c:pt>
                      <c:pt idx="296">
                        <c:v>257.426605</c:v>
                      </c:pt>
                      <c:pt idx="297">
                        <c:v>256.70977800000003</c:v>
                      </c:pt>
                      <c:pt idx="298">
                        <c:v>257.97872899999999</c:v>
                      </c:pt>
                      <c:pt idx="299">
                        <c:v>259.35189800000001</c:v>
                      </c:pt>
                      <c:pt idx="300">
                        <c:v>261.40679899999998</c:v>
                      </c:pt>
                      <c:pt idx="301">
                        <c:v>262.56228599999997</c:v>
                      </c:pt>
                      <c:pt idx="302">
                        <c:v>262.77133199999997</c:v>
                      </c:pt>
                      <c:pt idx="303">
                        <c:v>263.36621100000002</c:v>
                      </c:pt>
                      <c:pt idx="304">
                        <c:v>264.69042999999999</c:v>
                      </c:pt>
                      <c:pt idx="305">
                        <c:v>259.28942899999998</c:v>
                      </c:pt>
                      <c:pt idx="306">
                        <c:v>258.07617199999999</c:v>
                      </c:pt>
                      <c:pt idx="307">
                        <c:v>258.45526100000001</c:v>
                      </c:pt>
                      <c:pt idx="308">
                        <c:v>257.63287400000002</c:v>
                      </c:pt>
                      <c:pt idx="309">
                        <c:v>256.648438</c:v>
                      </c:pt>
                      <c:pt idx="310">
                        <c:v>257.97232100000002</c:v>
                      </c:pt>
                      <c:pt idx="311">
                        <c:v>259.873535</c:v>
                      </c:pt>
                      <c:pt idx="312">
                        <c:v>262.14575200000002</c:v>
                      </c:pt>
                      <c:pt idx="313">
                        <c:v>263.28628500000002</c:v>
                      </c:pt>
                      <c:pt idx="314">
                        <c:v>260.54452500000002</c:v>
                      </c:pt>
                      <c:pt idx="315">
                        <c:v>261.86270100000002</c:v>
                      </c:pt>
                      <c:pt idx="316">
                        <c:v>262.99148600000001</c:v>
                      </c:pt>
                      <c:pt idx="317">
                        <c:v>260.42321800000002</c:v>
                      </c:pt>
                      <c:pt idx="318">
                        <c:v>259.902649</c:v>
                      </c:pt>
                      <c:pt idx="319">
                        <c:v>259.589111</c:v>
                      </c:pt>
                      <c:pt idx="320">
                        <c:v>259.24923699999999</c:v>
                      </c:pt>
                      <c:pt idx="321">
                        <c:v>258.72271699999999</c:v>
                      </c:pt>
                      <c:pt idx="322">
                        <c:v>258.3526</c:v>
                      </c:pt>
                      <c:pt idx="323">
                        <c:v>259.181488</c:v>
                      </c:pt>
                      <c:pt idx="324">
                        <c:v>261.25064099999997</c:v>
                      </c:pt>
                      <c:pt idx="325">
                        <c:v>262.04714999999999</c:v>
                      </c:pt>
                      <c:pt idx="326">
                        <c:v>263.42486600000001</c:v>
                      </c:pt>
                      <c:pt idx="327">
                        <c:v>263.85708599999998</c:v>
                      </c:pt>
                      <c:pt idx="328">
                        <c:v>263.38537600000001</c:v>
                      </c:pt>
                      <c:pt idx="329">
                        <c:v>259.58654799999999</c:v>
                      </c:pt>
                      <c:pt idx="330">
                        <c:v>258.12881499999997</c:v>
                      </c:pt>
                      <c:pt idx="331">
                        <c:v>257.01870700000001</c:v>
                      </c:pt>
                      <c:pt idx="332">
                        <c:v>255.972656</c:v>
                      </c:pt>
                      <c:pt idx="333">
                        <c:v>257.56698599999999</c:v>
                      </c:pt>
                      <c:pt idx="334">
                        <c:v>258.73642000000001</c:v>
                      </c:pt>
                      <c:pt idx="335">
                        <c:v>260.89761399999998</c:v>
                      </c:pt>
                      <c:pt idx="336">
                        <c:v>262.84375</c:v>
                      </c:pt>
                      <c:pt idx="337">
                        <c:v>264.53094499999997</c:v>
                      </c:pt>
                      <c:pt idx="338">
                        <c:v>266.12582400000002</c:v>
                      </c:pt>
                      <c:pt idx="339">
                        <c:v>267.42233299999998</c:v>
                      </c:pt>
                      <c:pt idx="340">
                        <c:v>264.22439600000001</c:v>
                      </c:pt>
                      <c:pt idx="341">
                        <c:v>261.06814600000001</c:v>
                      </c:pt>
                      <c:pt idx="342">
                        <c:v>260.57766700000002</c:v>
                      </c:pt>
                      <c:pt idx="343">
                        <c:v>260.27298000000002</c:v>
                      </c:pt>
                      <c:pt idx="344">
                        <c:v>261.21035799999999</c:v>
                      </c:pt>
                      <c:pt idx="345">
                        <c:v>260.771027</c:v>
                      </c:pt>
                      <c:pt idx="346">
                        <c:v>260.35168499999997</c:v>
                      </c:pt>
                      <c:pt idx="347">
                        <c:v>259.93017600000002</c:v>
                      </c:pt>
                      <c:pt idx="348">
                        <c:v>261.68310500000001</c:v>
                      </c:pt>
                      <c:pt idx="349">
                        <c:v>263.53445399999998</c:v>
                      </c:pt>
                      <c:pt idx="350">
                        <c:v>262.26852400000001</c:v>
                      </c:pt>
                      <c:pt idx="351">
                        <c:v>263.00067100000001</c:v>
                      </c:pt>
                      <c:pt idx="352">
                        <c:v>261.36874399999999</c:v>
                      </c:pt>
                      <c:pt idx="353">
                        <c:v>259.735229</c:v>
                      </c:pt>
                      <c:pt idx="354">
                        <c:v>258.95721400000002</c:v>
                      </c:pt>
                      <c:pt idx="355">
                        <c:v>258.29589800000002</c:v>
                      </c:pt>
                      <c:pt idx="356">
                        <c:v>258.31961100000001</c:v>
                      </c:pt>
                      <c:pt idx="357">
                        <c:v>258.47186299999998</c:v>
                      </c:pt>
                      <c:pt idx="358">
                        <c:v>257.73056000000003</c:v>
                      </c:pt>
                      <c:pt idx="359">
                        <c:v>258.93008400000002</c:v>
                      </c:pt>
                      <c:pt idx="360">
                        <c:v>261.06124899999998</c:v>
                      </c:pt>
                      <c:pt idx="361">
                        <c:v>262.76135299999999</c:v>
                      </c:pt>
                      <c:pt idx="362">
                        <c:v>263.80850199999998</c:v>
                      </c:pt>
                      <c:pt idx="363">
                        <c:v>264.58459499999998</c:v>
                      </c:pt>
                      <c:pt idx="364">
                        <c:v>261.52294899999998</c:v>
                      </c:pt>
                      <c:pt idx="365">
                        <c:v>258.59893799999998</c:v>
                      </c:pt>
                      <c:pt idx="366">
                        <c:v>257.94070399999998</c:v>
                      </c:pt>
                      <c:pt idx="367">
                        <c:v>257.478363</c:v>
                      </c:pt>
                      <c:pt idx="368">
                        <c:v>256.967896</c:v>
                      </c:pt>
                      <c:pt idx="369">
                        <c:v>256.38937399999998</c:v>
                      </c:pt>
                      <c:pt idx="370">
                        <c:v>258.38284299999998</c:v>
                      </c:pt>
                      <c:pt idx="371">
                        <c:v>259.63180499999999</c:v>
                      </c:pt>
                      <c:pt idx="372">
                        <c:v>260.87118500000003</c:v>
                      </c:pt>
                      <c:pt idx="373">
                        <c:v>260.02157599999998</c:v>
                      </c:pt>
                      <c:pt idx="374">
                        <c:v>260.77142300000003</c:v>
                      </c:pt>
                      <c:pt idx="375">
                        <c:v>259.99011200000001</c:v>
                      </c:pt>
                      <c:pt idx="376">
                        <c:v>258.94296300000002</c:v>
                      </c:pt>
                      <c:pt idx="377">
                        <c:v>258.03198200000003</c:v>
                      </c:pt>
                      <c:pt idx="378">
                        <c:v>256.58142099999998</c:v>
                      </c:pt>
                      <c:pt idx="379">
                        <c:v>256.63723800000002</c:v>
                      </c:pt>
                      <c:pt idx="380">
                        <c:v>256.41748000000001</c:v>
                      </c:pt>
                      <c:pt idx="381">
                        <c:v>255.02851899999999</c:v>
                      </c:pt>
                      <c:pt idx="382">
                        <c:v>256.76828</c:v>
                      </c:pt>
                      <c:pt idx="383">
                        <c:v>258.34442100000001</c:v>
                      </c:pt>
                      <c:pt idx="384">
                        <c:v>260.36447099999998</c:v>
                      </c:pt>
                      <c:pt idx="385">
                        <c:v>262.431488</c:v>
                      </c:pt>
                      <c:pt idx="386">
                        <c:v>263.78402699999998</c:v>
                      </c:pt>
                      <c:pt idx="387">
                        <c:v>262.09350599999999</c:v>
                      </c:pt>
                      <c:pt idx="388">
                        <c:v>260.20639</c:v>
                      </c:pt>
                      <c:pt idx="389">
                        <c:v>258.59903000000003</c:v>
                      </c:pt>
                      <c:pt idx="390">
                        <c:v>258.528503</c:v>
                      </c:pt>
                      <c:pt idx="391">
                        <c:v>258.52404799999999</c:v>
                      </c:pt>
                      <c:pt idx="392">
                        <c:v>258.43737800000002</c:v>
                      </c:pt>
                      <c:pt idx="393">
                        <c:v>259.27142300000003</c:v>
                      </c:pt>
                      <c:pt idx="394">
                        <c:v>258.99514799999997</c:v>
                      </c:pt>
                      <c:pt idx="395">
                        <c:v>257.32720899999998</c:v>
                      </c:pt>
                      <c:pt idx="396">
                        <c:v>255.79354900000001</c:v>
                      </c:pt>
                      <c:pt idx="397">
                        <c:v>257.82650799999999</c:v>
                      </c:pt>
                      <c:pt idx="398">
                        <c:v>260.02014200000002</c:v>
                      </c:pt>
                      <c:pt idx="399">
                        <c:v>261.15704299999999</c:v>
                      </c:pt>
                      <c:pt idx="400">
                        <c:v>259.03112800000002</c:v>
                      </c:pt>
                      <c:pt idx="401">
                        <c:v>258.56921399999999</c:v>
                      </c:pt>
                      <c:pt idx="402">
                        <c:v>256.15115400000002</c:v>
                      </c:pt>
                      <c:pt idx="403">
                        <c:v>256.24301100000002</c:v>
                      </c:pt>
                      <c:pt idx="404">
                        <c:v>257.666718</c:v>
                      </c:pt>
                      <c:pt idx="405">
                        <c:v>258.57879600000001</c:v>
                      </c:pt>
                      <c:pt idx="406">
                        <c:v>260.06399499999998</c:v>
                      </c:pt>
                      <c:pt idx="407">
                        <c:v>258.55355800000001</c:v>
                      </c:pt>
                      <c:pt idx="408">
                        <c:v>260.19717400000002</c:v>
                      </c:pt>
                      <c:pt idx="409">
                        <c:v>258.34054600000002</c:v>
                      </c:pt>
                      <c:pt idx="410">
                        <c:v>259.93182400000001</c:v>
                      </c:pt>
                      <c:pt idx="411">
                        <c:v>261.18911700000001</c:v>
                      </c:pt>
                      <c:pt idx="412">
                        <c:v>258.89016700000002</c:v>
                      </c:pt>
                      <c:pt idx="413">
                        <c:v>259.01623499999999</c:v>
                      </c:pt>
                      <c:pt idx="414">
                        <c:v>257.65954599999998</c:v>
                      </c:pt>
                      <c:pt idx="415">
                        <c:v>256.27468900000002</c:v>
                      </c:pt>
                      <c:pt idx="416">
                        <c:v>255.05418399999999</c:v>
                      </c:pt>
                      <c:pt idx="417">
                        <c:v>256.11325099999999</c:v>
                      </c:pt>
                      <c:pt idx="418">
                        <c:v>257.41360500000002</c:v>
                      </c:pt>
                      <c:pt idx="419">
                        <c:v>259.460846</c:v>
                      </c:pt>
                      <c:pt idx="420">
                        <c:v>260.67791699999998</c:v>
                      </c:pt>
                      <c:pt idx="421">
                        <c:v>260.89031999999997</c:v>
                      </c:pt>
                      <c:pt idx="422">
                        <c:v>261.732056</c:v>
                      </c:pt>
                      <c:pt idx="423">
                        <c:v>263.35769699999997</c:v>
                      </c:pt>
                      <c:pt idx="424">
                        <c:v>261.07785000000001</c:v>
                      </c:pt>
                      <c:pt idx="425">
                        <c:v>258.63543700000002</c:v>
                      </c:pt>
                      <c:pt idx="426">
                        <c:v>256.71133400000002</c:v>
                      </c:pt>
                      <c:pt idx="427">
                        <c:v>256.73516799999999</c:v>
                      </c:pt>
                      <c:pt idx="428">
                        <c:v>257.80697600000002</c:v>
                      </c:pt>
                      <c:pt idx="429">
                        <c:v>256.00967400000002</c:v>
                      </c:pt>
                      <c:pt idx="430">
                        <c:v>258.53430200000003</c:v>
                      </c:pt>
                      <c:pt idx="431">
                        <c:v>261.11056500000001</c:v>
                      </c:pt>
                      <c:pt idx="432">
                        <c:v>262.71603399999998</c:v>
                      </c:pt>
                      <c:pt idx="433">
                        <c:v>263.656158</c:v>
                      </c:pt>
                      <c:pt idx="434">
                        <c:v>263.08801299999999</c:v>
                      </c:pt>
                      <c:pt idx="435">
                        <c:v>262.42474399999998</c:v>
                      </c:pt>
                      <c:pt idx="436">
                        <c:v>259.34121699999997</c:v>
                      </c:pt>
                      <c:pt idx="437">
                        <c:v>258.98074300000002</c:v>
                      </c:pt>
                      <c:pt idx="438">
                        <c:v>258.07464599999997</c:v>
                      </c:pt>
                      <c:pt idx="439">
                        <c:v>257.13247699999999</c:v>
                      </c:pt>
                      <c:pt idx="440">
                        <c:v>256.60726899999997</c:v>
                      </c:pt>
                      <c:pt idx="441">
                        <c:v>255.98022499999999</c:v>
                      </c:pt>
                      <c:pt idx="442">
                        <c:v>258.29562399999998</c:v>
                      </c:pt>
                      <c:pt idx="443">
                        <c:v>260.79702800000001</c:v>
                      </c:pt>
                      <c:pt idx="444">
                        <c:v>262.88021900000001</c:v>
                      </c:pt>
                      <c:pt idx="445">
                        <c:v>263.82614100000001</c:v>
                      </c:pt>
                      <c:pt idx="446">
                        <c:v>264.99960299999998</c:v>
                      </c:pt>
                      <c:pt idx="447">
                        <c:v>266.30651899999998</c:v>
                      </c:pt>
                      <c:pt idx="448">
                        <c:v>261.504211</c:v>
                      </c:pt>
                      <c:pt idx="449">
                        <c:v>260.304596</c:v>
                      </c:pt>
                      <c:pt idx="450">
                        <c:v>259.02749599999999</c:v>
                      </c:pt>
                      <c:pt idx="451">
                        <c:v>257.75882000000001</c:v>
                      </c:pt>
                      <c:pt idx="452">
                        <c:v>258.81295799999998</c:v>
                      </c:pt>
                      <c:pt idx="453">
                        <c:v>257.52600100000001</c:v>
                      </c:pt>
                      <c:pt idx="454">
                        <c:v>259.85122699999999</c:v>
                      </c:pt>
                      <c:pt idx="455">
                        <c:v>261.99612400000001</c:v>
                      </c:pt>
                      <c:pt idx="456">
                        <c:v>263.225616</c:v>
                      </c:pt>
                      <c:pt idx="457">
                        <c:v>263.95092799999998</c:v>
                      </c:pt>
                      <c:pt idx="458">
                        <c:v>265.34930400000002</c:v>
                      </c:pt>
                      <c:pt idx="459">
                        <c:v>265.963165</c:v>
                      </c:pt>
                      <c:pt idx="460">
                        <c:v>262.99963400000001</c:v>
                      </c:pt>
                      <c:pt idx="461">
                        <c:v>260.18627900000001</c:v>
                      </c:pt>
                      <c:pt idx="462">
                        <c:v>258.13369799999998</c:v>
                      </c:pt>
                      <c:pt idx="463">
                        <c:v>258.696686</c:v>
                      </c:pt>
                      <c:pt idx="464">
                        <c:v>256.97384599999998</c:v>
                      </c:pt>
                      <c:pt idx="465">
                        <c:v>257.96508799999998</c:v>
                      </c:pt>
                      <c:pt idx="466">
                        <c:v>258.98312399999998</c:v>
                      </c:pt>
                      <c:pt idx="467">
                        <c:v>260.17590300000001</c:v>
                      </c:pt>
                      <c:pt idx="468">
                        <c:v>262.47216800000001</c:v>
                      </c:pt>
                      <c:pt idx="469">
                        <c:v>264.36080900000002</c:v>
                      </c:pt>
                      <c:pt idx="470">
                        <c:v>265.40029900000002</c:v>
                      </c:pt>
                      <c:pt idx="471">
                        <c:v>266.02981599999998</c:v>
                      </c:pt>
                      <c:pt idx="472">
                        <c:v>262.91021699999999</c:v>
                      </c:pt>
                      <c:pt idx="473">
                        <c:v>259.95248400000003</c:v>
                      </c:pt>
                      <c:pt idx="474">
                        <c:v>259.41726699999998</c:v>
                      </c:pt>
                      <c:pt idx="475">
                        <c:v>259.06924400000003</c:v>
                      </c:pt>
                      <c:pt idx="476">
                        <c:v>258.65594499999997</c:v>
                      </c:pt>
                      <c:pt idx="477">
                        <c:v>258.17233299999998</c:v>
                      </c:pt>
                      <c:pt idx="478">
                        <c:v>259.46322600000002</c:v>
                      </c:pt>
                      <c:pt idx="479">
                        <c:v>259.76010100000002</c:v>
                      </c:pt>
                      <c:pt idx="480">
                        <c:v>261.401093</c:v>
                      </c:pt>
                      <c:pt idx="481">
                        <c:v>262.94220000000001</c:v>
                      </c:pt>
                      <c:pt idx="482">
                        <c:v>264.702179</c:v>
                      </c:pt>
                      <c:pt idx="483">
                        <c:v>263.201324</c:v>
                      </c:pt>
                      <c:pt idx="484">
                        <c:v>261.38067599999999</c:v>
                      </c:pt>
                      <c:pt idx="485">
                        <c:v>259.77795400000002</c:v>
                      </c:pt>
                      <c:pt idx="486">
                        <c:v>258.95117199999999</c:v>
                      </c:pt>
                      <c:pt idx="487">
                        <c:v>258.213684</c:v>
                      </c:pt>
                      <c:pt idx="488">
                        <c:v>257.50216699999999</c:v>
                      </c:pt>
                      <c:pt idx="489">
                        <c:v>256.76754799999998</c:v>
                      </c:pt>
                      <c:pt idx="490">
                        <c:v>259.08819599999998</c:v>
                      </c:pt>
                      <c:pt idx="491">
                        <c:v>261.58273300000002</c:v>
                      </c:pt>
                      <c:pt idx="492">
                        <c:v>262.88501000000002</c:v>
                      </c:pt>
                      <c:pt idx="493">
                        <c:v>263.41232300000001</c:v>
                      </c:pt>
                      <c:pt idx="494">
                        <c:v>263.89623999999998</c:v>
                      </c:pt>
                      <c:pt idx="495">
                        <c:v>264.26583900000003</c:v>
                      </c:pt>
                      <c:pt idx="496">
                        <c:v>264.25824</c:v>
                      </c:pt>
                      <c:pt idx="497">
                        <c:v>259.46517899999998</c:v>
                      </c:pt>
                      <c:pt idx="498">
                        <c:v>257.86456299999998</c:v>
                      </c:pt>
                      <c:pt idx="499">
                        <c:v>256.75393700000001</c:v>
                      </c:pt>
                      <c:pt idx="500">
                        <c:v>257.18502799999999</c:v>
                      </c:pt>
                      <c:pt idx="501">
                        <c:v>257.31002799999999</c:v>
                      </c:pt>
                      <c:pt idx="502">
                        <c:v>258.03717</c:v>
                      </c:pt>
                      <c:pt idx="503">
                        <c:v>260.381866</c:v>
                      </c:pt>
                      <c:pt idx="504">
                        <c:v>261.456818</c:v>
                      </c:pt>
                      <c:pt idx="505">
                        <c:v>262.182953</c:v>
                      </c:pt>
                      <c:pt idx="506">
                        <c:v>261.97955300000001</c:v>
                      </c:pt>
                      <c:pt idx="507">
                        <c:v>259.72256499999997</c:v>
                      </c:pt>
                      <c:pt idx="508">
                        <c:v>258.461792</c:v>
                      </c:pt>
                      <c:pt idx="509">
                        <c:v>258.59817500000003</c:v>
                      </c:pt>
                      <c:pt idx="510">
                        <c:v>257.22305299999999</c:v>
                      </c:pt>
                      <c:pt idx="511">
                        <c:v>255.82363900000001</c:v>
                      </c:pt>
                      <c:pt idx="512">
                        <c:v>254.59381099999999</c:v>
                      </c:pt>
                      <c:pt idx="513">
                        <c:v>255.70262099999999</c:v>
                      </c:pt>
                      <c:pt idx="514">
                        <c:v>257.56710800000002</c:v>
                      </c:pt>
                      <c:pt idx="515">
                        <c:v>258.94787600000001</c:v>
                      </c:pt>
                      <c:pt idx="516">
                        <c:v>260.95834400000001</c:v>
                      </c:pt>
                      <c:pt idx="517">
                        <c:v>262.80926499999998</c:v>
                      </c:pt>
                      <c:pt idx="518">
                        <c:v>264.48370399999999</c:v>
                      </c:pt>
                      <c:pt idx="519">
                        <c:v>262.86987299999998</c:v>
                      </c:pt>
                      <c:pt idx="520">
                        <c:v>260.96127300000001</c:v>
                      </c:pt>
                      <c:pt idx="521">
                        <c:v>259.293091</c:v>
                      </c:pt>
                      <c:pt idx="522">
                        <c:v>258.12558000000001</c:v>
                      </c:pt>
                      <c:pt idx="523">
                        <c:v>257.07427999999999</c:v>
                      </c:pt>
                      <c:pt idx="524">
                        <c:v>256.096924</c:v>
                      </c:pt>
                      <c:pt idx="525">
                        <c:v>256.509705</c:v>
                      </c:pt>
                      <c:pt idx="526">
                        <c:v>257.85131799999999</c:v>
                      </c:pt>
                      <c:pt idx="527">
                        <c:v>259.07656900000001</c:v>
                      </c:pt>
                      <c:pt idx="528">
                        <c:v>261.301605</c:v>
                      </c:pt>
                      <c:pt idx="529">
                        <c:v>260.42336999999998</c:v>
                      </c:pt>
                      <c:pt idx="530">
                        <c:v>262.10244799999998</c:v>
                      </c:pt>
                      <c:pt idx="531">
                        <c:v>262.777039</c:v>
                      </c:pt>
                      <c:pt idx="532">
                        <c:v>261.20929000000001</c:v>
                      </c:pt>
                      <c:pt idx="533">
                        <c:v>259.63031000000001</c:v>
                      </c:pt>
                      <c:pt idx="534">
                        <c:v>258.51190200000002</c:v>
                      </c:pt>
                      <c:pt idx="535">
                        <c:v>257.53143299999999</c:v>
                      </c:pt>
                      <c:pt idx="536">
                        <c:v>256.63726800000001</c:v>
                      </c:pt>
                      <c:pt idx="537">
                        <c:v>257.88836700000002</c:v>
                      </c:pt>
                      <c:pt idx="538">
                        <c:v>257.82006799999999</c:v>
                      </c:pt>
                      <c:pt idx="539">
                        <c:v>259.94714399999998</c:v>
                      </c:pt>
                      <c:pt idx="540">
                        <c:v>261.14221199999997</c:v>
                      </c:pt>
                      <c:pt idx="541">
                        <c:v>262.68786599999999</c:v>
                      </c:pt>
                      <c:pt idx="542">
                        <c:v>264.40280200000001</c:v>
                      </c:pt>
                      <c:pt idx="543">
                        <c:v>265.46508799999998</c:v>
                      </c:pt>
                      <c:pt idx="544">
                        <c:v>258.83654799999999</c:v>
                      </c:pt>
                      <c:pt idx="545">
                        <c:v>259.39111300000002</c:v>
                      </c:pt>
                      <c:pt idx="546">
                        <c:v>258.99447600000002</c:v>
                      </c:pt>
                      <c:pt idx="547">
                        <c:v>258.37460299999998</c:v>
                      </c:pt>
                      <c:pt idx="548">
                        <c:v>258.48001099999999</c:v>
                      </c:pt>
                      <c:pt idx="549">
                        <c:v>258.97958399999999</c:v>
                      </c:pt>
                      <c:pt idx="550">
                        <c:v>258.20400999999998</c:v>
                      </c:pt>
                      <c:pt idx="551">
                        <c:v>258.50396699999999</c:v>
                      </c:pt>
                      <c:pt idx="552">
                        <c:v>258.388397</c:v>
                      </c:pt>
                      <c:pt idx="553">
                        <c:v>260.22680700000001</c:v>
                      </c:pt>
                      <c:pt idx="554">
                        <c:v>261.75631700000002</c:v>
                      </c:pt>
                      <c:pt idx="555">
                        <c:v>262.75195300000001</c:v>
                      </c:pt>
                      <c:pt idx="556">
                        <c:v>257.05294800000001</c:v>
                      </c:pt>
                      <c:pt idx="557">
                        <c:v>257.75155599999999</c:v>
                      </c:pt>
                      <c:pt idx="558">
                        <c:v>258.11355600000002</c:v>
                      </c:pt>
                      <c:pt idx="559">
                        <c:v>258.83151199999998</c:v>
                      </c:pt>
                      <c:pt idx="560">
                        <c:v>260.85931399999998</c:v>
                      </c:pt>
                      <c:pt idx="561">
                        <c:v>256.27737400000001</c:v>
                      </c:pt>
                      <c:pt idx="562">
                        <c:v>257.16622899999999</c:v>
                      </c:pt>
                      <c:pt idx="563">
                        <c:v>258.57605000000001</c:v>
                      </c:pt>
                      <c:pt idx="564">
                        <c:v>260.73880000000003</c:v>
                      </c:pt>
                      <c:pt idx="565">
                        <c:v>261.425049</c:v>
                      </c:pt>
                      <c:pt idx="566">
                        <c:v>262.78887900000001</c:v>
                      </c:pt>
                      <c:pt idx="567">
                        <c:v>260.33367900000002</c:v>
                      </c:pt>
                      <c:pt idx="568">
                        <c:v>261.74343900000002</c:v>
                      </c:pt>
                      <c:pt idx="569">
                        <c:v>259.59787</c:v>
                      </c:pt>
                      <c:pt idx="570">
                        <c:v>258.56191999999999</c:v>
                      </c:pt>
                      <c:pt idx="571">
                        <c:v>259.93954500000001</c:v>
                      </c:pt>
                      <c:pt idx="572">
                        <c:v>258.80117799999999</c:v>
                      </c:pt>
                      <c:pt idx="573">
                        <c:v>257.72195399999998</c:v>
                      </c:pt>
                      <c:pt idx="574">
                        <c:v>257.843842</c:v>
                      </c:pt>
                      <c:pt idx="575">
                        <c:v>259.98223899999999</c:v>
                      </c:pt>
                      <c:pt idx="576">
                        <c:v>262.31427000000002</c:v>
                      </c:pt>
                      <c:pt idx="577">
                        <c:v>264.18429600000002</c:v>
                      </c:pt>
                      <c:pt idx="578">
                        <c:v>265.96636999999998</c:v>
                      </c:pt>
                      <c:pt idx="579">
                        <c:v>267.16778599999998</c:v>
                      </c:pt>
                      <c:pt idx="580">
                        <c:v>263.93142699999999</c:v>
                      </c:pt>
                      <c:pt idx="581">
                        <c:v>260.75802599999997</c:v>
                      </c:pt>
                      <c:pt idx="582">
                        <c:v>259.16339099999999</c:v>
                      </c:pt>
                      <c:pt idx="583">
                        <c:v>257.81286599999999</c:v>
                      </c:pt>
                      <c:pt idx="584">
                        <c:v>259.28924599999999</c:v>
                      </c:pt>
                      <c:pt idx="585">
                        <c:v>258.42559799999998</c:v>
                      </c:pt>
                      <c:pt idx="586">
                        <c:v>260.06664999999998</c:v>
                      </c:pt>
                      <c:pt idx="587">
                        <c:v>261.87988300000001</c:v>
                      </c:pt>
                      <c:pt idx="588">
                        <c:v>263.89755200000002</c:v>
                      </c:pt>
                      <c:pt idx="589">
                        <c:v>265.48925800000001</c:v>
                      </c:pt>
                      <c:pt idx="590">
                        <c:v>266.97714200000001</c:v>
                      </c:pt>
                      <c:pt idx="591">
                        <c:v>267.62786899999998</c:v>
                      </c:pt>
                      <c:pt idx="592">
                        <c:v>265.08377100000001</c:v>
                      </c:pt>
                      <c:pt idx="593">
                        <c:v>260.89904799999999</c:v>
                      </c:pt>
                      <c:pt idx="594">
                        <c:v>260.89987200000002</c:v>
                      </c:pt>
                      <c:pt idx="595">
                        <c:v>261.16781600000002</c:v>
                      </c:pt>
                      <c:pt idx="596">
                        <c:v>256.69189499999999</c:v>
                      </c:pt>
                      <c:pt idx="597">
                        <c:v>257.91757200000001</c:v>
                      </c:pt>
                      <c:pt idx="598">
                        <c:v>259.520691</c:v>
                      </c:pt>
                      <c:pt idx="599">
                        <c:v>260.92584199999999</c:v>
                      </c:pt>
                    </c:numCache>
                  </c:numRef>
                </c:yVal>
                <c:smooth val="0"/>
                <c:extLst xmlns:c15="http://schemas.microsoft.com/office/drawing/2012/chart">
                  <c:ext xmlns:c16="http://schemas.microsoft.com/office/drawing/2014/chart" uri="{C3380CC4-5D6E-409C-BE32-E72D297353CC}">
                    <c16:uniqueId val="{00000006-C347-47DD-9BD8-E00A92432E48}"/>
                  </c:ext>
                </c:extLst>
              </c15:ser>
            </c15:filteredScatterSeries>
            <c15:filteredScatterSeries>
              <c15:ser>
                <c:idx val="4"/>
                <c:order val="6"/>
                <c:tx>
                  <c:strRef>
                    <c:extLst xmlns:c15="http://schemas.microsoft.com/office/drawing/2012/chart">
                      <c:ext xmlns:c15="http://schemas.microsoft.com/office/drawing/2012/chart" uri="{02D57815-91ED-43cb-92C2-25804820EDAC}">
                        <c15:formulaRef>
                          <c15:sqref>'02N20W10J01'!$I$2</c15:sqref>
                        </c15:formulaRef>
                      </c:ext>
                    </c:extLst>
                    <c:strCache>
                      <c:ptCount val="1"/>
                      <c:pt idx="0">
                        <c:v>Reduced pumping without projects 2</c:v>
                      </c:pt>
                    </c:strCache>
                  </c:strRef>
                </c:tx>
                <c:spPr>
                  <a:ln w="19050" cap="rnd">
                    <a:solidFill>
                      <a:schemeClr val="accent6"/>
                    </a:solidFill>
                    <a:round/>
                  </a:ln>
                  <a:effectLst/>
                </c:spPr>
                <c:marker>
                  <c:symbol val="none"/>
                </c:marker>
                <c:xVal>
                  <c:numRef>
                    <c:extLst xmlns:c15="http://schemas.microsoft.com/office/drawing/2012/chart">
                      <c:ext xmlns:c15="http://schemas.microsoft.com/office/drawing/2012/chart" uri="{02D57815-91ED-43cb-92C2-25804820EDAC}">
                        <c15:formulaRef>
                          <c15:sqref>'02N20W10J01'!$A$3:$A$602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'02N20W10J01'!$I$3:$I$602</c15:sqref>
                        </c15:formulaRef>
                      </c:ext>
                    </c:extLst>
                    <c:numCache>
                      <c:formatCode>General</c:formatCode>
                      <c:ptCount val="600"/>
                      <c:pt idx="0">
                        <c:v>263.911407</c:v>
                      </c:pt>
                      <c:pt idx="1">
                        <c:v>265.22287</c:v>
                      </c:pt>
                      <c:pt idx="2">
                        <c:v>267.00799599999999</c:v>
                      </c:pt>
                      <c:pt idx="3">
                        <c:v>265.63436899999999</c:v>
                      </c:pt>
                      <c:pt idx="4">
                        <c:v>266.31448399999999</c:v>
                      </c:pt>
                      <c:pt idx="5">
                        <c:v>262.05105600000002</c:v>
                      </c:pt>
                      <c:pt idx="6">
                        <c:v>262.17913800000002</c:v>
                      </c:pt>
                      <c:pt idx="7">
                        <c:v>262.54068000000001</c:v>
                      </c:pt>
                      <c:pt idx="8">
                        <c:v>262.69348100000002</c:v>
                      </c:pt>
                      <c:pt idx="9">
                        <c:v>258.04934700000001</c:v>
                      </c:pt>
                      <c:pt idx="10">
                        <c:v>259.32565299999999</c:v>
                      </c:pt>
                      <c:pt idx="11">
                        <c:v>260.15200800000002</c:v>
                      </c:pt>
                      <c:pt idx="12">
                        <c:v>262.43441799999999</c:v>
                      </c:pt>
                      <c:pt idx="13">
                        <c:v>264.49691799999999</c:v>
                      </c:pt>
                      <c:pt idx="14">
                        <c:v>261.687408</c:v>
                      </c:pt>
                      <c:pt idx="15">
                        <c:v>262.986603</c:v>
                      </c:pt>
                      <c:pt idx="16">
                        <c:v>264.00067100000001</c:v>
                      </c:pt>
                      <c:pt idx="17">
                        <c:v>260.645355</c:v>
                      </c:pt>
                      <c:pt idx="18">
                        <c:v>260.18969700000002</c:v>
                      </c:pt>
                      <c:pt idx="19">
                        <c:v>260.809326</c:v>
                      </c:pt>
                      <c:pt idx="20">
                        <c:v>260.44451900000001</c:v>
                      </c:pt>
                      <c:pt idx="21">
                        <c:v>254.33813499999999</c:v>
                      </c:pt>
                      <c:pt idx="22">
                        <c:v>255.55682400000001</c:v>
                      </c:pt>
                      <c:pt idx="23">
                        <c:v>258.60986300000002</c:v>
                      </c:pt>
                      <c:pt idx="24">
                        <c:v>260.92800899999997</c:v>
                      </c:pt>
                      <c:pt idx="25">
                        <c:v>263.09759500000001</c:v>
                      </c:pt>
                      <c:pt idx="26">
                        <c:v>262.93185399999999</c:v>
                      </c:pt>
                      <c:pt idx="27">
                        <c:v>263.04031400000002</c:v>
                      </c:pt>
                      <c:pt idx="28">
                        <c:v>258.94281000000001</c:v>
                      </c:pt>
                      <c:pt idx="29">
                        <c:v>256.92602499999998</c:v>
                      </c:pt>
                      <c:pt idx="30">
                        <c:v>255.190765</c:v>
                      </c:pt>
                      <c:pt idx="31">
                        <c:v>253.516907</c:v>
                      </c:pt>
                      <c:pt idx="32">
                        <c:v>253.36144999999999</c:v>
                      </c:pt>
                      <c:pt idx="33">
                        <c:v>253.328766</c:v>
                      </c:pt>
                      <c:pt idx="34">
                        <c:v>251.75027499999999</c:v>
                      </c:pt>
                      <c:pt idx="35">
                        <c:v>252.78701799999999</c:v>
                      </c:pt>
                      <c:pt idx="36">
                        <c:v>255.93791200000001</c:v>
                      </c:pt>
                      <c:pt idx="37">
                        <c:v>255.15780599999999</c:v>
                      </c:pt>
                      <c:pt idx="38">
                        <c:v>255.276535</c:v>
                      </c:pt>
                      <c:pt idx="39">
                        <c:v>255.24928299999999</c:v>
                      </c:pt>
                      <c:pt idx="40">
                        <c:v>251.735916</c:v>
                      </c:pt>
                      <c:pt idx="41">
                        <c:v>251.47392300000001</c:v>
                      </c:pt>
                      <c:pt idx="42">
                        <c:v>249.44052099999999</c:v>
                      </c:pt>
                      <c:pt idx="43">
                        <c:v>249.071808</c:v>
                      </c:pt>
                      <c:pt idx="44">
                        <c:v>247.19302400000001</c:v>
                      </c:pt>
                      <c:pt idx="45">
                        <c:v>245.300613</c:v>
                      </c:pt>
                      <c:pt idx="46">
                        <c:v>245.53701799999999</c:v>
                      </c:pt>
                      <c:pt idx="47">
                        <c:v>247.49580399999999</c:v>
                      </c:pt>
                      <c:pt idx="48">
                        <c:v>250.80697599999999</c:v>
                      </c:pt>
                      <c:pt idx="49">
                        <c:v>253.09996000000001</c:v>
                      </c:pt>
                      <c:pt idx="50">
                        <c:v>251.16975400000001</c:v>
                      </c:pt>
                      <c:pt idx="51">
                        <c:v>249.13574199999999</c:v>
                      </c:pt>
                      <c:pt idx="52">
                        <c:v>246.964157</c:v>
                      </c:pt>
                      <c:pt idx="53">
                        <c:v>247.13389599999999</c:v>
                      </c:pt>
                      <c:pt idx="54">
                        <c:v>244.127014</c:v>
                      </c:pt>
                      <c:pt idx="55">
                        <c:v>241.07186899999999</c:v>
                      </c:pt>
                      <c:pt idx="56">
                        <c:v>240.07753</c:v>
                      </c:pt>
                      <c:pt idx="57">
                        <c:v>241.438568</c:v>
                      </c:pt>
                      <c:pt idx="58">
                        <c:v>243.301514</c:v>
                      </c:pt>
                      <c:pt idx="59">
                        <c:v>245.78942900000001</c:v>
                      </c:pt>
                      <c:pt idx="60">
                        <c:v>248.74739099999999</c:v>
                      </c:pt>
                      <c:pt idx="61">
                        <c:v>250.26960800000001</c:v>
                      </c:pt>
                      <c:pt idx="62">
                        <c:v>251.99002100000001</c:v>
                      </c:pt>
                      <c:pt idx="63">
                        <c:v>253.42993200000001</c:v>
                      </c:pt>
                      <c:pt idx="64">
                        <c:v>248.57638499999999</c:v>
                      </c:pt>
                      <c:pt idx="65">
                        <c:v>246.079712</c:v>
                      </c:pt>
                      <c:pt idx="66">
                        <c:v>243.36750799999999</c:v>
                      </c:pt>
                      <c:pt idx="67">
                        <c:v>243.03106700000001</c:v>
                      </c:pt>
                      <c:pt idx="68">
                        <c:v>240.514206</c:v>
                      </c:pt>
                      <c:pt idx="69">
                        <c:v>239.82409699999999</c:v>
                      </c:pt>
                      <c:pt idx="70">
                        <c:v>240.76158100000001</c:v>
                      </c:pt>
                      <c:pt idx="71">
                        <c:v>241.92335499999999</c:v>
                      </c:pt>
                      <c:pt idx="72">
                        <c:v>242.329117</c:v>
                      </c:pt>
                      <c:pt idx="73">
                        <c:v>245.36836199999999</c:v>
                      </c:pt>
                      <c:pt idx="74">
                        <c:v>247.05723599999999</c:v>
                      </c:pt>
                      <c:pt idx="75">
                        <c:v>248.06518600000001</c:v>
                      </c:pt>
                      <c:pt idx="76">
                        <c:v>245.01054400000001</c:v>
                      </c:pt>
                      <c:pt idx="77">
                        <c:v>241.52673300000001</c:v>
                      </c:pt>
                      <c:pt idx="78">
                        <c:v>240.73460399999999</c:v>
                      </c:pt>
                      <c:pt idx="79">
                        <c:v>235.00762900000001</c:v>
                      </c:pt>
                      <c:pt idx="80">
                        <c:v>234.48164399999999</c:v>
                      </c:pt>
                      <c:pt idx="81">
                        <c:v>236.52534499999999</c:v>
                      </c:pt>
                      <c:pt idx="82">
                        <c:v>237.888229</c:v>
                      </c:pt>
                      <c:pt idx="83">
                        <c:v>240.932312</c:v>
                      </c:pt>
                      <c:pt idx="84">
                        <c:v>244.14910900000001</c:v>
                      </c:pt>
                      <c:pt idx="85">
                        <c:v>247.26087999999999</c:v>
                      </c:pt>
                      <c:pt idx="86">
                        <c:v>250.094955</c:v>
                      </c:pt>
                      <c:pt idx="87">
                        <c:v>249.33938599999999</c:v>
                      </c:pt>
                      <c:pt idx="88">
                        <c:v>246.09577899999999</c:v>
                      </c:pt>
                      <c:pt idx="89">
                        <c:v>243.191879</c:v>
                      </c:pt>
                      <c:pt idx="90">
                        <c:v>242.882767</c:v>
                      </c:pt>
                      <c:pt idx="91">
                        <c:v>242.62643399999999</c:v>
                      </c:pt>
                      <c:pt idx="92">
                        <c:v>242.23971599999999</c:v>
                      </c:pt>
                      <c:pt idx="93">
                        <c:v>237.25988799999999</c:v>
                      </c:pt>
                      <c:pt idx="94">
                        <c:v>235.62866199999999</c:v>
                      </c:pt>
                      <c:pt idx="95">
                        <c:v>237.831177</c:v>
                      </c:pt>
                      <c:pt idx="96">
                        <c:v>239.43258700000001</c:v>
                      </c:pt>
                      <c:pt idx="97">
                        <c:v>242.41334499999999</c:v>
                      </c:pt>
                      <c:pt idx="98">
                        <c:v>246.36488299999999</c:v>
                      </c:pt>
                      <c:pt idx="99">
                        <c:v>247.74485799999999</c:v>
                      </c:pt>
                      <c:pt idx="100">
                        <c:v>246.59612999999999</c:v>
                      </c:pt>
                      <c:pt idx="101">
                        <c:v>240.84440599999999</c:v>
                      </c:pt>
                      <c:pt idx="102">
                        <c:v>239.21456900000001</c:v>
                      </c:pt>
                      <c:pt idx="103">
                        <c:v>238.00787399999999</c:v>
                      </c:pt>
                      <c:pt idx="104">
                        <c:v>238.01586900000001</c:v>
                      </c:pt>
                      <c:pt idx="105">
                        <c:v>236.485016</c:v>
                      </c:pt>
                      <c:pt idx="106">
                        <c:v>234.29101600000001</c:v>
                      </c:pt>
                      <c:pt idx="107">
                        <c:v>237.67311100000001</c:v>
                      </c:pt>
                      <c:pt idx="108">
                        <c:v>240.89605700000001</c:v>
                      </c:pt>
                      <c:pt idx="109">
                        <c:v>242.58033800000001</c:v>
                      </c:pt>
                      <c:pt idx="110">
                        <c:v>243.83377100000001</c:v>
                      </c:pt>
                      <c:pt idx="111">
                        <c:v>244.21343999999999</c:v>
                      </c:pt>
                      <c:pt idx="112">
                        <c:v>239.85850500000001</c:v>
                      </c:pt>
                      <c:pt idx="113">
                        <c:v>236.674316</c:v>
                      </c:pt>
                      <c:pt idx="114">
                        <c:v>234.22219799999999</c:v>
                      </c:pt>
                      <c:pt idx="115">
                        <c:v>231.95832799999999</c:v>
                      </c:pt>
                      <c:pt idx="116">
                        <c:v>235.271469</c:v>
                      </c:pt>
                      <c:pt idx="117">
                        <c:v>235.93689000000001</c:v>
                      </c:pt>
                      <c:pt idx="118">
                        <c:v>236.112381</c:v>
                      </c:pt>
                      <c:pt idx="119">
                        <c:v>237.01786799999999</c:v>
                      </c:pt>
                      <c:pt idx="120">
                        <c:v>240.01054400000001</c:v>
                      </c:pt>
                      <c:pt idx="121">
                        <c:v>243.16085799999999</c:v>
                      </c:pt>
                      <c:pt idx="122">
                        <c:v>244.540863</c:v>
                      </c:pt>
                      <c:pt idx="123">
                        <c:v>245.81982400000001</c:v>
                      </c:pt>
                      <c:pt idx="124">
                        <c:v>242.604141</c:v>
                      </c:pt>
                      <c:pt idx="125">
                        <c:v>238.89108300000001</c:v>
                      </c:pt>
                      <c:pt idx="126">
                        <c:v>236.886414</c:v>
                      </c:pt>
                      <c:pt idx="127">
                        <c:v>235.067215</c:v>
                      </c:pt>
                      <c:pt idx="128">
                        <c:v>233.33100899999999</c:v>
                      </c:pt>
                      <c:pt idx="129">
                        <c:v>234.44554099999999</c:v>
                      </c:pt>
                      <c:pt idx="130">
                        <c:v>234.237854</c:v>
                      </c:pt>
                      <c:pt idx="131">
                        <c:v>237.87333699999999</c:v>
                      </c:pt>
                      <c:pt idx="132">
                        <c:v>241.59028599999999</c:v>
                      </c:pt>
                      <c:pt idx="133">
                        <c:v>245.038712</c:v>
                      </c:pt>
                      <c:pt idx="134">
                        <c:v>248.35817</c:v>
                      </c:pt>
                      <c:pt idx="135">
                        <c:v>250.53656000000001</c:v>
                      </c:pt>
                      <c:pt idx="136">
                        <c:v>251.114914</c:v>
                      </c:pt>
                      <c:pt idx="137">
                        <c:v>244.10354599999999</c:v>
                      </c:pt>
                      <c:pt idx="138">
                        <c:v>241.89398199999999</c:v>
                      </c:pt>
                      <c:pt idx="139">
                        <c:v>240.161911</c:v>
                      </c:pt>
                      <c:pt idx="140">
                        <c:v>238.45735199999999</c:v>
                      </c:pt>
                      <c:pt idx="141">
                        <c:v>239.47337300000001</c:v>
                      </c:pt>
                      <c:pt idx="142">
                        <c:v>238.77864099999999</c:v>
                      </c:pt>
                      <c:pt idx="143">
                        <c:v>241.38685599999999</c:v>
                      </c:pt>
                      <c:pt idx="144">
                        <c:v>242.75561500000001</c:v>
                      </c:pt>
                      <c:pt idx="145">
                        <c:v>243.39262400000001</c:v>
                      </c:pt>
                      <c:pt idx="146">
                        <c:v>244.16352800000001</c:v>
                      </c:pt>
                      <c:pt idx="147">
                        <c:v>245.345901</c:v>
                      </c:pt>
                      <c:pt idx="148">
                        <c:v>242.260178</c:v>
                      </c:pt>
                      <c:pt idx="149">
                        <c:v>238.70838900000001</c:v>
                      </c:pt>
                      <c:pt idx="150">
                        <c:v>235.988022</c:v>
                      </c:pt>
                      <c:pt idx="151">
                        <c:v>235.567993</c:v>
                      </c:pt>
                      <c:pt idx="152">
                        <c:v>233.16120900000001</c:v>
                      </c:pt>
                      <c:pt idx="153">
                        <c:v>233.88975500000001</c:v>
                      </c:pt>
                      <c:pt idx="154">
                        <c:v>233.840744</c:v>
                      </c:pt>
                      <c:pt idx="155">
                        <c:v>234.853195</c:v>
                      </c:pt>
                      <c:pt idx="156">
                        <c:v>238.919342</c:v>
                      </c:pt>
                      <c:pt idx="157">
                        <c:v>241.89392100000001</c:v>
                      </c:pt>
                      <c:pt idx="158">
                        <c:v>244.80346700000001</c:v>
                      </c:pt>
                      <c:pt idx="159">
                        <c:v>245.91722100000001</c:v>
                      </c:pt>
                      <c:pt idx="160">
                        <c:v>242.57762099999999</c:v>
                      </c:pt>
                      <c:pt idx="161">
                        <c:v>238.77908300000001</c:v>
                      </c:pt>
                      <c:pt idx="162">
                        <c:v>236.84187299999999</c:v>
                      </c:pt>
                      <c:pt idx="163">
                        <c:v>235.09719799999999</c:v>
                      </c:pt>
                      <c:pt idx="164">
                        <c:v>233.41906700000001</c:v>
                      </c:pt>
                      <c:pt idx="165">
                        <c:v>232.97406000000001</c:v>
                      </c:pt>
                      <c:pt idx="166">
                        <c:v>232.523178</c:v>
                      </c:pt>
                      <c:pt idx="167">
                        <c:v>235.716263</c:v>
                      </c:pt>
                      <c:pt idx="168">
                        <c:v>237.798035</c:v>
                      </c:pt>
                      <c:pt idx="169">
                        <c:v>241.401657</c:v>
                      </c:pt>
                      <c:pt idx="170">
                        <c:v>244.08871500000001</c:v>
                      </c:pt>
                      <c:pt idx="171">
                        <c:v>244.97004699999999</c:v>
                      </c:pt>
                      <c:pt idx="172">
                        <c:v>241.27049299999999</c:v>
                      </c:pt>
                      <c:pt idx="173">
                        <c:v>237.489304</c:v>
                      </c:pt>
                      <c:pt idx="174">
                        <c:v>235.71366900000001</c:v>
                      </c:pt>
                      <c:pt idx="175">
                        <c:v>234.14730800000001</c:v>
                      </c:pt>
                      <c:pt idx="176">
                        <c:v>232.63874799999999</c:v>
                      </c:pt>
                      <c:pt idx="177">
                        <c:v>231.10466</c:v>
                      </c:pt>
                      <c:pt idx="178">
                        <c:v>233.57708700000001</c:v>
                      </c:pt>
                      <c:pt idx="179">
                        <c:v>235.29298399999999</c:v>
                      </c:pt>
                      <c:pt idx="180">
                        <c:v>234.801804</c:v>
                      </c:pt>
                      <c:pt idx="181">
                        <c:v>236.33183299999999</c:v>
                      </c:pt>
                      <c:pt idx="182">
                        <c:v>238.84368900000001</c:v>
                      </c:pt>
                      <c:pt idx="183">
                        <c:v>236.94894400000001</c:v>
                      </c:pt>
                      <c:pt idx="184">
                        <c:v>235.68277</c:v>
                      </c:pt>
                      <c:pt idx="185">
                        <c:v>234.377182</c:v>
                      </c:pt>
                      <c:pt idx="186">
                        <c:v>234.21052599999999</c:v>
                      </c:pt>
                      <c:pt idx="187">
                        <c:v>227.20735199999999</c:v>
                      </c:pt>
                      <c:pt idx="188">
                        <c:v>227.26561000000001</c:v>
                      </c:pt>
                      <c:pt idx="189">
                        <c:v>228.41883899999999</c:v>
                      </c:pt>
                      <c:pt idx="190">
                        <c:v>229.28317300000001</c:v>
                      </c:pt>
                      <c:pt idx="191">
                        <c:v>232.222229</c:v>
                      </c:pt>
                      <c:pt idx="192">
                        <c:v>233.20869400000001</c:v>
                      </c:pt>
                      <c:pt idx="193">
                        <c:v>234.07304400000001</c:v>
                      </c:pt>
                      <c:pt idx="194">
                        <c:v>235.80043000000001</c:v>
                      </c:pt>
                      <c:pt idx="195">
                        <c:v>236.46417199999999</c:v>
                      </c:pt>
                      <c:pt idx="196">
                        <c:v>233.32931500000001</c:v>
                      </c:pt>
                      <c:pt idx="197">
                        <c:v>230.12965399999999</c:v>
                      </c:pt>
                      <c:pt idx="198">
                        <c:v>227.98172</c:v>
                      </c:pt>
                      <c:pt idx="199">
                        <c:v>226.04789700000001</c:v>
                      </c:pt>
                      <c:pt idx="200">
                        <c:v>224.25117499999999</c:v>
                      </c:pt>
                      <c:pt idx="201">
                        <c:v>224.326706</c:v>
                      </c:pt>
                      <c:pt idx="202">
                        <c:v>228.075073</c:v>
                      </c:pt>
                      <c:pt idx="203">
                        <c:v>231.38559000000001</c:v>
                      </c:pt>
                      <c:pt idx="204">
                        <c:v>232.936646</c:v>
                      </c:pt>
                      <c:pt idx="205">
                        <c:v>233.061722</c:v>
                      </c:pt>
                      <c:pt idx="206">
                        <c:v>233.67929100000001</c:v>
                      </c:pt>
                      <c:pt idx="207">
                        <c:v>230.54234299999999</c:v>
                      </c:pt>
                      <c:pt idx="208">
                        <c:v>228.71060199999999</c:v>
                      </c:pt>
                      <c:pt idx="209">
                        <c:v>227.52938800000001</c:v>
                      </c:pt>
                      <c:pt idx="210">
                        <c:v>225.932526</c:v>
                      </c:pt>
                      <c:pt idx="211">
                        <c:v>225.45683299999999</c:v>
                      </c:pt>
                      <c:pt idx="212">
                        <c:v>223.966339</c:v>
                      </c:pt>
                      <c:pt idx="213">
                        <c:v>223.27294900000001</c:v>
                      </c:pt>
                      <c:pt idx="214">
                        <c:v>221.83012400000001</c:v>
                      </c:pt>
                      <c:pt idx="215">
                        <c:v>222.73408499999999</c:v>
                      </c:pt>
                      <c:pt idx="216">
                        <c:v>220.797653</c:v>
                      </c:pt>
                      <c:pt idx="217">
                        <c:v>221.57908599999999</c:v>
                      </c:pt>
                      <c:pt idx="218">
                        <c:v>223.57766699999999</c:v>
                      </c:pt>
                      <c:pt idx="219">
                        <c:v>224.75322</c:v>
                      </c:pt>
                      <c:pt idx="220">
                        <c:v>222.58839399999999</c:v>
                      </c:pt>
                      <c:pt idx="221">
                        <c:v>221.502838</c:v>
                      </c:pt>
                      <c:pt idx="222">
                        <c:v>220.47988900000001</c:v>
                      </c:pt>
                      <c:pt idx="223">
                        <c:v>219.45422400000001</c:v>
                      </c:pt>
                      <c:pt idx="224">
                        <c:v>218.47323600000001</c:v>
                      </c:pt>
                      <c:pt idx="225">
                        <c:v>216.95115699999999</c:v>
                      </c:pt>
                      <c:pt idx="226">
                        <c:v>216.06358299999999</c:v>
                      </c:pt>
                      <c:pt idx="227">
                        <c:v>217.85690299999999</c:v>
                      </c:pt>
                      <c:pt idx="228">
                        <c:v>220.09352100000001</c:v>
                      </c:pt>
                      <c:pt idx="229">
                        <c:v>221.44267300000001</c:v>
                      </c:pt>
                      <c:pt idx="230">
                        <c:v>222.63414</c:v>
                      </c:pt>
                      <c:pt idx="231">
                        <c:v>220.107269</c:v>
                      </c:pt>
                      <c:pt idx="232">
                        <c:v>220.29216</c:v>
                      </c:pt>
                      <c:pt idx="233">
                        <c:v>216.79367099999999</c:v>
                      </c:pt>
                      <c:pt idx="234">
                        <c:v>215.295029</c:v>
                      </c:pt>
                      <c:pt idx="235">
                        <c:v>214.061813</c:v>
                      </c:pt>
                      <c:pt idx="236">
                        <c:v>212.881485</c:v>
                      </c:pt>
                      <c:pt idx="237">
                        <c:v>211.666763</c:v>
                      </c:pt>
                      <c:pt idx="238">
                        <c:v>212.47595200000001</c:v>
                      </c:pt>
                      <c:pt idx="239">
                        <c:v>214.57067900000001</c:v>
                      </c:pt>
                      <c:pt idx="240">
                        <c:v>217.16091900000001</c:v>
                      </c:pt>
                      <c:pt idx="241">
                        <c:v>219.13095100000001</c:v>
                      </c:pt>
                      <c:pt idx="242">
                        <c:v>220.45117200000001</c:v>
                      </c:pt>
                      <c:pt idx="243">
                        <c:v>221.21481299999999</c:v>
                      </c:pt>
                      <c:pt idx="244">
                        <c:v>221.007721</c:v>
                      </c:pt>
                      <c:pt idx="245">
                        <c:v>214.544601</c:v>
                      </c:pt>
                      <c:pt idx="246">
                        <c:v>212.14836099999999</c:v>
                      </c:pt>
                      <c:pt idx="247">
                        <c:v>210.30259699999999</c:v>
                      </c:pt>
                      <c:pt idx="248">
                        <c:v>210.605209</c:v>
                      </c:pt>
                      <c:pt idx="249">
                        <c:v>210.88917499999999</c:v>
                      </c:pt>
                      <c:pt idx="250">
                        <c:v>211.67314099999999</c:v>
                      </c:pt>
                      <c:pt idx="251">
                        <c:v>211.93957499999999</c:v>
                      </c:pt>
                      <c:pt idx="252">
                        <c:v>213.92041</c:v>
                      </c:pt>
                      <c:pt idx="253">
                        <c:v>215.11007699999999</c:v>
                      </c:pt>
                      <c:pt idx="254">
                        <c:v>216.00053399999999</c:v>
                      </c:pt>
                      <c:pt idx="255">
                        <c:v>216.72387699999999</c:v>
                      </c:pt>
                      <c:pt idx="256">
                        <c:v>213.72988900000001</c:v>
                      </c:pt>
                      <c:pt idx="257">
                        <c:v>210.659302</c:v>
                      </c:pt>
                      <c:pt idx="258">
                        <c:v>208.457581</c:v>
                      </c:pt>
                      <c:pt idx="259">
                        <c:v>207.67152400000001</c:v>
                      </c:pt>
                      <c:pt idx="260">
                        <c:v>205.75470000000001</c:v>
                      </c:pt>
                      <c:pt idx="261">
                        <c:v>206.151917</c:v>
                      </c:pt>
                      <c:pt idx="262">
                        <c:v>206.970078</c:v>
                      </c:pt>
                      <c:pt idx="263">
                        <c:v>209.92828399999999</c:v>
                      </c:pt>
                      <c:pt idx="264">
                        <c:v>215.37493900000001</c:v>
                      </c:pt>
                      <c:pt idx="265">
                        <c:v>217.14724699999999</c:v>
                      </c:pt>
                      <c:pt idx="266">
                        <c:v>221.44252</c:v>
                      </c:pt>
                      <c:pt idx="267">
                        <c:v>223.67083700000001</c:v>
                      </c:pt>
                      <c:pt idx="268">
                        <c:v>221.526184</c:v>
                      </c:pt>
                      <c:pt idx="269">
                        <c:v>218.70115699999999</c:v>
                      </c:pt>
                      <c:pt idx="270">
                        <c:v>217.072678</c:v>
                      </c:pt>
                      <c:pt idx="271">
                        <c:v>215.584946</c:v>
                      </c:pt>
                      <c:pt idx="272">
                        <c:v>214.164917</c:v>
                      </c:pt>
                      <c:pt idx="273">
                        <c:v>212.73689300000001</c:v>
                      </c:pt>
                      <c:pt idx="274">
                        <c:v>214.38093599999999</c:v>
                      </c:pt>
                      <c:pt idx="275">
                        <c:v>217.20434599999999</c:v>
                      </c:pt>
                      <c:pt idx="276">
                        <c:v>219.02839700000001</c:v>
                      </c:pt>
                      <c:pt idx="277">
                        <c:v>217.78448499999999</c:v>
                      </c:pt>
                      <c:pt idx="278">
                        <c:v>217.811646</c:v>
                      </c:pt>
                      <c:pt idx="279">
                        <c:v>218.35472100000001</c:v>
                      </c:pt>
                      <c:pt idx="280">
                        <c:v>216.44046</c:v>
                      </c:pt>
                      <c:pt idx="281">
                        <c:v>214.31428500000001</c:v>
                      </c:pt>
                      <c:pt idx="282">
                        <c:v>212.929779</c:v>
                      </c:pt>
                      <c:pt idx="283">
                        <c:v>211.66925000000001</c:v>
                      </c:pt>
                      <c:pt idx="284">
                        <c:v>210.483215</c:v>
                      </c:pt>
                      <c:pt idx="285">
                        <c:v>209.28692599999999</c:v>
                      </c:pt>
                      <c:pt idx="286">
                        <c:v>210.06875600000001</c:v>
                      </c:pt>
                      <c:pt idx="287">
                        <c:v>210.223465</c:v>
                      </c:pt>
                      <c:pt idx="288">
                        <c:v>213.427536</c:v>
                      </c:pt>
                      <c:pt idx="289">
                        <c:v>216.08169599999999</c:v>
                      </c:pt>
                      <c:pt idx="290">
                        <c:v>218.75074799999999</c:v>
                      </c:pt>
                      <c:pt idx="291">
                        <c:v>219.921402</c:v>
                      </c:pt>
                      <c:pt idx="292">
                        <c:v>213.67138700000001</c:v>
                      </c:pt>
                      <c:pt idx="293">
                        <c:v>213.21788000000001</c:v>
                      </c:pt>
                      <c:pt idx="294">
                        <c:v>212.074997</c:v>
                      </c:pt>
                      <c:pt idx="295">
                        <c:v>210.78183000000001</c:v>
                      </c:pt>
                      <c:pt idx="296">
                        <c:v>209.525925</c:v>
                      </c:pt>
                      <c:pt idx="297">
                        <c:v>208.247986</c:v>
                      </c:pt>
                      <c:pt idx="298">
                        <c:v>208.95178200000001</c:v>
                      </c:pt>
                      <c:pt idx="299">
                        <c:v>210.05204800000001</c:v>
                      </c:pt>
                      <c:pt idx="300">
                        <c:v>213.191833</c:v>
                      </c:pt>
                      <c:pt idx="301">
                        <c:v>214.854996</c:v>
                      </c:pt>
                      <c:pt idx="302">
                        <c:v>215.139771</c:v>
                      </c:pt>
                      <c:pt idx="303">
                        <c:v>215.618515</c:v>
                      </c:pt>
                      <c:pt idx="304">
                        <c:v>217.053146</c:v>
                      </c:pt>
                      <c:pt idx="305">
                        <c:v>211.98483300000001</c:v>
                      </c:pt>
                      <c:pt idx="306">
                        <c:v>210.31558200000001</c:v>
                      </c:pt>
                      <c:pt idx="307">
                        <c:v>209.951538</c:v>
                      </c:pt>
                      <c:pt idx="308">
                        <c:v>208.54783599999999</c:v>
                      </c:pt>
                      <c:pt idx="309">
                        <c:v>207.010254</c:v>
                      </c:pt>
                      <c:pt idx="310">
                        <c:v>207.75727800000001</c:v>
                      </c:pt>
                      <c:pt idx="311">
                        <c:v>209.57141100000001</c:v>
                      </c:pt>
                      <c:pt idx="312">
                        <c:v>213.80336</c:v>
                      </c:pt>
                      <c:pt idx="313">
                        <c:v>215.92237900000001</c:v>
                      </c:pt>
                      <c:pt idx="314">
                        <c:v>213.65115399999999</c:v>
                      </c:pt>
                      <c:pt idx="315">
                        <c:v>215.101257</c:v>
                      </c:pt>
                      <c:pt idx="316">
                        <c:v>216.02943400000001</c:v>
                      </c:pt>
                      <c:pt idx="317">
                        <c:v>213.31402600000001</c:v>
                      </c:pt>
                      <c:pt idx="318">
                        <c:v>212.19850199999999</c:v>
                      </c:pt>
                      <c:pt idx="319">
                        <c:v>211.213684</c:v>
                      </c:pt>
                      <c:pt idx="320">
                        <c:v>210.241669</c:v>
                      </c:pt>
                      <c:pt idx="321">
                        <c:v>209.10772700000001</c:v>
                      </c:pt>
                      <c:pt idx="322">
                        <c:v>208.15661600000001</c:v>
                      </c:pt>
                      <c:pt idx="323">
                        <c:v>208.27758800000001</c:v>
                      </c:pt>
                      <c:pt idx="324">
                        <c:v>211.489563</c:v>
                      </c:pt>
                      <c:pt idx="325">
                        <c:v>212.879547</c:v>
                      </c:pt>
                      <c:pt idx="326">
                        <c:v>214.68704199999999</c:v>
                      </c:pt>
                      <c:pt idx="327">
                        <c:v>215.27310199999999</c:v>
                      </c:pt>
                      <c:pt idx="328">
                        <c:v>214.72409099999999</c:v>
                      </c:pt>
                      <c:pt idx="329">
                        <c:v>210.93959000000001</c:v>
                      </c:pt>
                      <c:pt idx="330">
                        <c:v>209.00843800000001</c:v>
                      </c:pt>
                      <c:pt idx="331">
                        <c:v>207.32316599999999</c:v>
                      </c:pt>
                      <c:pt idx="332">
                        <c:v>205.72302199999999</c:v>
                      </c:pt>
                      <c:pt idx="333">
                        <c:v>206.76248200000001</c:v>
                      </c:pt>
                      <c:pt idx="334">
                        <c:v>207.38923600000001</c:v>
                      </c:pt>
                      <c:pt idx="335">
                        <c:v>210.170334</c:v>
                      </c:pt>
                      <c:pt idx="336">
                        <c:v>212.625168</c:v>
                      </c:pt>
                      <c:pt idx="337">
                        <c:v>216.13824500000001</c:v>
                      </c:pt>
                      <c:pt idx="338">
                        <c:v>220.14944499999999</c:v>
                      </c:pt>
                      <c:pt idx="339">
                        <c:v>223.35462999999999</c:v>
                      </c:pt>
                      <c:pt idx="340">
                        <c:v>221.026962</c:v>
                      </c:pt>
                      <c:pt idx="341">
                        <c:v>217.760818</c:v>
                      </c:pt>
                      <c:pt idx="342">
                        <c:v>216.52134699999999</c:v>
                      </c:pt>
                      <c:pt idx="343">
                        <c:v>215.38827499999999</c:v>
                      </c:pt>
                      <c:pt idx="344">
                        <c:v>215.41308599999999</c:v>
                      </c:pt>
                      <c:pt idx="345">
                        <c:v>214.22511299999999</c:v>
                      </c:pt>
                      <c:pt idx="346">
                        <c:v>213.136978</c:v>
                      </c:pt>
                      <c:pt idx="347">
                        <c:v>212.06295800000001</c:v>
                      </c:pt>
                      <c:pt idx="348">
                        <c:v>213.645737</c:v>
                      </c:pt>
                      <c:pt idx="349">
                        <c:v>215.91038499999999</c:v>
                      </c:pt>
                      <c:pt idx="350">
                        <c:v>214.79061899999999</c:v>
                      </c:pt>
                      <c:pt idx="351">
                        <c:v>214.96040300000001</c:v>
                      </c:pt>
                      <c:pt idx="352">
                        <c:v>212.88378900000001</c:v>
                      </c:pt>
                      <c:pt idx="353">
                        <c:v>210.80851699999999</c:v>
                      </c:pt>
                      <c:pt idx="354">
                        <c:v>209.45675700000001</c:v>
                      </c:pt>
                      <c:pt idx="355">
                        <c:v>208.20384200000001</c:v>
                      </c:pt>
                      <c:pt idx="356">
                        <c:v>207.595001</c:v>
                      </c:pt>
                      <c:pt idx="357">
                        <c:v>207.10484299999999</c:v>
                      </c:pt>
                      <c:pt idx="358">
                        <c:v>205.873245</c:v>
                      </c:pt>
                      <c:pt idx="359">
                        <c:v>206.65966800000001</c:v>
                      </c:pt>
                      <c:pt idx="360">
                        <c:v>208.96534700000001</c:v>
                      </c:pt>
                      <c:pt idx="361">
                        <c:v>210.91160600000001</c:v>
                      </c:pt>
                      <c:pt idx="362">
                        <c:v>212.05761699999999</c:v>
                      </c:pt>
                      <c:pt idx="363">
                        <c:v>212.86373900000001</c:v>
                      </c:pt>
                      <c:pt idx="364">
                        <c:v>209.830185</c:v>
                      </c:pt>
                      <c:pt idx="365">
                        <c:v>206.70327800000001</c:v>
                      </c:pt>
                      <c:pt idx="366">
                        <c:v>205.471756</c:v>
                      </c:pt>
                      <c:pt idx="367">
                        <c:v>204.38914500000001</c:v>
                      </c:pt>
                      <c:pt idx="368">
                        <c:v>203.304169</c:v>
                      </c:pt>
                      <c:pt idx="369">
                        <c:v>202.16017199999999</c:v>
                      </c:pt>
                      <c:pt idx="370">
                        <c:v>203.93306000000001</c:v>
                      </c:pt>
                      <c:pt idx="371">
                        <c:v>204.85617099999999</c:v>
                      </c:pt>
                      <c:pt idx="372">
                        <c:v>206.02626000000001</c:v>
                      </c:pt>
                      <c:pt idx="373">
                        <c:v>205.08580000000001</c:v>
                      </c:pt>
                      <c:pt idx="374">
                        <c:v>205.248932</c:v>
                      </c:pt>
                      <c:pt idx="375">
                        <c:v>204.070145</c:v>
                      </c:pt>
                      <c:pt idx="376">
                        <c:v>202.57664500000001</c:v>
                      </c:pt>
                      <c:pt idx="377">
                        <c:v>201.20961</c:v>
                      </c:pt>
                      <c:pt idx="378">
                        <c:v>199.35488900000001</c:v>
                      </c:pt>
                      <c:pt idx="379">
                        <c:v>198.81591800000001</c:v>
                      </c:pt>
                      <c:pt idx="380">
                        <c:v>198.064514</c:v>
                      </c:pt>
                      <c:pt idx="381">
                        <c:v>196.310226</c:v>
                      </c:pt>
                      <c:pt idx="382">
                        <c:v>197.96121199999999</c:v>
                      </c:pt>
                      <c:pt idx="383">
                        <c:v>199.509094</c:v>
                      </c:pt>
                      <c:pt idx="384">
                        <c:v>201.634827</c:v>
                      </c:pt>
                      <c:pt idx="385">
                        <c:v>206.47219799999999</c:v>
                      </c:pt>
                      <c:pt idx="386">
                        <c:v>209.616547</c:v>
                      </c:pt>
                      <c:pt idx="387">
                        <c:v>208.53414900000001</c:v>
                      </c:pt>
                      <c:pt idx="388">
                        <c:v>206.50389100000001</c:v>
                      </c:pt>
                      <c:pt idx="389">
                        <c:v>204.51109299999999</c:v>
                      </c:pt>
                      <c:pt idx="390">
                        <c:v>203.77522300000001</c:v>
                      </c:pt>
                      <c:pt idx="391">
                        <c:v>203.08047500000001</c:v>
                      </c:pt>
                      <c:pt idx="392">
                        <c:v>202.354095</c:v>
                      </c:pt>
                      <c:pt idx="393">
                        <c:v>202.442825</c:v>
                      </c:pt>
                      <c:pt idx="394">
                        <c:v>201.616074</c:v>
                      </c:pt>
                      <c:pt idx="395">
                        <c:v>199.587006</c:v>
                      </c:pt>
                      <c:pt idx="396">
                        <c:v>197.69497699999999</c:v>
                      </c:pt>
                      <c:pt idx="397">
                        <c:v>199.95335399999999</c:v>
                      </c:pt>
                      <c:pt idx="398">
                        <c:v>202.34300200000001</c:v>
                      </c:pt>
                      <c:pt idx="399">
                        <c:v>203.577011</c:v>
                      </c:pt>
                      <c:pt idx="400">
                        <c:v>201.50869800000001</c:v>
                      </c:pt>
                      <c:pt idx="401">
                        <c:v>200.63445999999999</c:v>
                      </c:pt>
                      <c:pt idx="402">
                        <c:v>197.94072</c:v>
                      </c:pt>
                      <c:pt idx="403">
                        <c:v>197.41059899999999</c:v>
                      </c:pt>
                      <c:pt idx="404">
                        <c:v>198.28707900000001</c:v>
                      </c:pt>
                      <c:pt idx="405">
                        <c:v>198.64851400000001</c:v>
                      </c:pt>
                      <c:pt idx="406">
                        <c:v>200.129456</c:v>
                      </c:pt>
                      <c:pt idx="407">
                        <c:v>198.721497</c:v>
                      </c:pt>
                      <c:pt idx="408">
                        <c:v>200.462189</c:v>
                      </c:pt>
                      <c:pt idx="409">
                        <c:v>198.76040599999999</c:v>
                      </c:pt>
                      <c:pt idx="410">
                        <c:v>200.47958399999999</c:v>
                      </c:pt>
                      <c:pt idx="411">
                        <c:v>201.662308</c:v>
                      </c:pt>
                      <c:pt idx="412">
                        <c:v>199.36184700000001</c:v>
                      </c:pt>
                      <c:pt idx="413">
                        <c:v>198.97709699999999</c:v>
                      </c:pt>
                      <c:pt idx="414">
                        <c:v>197.212479</c:v>
                      </c:pt>
                      <c:pt idx="415">
                        <c:v>195.426254</c:v>
                      </c:pt>
                      <c:pt idx="416">
                        <c:v>193.804337</c:v>
                      </c:pt>
                      <c:pt idx="417">
                        <c:v>194.132431</c:v>
                      </c:pt>
                      <c:pt idx="418">
                        <c:v>194.82197600000001</c:v>
                      </c:pt>
                      <c:pt idx="419">
                        <c:v>196.756607</c:v>
                      </c:pt>
                      <c:pt idx="420">
                        <c:v>197.840439</c:v>
                      </c:pt>
                      <c:pt idx="421">
                        <c:v>197.93331900000001</c:v>
                      </c:pt>
                      <c:pt idx="422">
                        <c:v>198.714966</c:v>
                      </c:pt>
                      <c:pt idx="423">
                        <c:v>201.47605899999999</c:v>
                      </c:pt>
                      <c:pt idx="424">
                        <c:v>199.85708600000001</c:v>
                      </c:pt>
                      <c:pt idx="425">
                        <c:v>197.47448700000001</c:v>
                      </c:pt>
                      <c:pt idx="426">
                        <c:v>195.29924</c:v>
                      </c:pt>
                      <c:pt idx="427">
                        <c:v>194.72058100000001</c:v>
                      </c:pt>
                      <c:pt idx="428">
                        <c:v>195.088943</c:v>
                      </c:pt>
                      <c:pt idx="429">
                        <c:v>192.94001800000001</c:v>
                      </c:pt>
                      <c:pt idx="430">
                        <c:v>198.03767400000001</c:v>
                      </c:pt>
                      <c:pt idx="431">
                        <c:v>203.278503</c:v>
                      </c:pt>
                      <c:pt idx="432">
                        <c:v>206.152939</c:v>
                      </c:pt>
                      <c:pt idx="433">
                        <c:v>207.459641</c:v>
                      </c:pt>
                      <c:pt idx="434">
                        <c:v>206.844055</c:v>
                      </c:pt>
                      <c:pt idx="435">
                        <c:v>205.72404499999999</c:v>
                      </c:pt>
                      <c:pt idx="436">
                        <c:v>202.35749799999999</c:v>
                      </c:pt>
                      <c:pt idx="437">
                        <c:v>201.36731</c:v>
                      </c:pt>
                      <c:pt idx="438">
                        <c:v>199.85543799999999</c:v>
                      </c:pt>
                      <c:pt idx="439">
                        <c:v>198.327438</c:v>
                      </c:pt>
                      <c:pt idx="440">
                        <c:v>197.20919799999999</c:v>
                      </c:pt>
                      <c:pt idx="441">
                        <c:v>196.003311</c:v>
                      </c:pt>
                      <c:pt idx="442">
                        <c:v>198.53628499999999</c:v>
                      </c:pt>
                      <c:pt idx="443">
                        <c:v>202.29530299999999</c:v>
                      </c:pt>
                      <c:pt idx="444">
                        <c:v>205.944748</c:v>
                      </c:pt>
                      <c:pt idx="445">
                        <c:v>207.34545900000001</c:v>
                      </c:pt>
                      <c:pt idx="446">
                        <c:v>208.87347399999999</c:v>
                      </c:pt>
                      <c:pt idx="447">
                        <c:v>210.92896999999999</c:v>
                      </c:pt>
                      <c:pt idx="448">
                        <c:v>206.727127</c:v>
                      </c:pt>
                      <c:pt idx="449">
                        <c:v>205.178528</c:v>
                      </c:pt>
                      <c:pt idx="450">
                        <c:v>203.36703499999999</c:v>
                      </c:pt>
                      <c:pt idx="451">
                        <c:v>201.536652</c:v>
                      </c:pt>
                      <c:pt idx="452">
                        <c:v>201.76234400000001</c:v>
                      </c:pt>
                      <c:pt idx="453">
                        <c:v>199.93364</c:v>
                      </c:pt>
                      <c:pt idx="454">
                        <c:v>204.005798</c:v>
                      </c:pt>
                      <c:pt idx="455">
                        <c:v>207.24903900000001</c:v>
                      </c:pt>
                      <c:pt idx="456">
                        <c:v>208.84939600000001</c:v>
                      </c:pt>
                      <c:pt idx="457">
                        <c:v>209.585297</c:v>
                      </c:pt>
                      <c:pt idx="458">
                        <c:v>211.343491</c:v>
                      </c:pt>
                      <c:pt idx="459">
                        <c:v>211.883713</c:v>
                      </c:pt>
                      <c:pt idx="460">
                        <c:v>208.715225</c:v>
                      </c:pt>
                      <c:pt idx="461">
                        <c:v>205.594864</c:v>
                      </c:pt>
                      <c:pt idx="462">
                        <c:v>203.07710299999999</c:v>
                      </c:pt>
                      <c:pt idx="463">
                        <c:v>202.83725000000001</c:v>
                      </c:pt>
                      <c:pt idx="464">
                        <c:v>200.63204999999999</c:v>
                      </c:pt>
                      <c:pt idx="465">
                        <c:v>200.805466</c:v>
                      </c:pt>
                      <c:pt idx="466">
                        <c:v>201.09465</c:v>
                      </c:pt>
                      <c:pt idx="467">
                        <c:v>201.930283</c:v>
                      </c:pt>
                      <c:pt idx="468">
                        <c:v>207.143021</c:v>
                      </c:pt>
                      <c:pt idx="469">
                        <c:v>212.09251399999999</c:v>
                      </c:pt>
                      <c:pt idx="470">
                        <c:v>214.57630900000001</c:v>
                      </c:pt>
                      <c:pt idx="471">
                        <c:v>215.46632399999999</c:v>
                      </c:pt>
                      <c:pt idx="472">
                        <c:v>212.30149800000001</c:v>
                      </c:pt>
                      <c:pt idx="473">
                        <c:v>208.94998200000001</c:v>
                      </c:pt>
                      <c:pt idx="474">
                        <c:v>207.626938</c:v>
                      </c:pt>
                      <c:pt idx="475">
                        <c:v>206.45901499999999</c:v>
                      </c:pt>
                      <c:pt idx="476">
                        <c:v>205.29011499999999</c:v>
                      </c:pt>
                      <c:pt idx="477">
                        <c:v>204.07772800000001</c:v>
                      </c:pt>
                      <c:pt idx="478">
                        <c:v>204.67596399999999</c:v>
                      </c:pt>
                      <c:pt idx="479">
                        <c:v>204.39773600000001</c:v>
                      </c:pt>
                      <c:pt idx="480">
                        <c:v>205.90464800000001</c:v>
                      </c:pt>
                      <c:pt idx="481">
                        <c:v>207.55694600000001</c:v>
                      </c:pt>
                      <c:pt idx="482">
                        <c:v>210.422516</c:v>
                      </c:pt>
                      <c:pt idx="483">
                        <c:v>209.329407</c:v>
                      </c:pt>
                      <c:pt idx="484">
                        <c:v>207.27853400000001</c:v>
                      </c:pt>
                      <c:pt idx="485">
                        <c:v>205.24980199999999</c:v>
                      </c:pt>
                      <c:pt idx="486">
                        <c:v>203.82577499999999</c:v>
                      </c:pt>
                      <c:pt idx="487">
                        <c:v>202.47074900000001</c:v>
                      </c:pt>
                      <c:pt idx="488">
                        <c:v>201.17100500000001</c:v>
                      </c:pt>
                      <c:pt idx="489">
                        <c:v>199.847183</c:v>
                      </c:pt>
                      <c:pt idx="490">
                        <c:v>202.70993000000001</c:v>
                      </c:pt>
                      <c:pt idx="491">
                        <c:v>206.82888800000001</c:v>
                      </c:pt>
                      <c:pt idx="492">
                        <c:v>208.80100999999999</c:v>
                      </c:pt>
                      <c:pt idx="493">
                        <c:v>209.41081199999999</c:v>
                      </c:pt>
                      <c:pt idx="494">
                        <c:v>209.671448</c:v>
                      </c:pt>
                      <c:pt idx="495">
                        <c:v>209.66450499999999</c:v>
                      </c:pt>
                      <c:pt idx="496">
                        <c:v>209.146027</c:v>
                      </c:pt>
                      <c:pt idx="497">
                        <c:v>204.272324</c:v>
                      </c:pt>
                      <c:pt idx="498">
                        <c:v>202.153763</c:v>
                      </c:pt>
                      <c:pt idx="499">
                        <c:v>200.429123</c:v>
                      </c:pt>
                      <c:pt idx="500">
                        <c:v>200.08296200000001</c:v>
                      </c:pt>
                      <c:pt idx="501">
                        <c:v>199.47340399999999</c:v>
                      </c:pt>
                      <c:pt idx="502">
                        <c:v>199.455566</c:v>
                      </c:pt>
                      <c:pt idx="503">
                        <c:v>203.099075</c:v>
                      </c:pt>
                      <c:pt idx="504">
                        <c:v>204.66223099999999</c:v>
                      </c:pt>
                      <c:pt idx="505">
                        <c:v>205.10902400000001</c:v>
                      </c:pt>
                      <c:pt idx="506">
                        <c:v>204.45962499999999</c:v>
                      </c:pt>
                      <c:pt idx="507">
                        <c:v>201.94593800000001</c:v>
                      </c:pt>
                      <c:pt idx="508">
                        <c:v>200.24601699999999</c:v>
                      </c:pt>
                      <c:pt idx="509">
                        <c:v>199.75649999999999</c:v>
                      </c:pt>
                      <c:pt idx="510">
                        <c:v>197.92349200000001</c:v>
                      </c:pt>
                      <c:pt idx="511">
                        <c:v>196.09082000000001</c:v>
                      </c:pt>
                      <c:pt idx="512">
                        <c:v>194.43272400000001</c:v>
                      </c:pt>
                      <c:pt idx="513">
                        <c:v>194.77908300000001</c:v>
                      </c:pt>
                      <c:pt idx="514">
                        <c:v>196.46774300000001</c:v>
                      </c:pt>
                      <c:pt idx="515">
                        <c:v>197.66734299999999</c:v>
                      </c:pt>
                      <c:pt idx="516">
                        <c:v>200.486481</c:v>
                      </c:pt>
                      <c:pt idx="517">
                        <c:v>204.25325000000001</c:v>
                      </c:pt>
                      <c:pt idx="518">
                        <c:v>207.302536</c:v>
                      </c:pt>
                      <c:pt idx="519">
                        <c:v>206.20413199999999</c:v>
                      </c:pt>
                      <c:pt idx="520">
                        <c:v>204.16970800000001</c:v>
                      </c:pt>
                      <c:pt idx="521">
                        <c:v>202.16412399999999</c:v>
                      </c:pt>
                      <c:pt idx="522">
                        <c:v>200.49775700000001</c:v>
                      </c:pt>
                      <c:pt idx="523">
                        <c:v>198.89970400000001</c:v>
                      </c:pt>
                      <c:pt idx="524">
                        <c:v>197.388443</c:v>
                      </c:pt>
                      <c:pt idx="525">
                        <c:v>197.08596800000001</c:v>
                      </c:pt>
                      <c:pt idx="526">
                        <c:v>197.76525899999999</c:v>
                      </c:pt>
                      <c:pt idx="527">
                        <c:v>198.49591100000001</c:v>
                      </c:pt>
                      <c:pt idx="528">
                        <c:v>202.81805399999999</c:v>
                      </c:pt>
                      <c:pt idx="529">
                        <c:v>203.088257</c:v>
                      </c:pt>
                      <c:pt idx="530">
                        <c:v>205.26329000000001</c:v>
                      </c:pt>
                      <c:pt idx="531">
                        <c:v>205.77087399999999</c:v>
                      </c:pt>
                      <c:pt idx="532">
                        <c:v>203.90927099999999</c:v>
                      </c:pt>
                      <c:pt idx="533">
                        <c:v>201.95881700000001</c:v>
                      </c:pt>
                      <c:pt idx="534">
                        <c:v>200.347397</c:v>
                      </c:pt>
                      <c:pt idx="535">
                        <c:v>198.83552599999999</c:v>
                      </c:pt>
                      <c:pt idx="536">
                        <c:v>197.42314099999999</c:v>
                      </c:pt>
                      <c:pt idx="537">
                        <c:v>197.92510999999999</c:v>
                      </c:pt>
                      <c:pt idx="538">
                        <c:v>197.31445299999999</c:v>
                      </c:pt>
                      <c:pt idx="539">
                        <c:v>199.507813</c:v>
                      </c:pt>
                      <c:pt idx="540">
                        <c:v>200.46852100000001</c:v>
                      </c:pt>
                      <c:pt idx="541">
                        <c:v>202.11541700000001</c:v>
                      </c:pt>
                      <c:pt idx="542">
                        <c:v>204.66386399999999</c:v>
                      </c:pt>
                      <c:pt idx="543">
                        <c:v>206.08102400000001</c:v>
                      </c:pt>
                      <c:pt idx="544">
                        <c:v>200.13504</c:v>
                      </c:pt>
                      <c:pt idx="545">
                        <c:v>200.13179</c:v>
                      </c:pt>
                      <c:pt idx="546">
                        <c:v>199.136124</c:v>
                      </c:pt>
                      <c:pt idx="547">
                        <c:v>197.941711</c:v>
                      </c:pt>
                      <c:pt idx="548">
                        <c:v>197.41274999999999</c:v>
                      </c:pt>
                      <c:pt idx="549">
                        <c:v>197.226563</c:v>
                      </c:pt>
                      <c:pt idx="550">
                        <c:v>195.97882100000001</c:v>
                      </c:pt>
                      <c:pt idx="551">
                        <c:v>195.67222599999999</c:v>
                      </c:pt>
                      <c:pt idx="552">
                        <c:v>195.01675399999999</c:v>
                      </c:pt>
                      <c:pt idx="553">
                        <c:v>196.71847500000001</c:v>
                      </c:pt>
                      <c:pt idx="554">
                        <c:v>198.15329</c:v>
                      </c:pt>
                      <c:pt idx="555">
                        <c:v>198.87489299999999</c:v>
                      </c:pt>
                      <c:pt idx="556">
                        <c:v>193.547089</c:v>
                      </c:pt>
                      <c:pt idx="557">
                        <c:v>193.61325099999999</c:v>
                      </c:pt>
                      <c:pt idx="558">
                        <c:v>193.30699200000001</c:v>
                      </c:pt>
                      <c:pt idx="559">
                        <c:v>193.33732599999999</c:v>
                      </c:pt>
                      <c:pt idx="560">
                        <c:v>196.05581699999999</c:v>
                      </c:pt>
                      <c:pt idx="561">
                        <c:v>192.24809300000001</c:v>
                      </c:pt>
                      <c:pt idx="562">
                        <c:v>192.67558299999999</c:v>
                      </c:pt>
                      <c:pt idx="563">
                        <c:v>193.343536</c:v>
                      </c:pt>
                      <c:pt idx="564">
                        <c:v>196.19993600000001</c:v>
                      </c:pt>
                      <c:pt idx="565">
                        <c:v>197.044724</c:v>
                      </c:pt>
                      <c:pt idx="566">
                        <c:v>198.687241</c:v>
                      </c:pt>
                      <c:pt idx="567">
                        <c:v>196.46092200000001</c:v>
                      </c:pt>
                      <c:pt idx="568">
                        <c:v>197.997299</c:v>
                      </c:pt>
                      <c:pt idx="569">
                        <c:v>195.92451500000001</c:v>
                      </c:pt>
                      <c:pt idx="570">
                        <c:v>194.536911</c:v>
                      </c:pt>
                      <c:pt idx="571">
                        <c:v>195.426941</c:v>
                      </c:pt>
                      <c:pt idx="572">
                        <c:v>193.986099</c:v>
                      </c:pt>
                      <c:pt idx="573">
                        <c:v>192.48024000000001</c:v>
                      </c:pt>
                      <c:pt idx="574">
                        <c:v>192.01542699999999</c:v>
                      </c:pt>
                      <c:pt idx="575">
                        <c:v>193.998062</c:v>
                      </c:pt>
                      <c:pt idx="576">
                        <c:v>198.60334800000001</c:v>
                      </c:pt>
                      <c:pt idx="577">
                        <c:v>203.78248600000001</c:v>
                      </c:pt>
                      <c:pt idx="578">
                        <c:v>209.60902400000001</c:v>
                      </c:pt>
                      <c:pt idx="579">
                        <c:v>212.807007</c:v>
                      </c:pt>
                      <c:pt idx="580">
                        <c:v>210.34175099999999</c:v>
                      </c:pt>
                      <c:pt idx="581">
                        <c:v>206.99231</c:v>
                      </c:pt>
                      <c:pt idx="582">
                        <c:v>204.77110300000001</c:v>
                      </c:pt>
                      <c:pt idx="583">
                        <c:v>202.69729599999999</c:v>
                      </c:pt>
                      <c:pt idx="584">
                        <c:v>203.44830300000001</c:v>
                      </c:pt>
                      <c:pt idx="585">
                        <c:v>201.986603</c:v>
                      </c:pt>
                      <c:pt idx="586">
                        <c:v>203.37855500000001</c:v>
                      </c:pt>
                      <c:pt idx="587">
                        <c:v>205.20219399999999</c:v>
                      </c:pt>
                      <c:pt idx="588">
                        <c:v>209.150497</c:v>
                      </c:pt>
                      <c:pt idx="589">
                        <c:v>212.77612300000001</c:v>
                      </c:pt>
                      <c:pt idx="590">
                        <c:v>216.473221</c:v>
                      </c:pt>
                      <c:pt idx="591">
                        <c:v>217.718445</c:v>
                      </c:pt>
                      <c:pt idx="592">
                        <c:v>214.98814400000001</c:v>
                      </c:pt>
                      <c:pt idx="593">
                        <c:v>210.472961</c:v>
                      </c:pt>
                      <c:pt idx="594">
                        <c:v>209.575806</c:v>
                      </c:pt>
                      <c:pt idx="595">
                        <c:v>208.89331100000001</c:v>
                      </c:pt>
                      <c:pt idx="596">
                        <c:v>204.08753999999999</c:v>
                      </c:pt>
                      <c:pt idx="597">
                        <c:v>204.31359900000001</c:v>
                      </c:pt>
                      <c:pt idx="598">
                        <c:v>205.02787799999999</c:v>
                      </c:pt>
                      <c:pt idx="599">
                        <c:v>205.90860000000001</c:v>
                      </c:pt>
                    </c:numCache>
                  </c:numRef>
                </c:yVal>
                <c:smooth val="0"/>
                <c:extLst xmlns:c15="http://schemas.microsoft.com/office/drawing/2012/chart">
                  <c:ext xmlns:c16="http://schemas.microsoft.com/office/drawing/2014/chart" uri="{C3380CC4-5D6E-409C-BE32-E72D297353CC}">
                    <c16:uniqueId val="{00000007-C347-47DD-9BD8-E00A92432E48}"/>
                  </c:ext>
                </c:extLst>
              </c15:ser>
            </c15:filteredScatterSeries>
          </c:ext>
        </c:extLst>
      </c:scatterChart>
      <c:valAx>
        <c:axId val="738441695"/>
        <c:scaling>
          <c:orientation val="minMax"/>
          <c:max val="62150"/>
          <c:min val="18264"/>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36814463"/>
        <c:crosses val="autoZero"/>
        <c:crossBetween val="midCat"/>
        <c:majorUnit val="3655"/>
      </c:valAx>
      <c:valAx>
        <c:axId val="736814463"/>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38441695"/>
        <c:crosses val="autoZero"/>
        <c:crossBetween val="midCat"/>
      </c:valAx>
      <c:spPr>
        <a:noFill/>
        <a:ln>
          <a:solidFill>
            <a:schemeClr val="bg1">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aseline="0"/>
      </a:pPr>
      <a:endParaRPr lang="en-US"/>
    </a:p>
  </c:txPr>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541460095265874E-2"/>
          <c:y val="0.12565398075240594"/>
          <c:w val="0.85618693496646259"/>
          <c:h val="0.62625109361329834"/>
        </c:manualLayout>
      </c:layout>
      <c:scatterChart>
        <c:scatterStyle val="lineMarker"/>
        <c:varyColors val="0"/>
        <c:ser>
          <c:idx val="0"/>
          <c:order val="0"/>
          <c:tx>
            <c:v>Baseline</c:v>
          </c:tx>
          <c:spPr>
            <a:ln>
              <a:solidFill>
                <a:schemeClr val="accent1"/>
              </a:solidFill>
            </a:ln>
          </c:spPr>
          <c:marker>
            <c:symbol val="none"/>
          </c:marker>
          <c:xVal>
            <c:numRef>
              <c:f>'03N20W35R03S'!$A$3:$A$602</c:f>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f>'03N20W35R03S'!$M$3:$M$602</c:f>
              <c:numCache>
                <c:formatCode>0.00</c:formatCode>
                <c:ptCount val="600"/>
                <c:pt idx="0">
                  <c:v>146.128815</c:v>
                </c:pt>
                <c:pt idx="1">
                  <c:v>147.58717300000001</c:v>
                </c:pt>
                <c:pt idx="2">
                  <c:v>149.76724200000001</c:v>
                </c:pt>
                <c:pt idx="3">
                  <c:v>145.75932299999999</c:v>
                </c:pt>
                <c:pt idx="4">
                  <c:v>147.90460200000001</c:v>
                </c:pt>
                <c:pt idx="5">
                  <c:v>138.26100199999999</c:v>
                </c:pt>
                <c:pt idx="6">
                  <c:v>139.74964900000001</c:v>
                </c:pt>
                <c:pt idx="7">
                  <c:v>141.14920000000001</c:v>
                </c:pt>
                <c:pt idx="8">
                  <c:v>141.80119300000001</c:v>
                </c:pt>
                <c:pt idx="9">
                  <c:v>136.17927599999999</c:v>
                </c:pt>
                <c:pt idx="10">
                  <c:v>140.06456</c:v>
                </c:pt>
                <c:pt idx="11">
                  <c:v>140.61961400000001</c:v>
                </c:pt>
                <c:pt idx="12">
                  <c:v>143.77151499999999</c:v>
                </c:pt>
                <c:pt idx="13">
                  <c:v>146.15917999999999</c:v>
                </c:pt>
                <c:pt idx="14">
                  <c:v>138.68135100000001</c:v>
                </c:pt>
                <c:pt idx="15">
                  <c:v>142.01307700000001</c:v>
                </c:pt>
                <c:pt idx="16">
                  <c:v>144.358429</c:v>
                </c:pt>
                <c:pt idx="17">
                  <c:v>137.51123000000001</c:v>
                </c:pt>
                <c:pt idx="18">
                  <c:v>137.57698099999999</c:v>
                </c:pt>
                <c:pt idx="19">
                  <c:v>141.08523600000001</c:v>
                </c:pt>
                <c:pt idx="20">
                  <c:v>140.45256000000001</c:v>
                </c:pt>
                <c:pt idx="21">
                  <c:v>131.28582800000001</c:v>
                </c:pt>
                <c:pt idx="22">
                  <c:v>135.77832000000001</c:v>
                </c:pt>
                <c:pt idx="23">
                  <c:v>139.71002200000001</c:v>
                </c:pt>
                <c:pt idx="24">
                  <c:v>142.567093</c:v>
                </c:pt>
                <c:pt idx="25">
                  <c:v>144.791168</c:v>
                </c:pt>
                <c:pt idx="26">
                  <c:v>144.53517199999999</c:v>
                </c:pt>
                <c:pt idx="27">
                  <c:v>145.82841500000001</c:v>
                </c:pt>
                <c:pt idx="28">
                  <c:v>141.65695199999999</c:v>
                </c:pt>
                <c:pt idx="29">
                  <c:v>133.48751799999999</c:v>
                </c:pt>
                <c:pt idx="30">
                  <c:v>132.91851800000001</c:v>
                </c:pt>
                <c:pt idx="31">
                  <c:v>132.31260700000001</c:v>
                </c:pt>
                <c:pt idx="32">
                  <c:v>134.647537</c:v>
                </c:pt>
                <c:pt idx="33">
                  <c:v>136.42988600000001</c:v>
                </c:pt>
                <c:pt idx="34">
                  <c:v>134.37136799999999</c:v>
                </c:pt>
                <c:pt idx="35">
                  <c:v>137.65966800000001</c:v>
                </c:pt>
                <c:pt idx="36">
                  <c:v>140.621521</c:v>
                </c:pt>
                <c:pt idx="37">
                  <c:v>135.99063100000001</c:v>
                </c:pt>
                <c:pt idx="38">
                  <c:v>137.318161</c:v>
                </c:pt>
                <c:pt idx="39">
                  <c:v>138.56632999999999</c:v>
                </c:pt>
                <c:pt idx="40">
                  <c:v>133.33003199999999</c:v>
                </c:pt>
                <c:pt idx="41">
                  <c:v>135.814255</c:v>
                </c:pt>
                <c:pt idx="42">
                  <c:v>133.499191</c:v>
                </c:pt>
                <c:pt idx="43">
                  <c:v>135.053955</c:v>
                </c:pt>
                <c:pt idx="44">
                  <c:v>132.75280799999999</c:v>
                </c:pt>
                <c:pt idx="45">
                  <c:v>130.68061800000001</c:v>
                </c:pt>
                <c:pt idx="46">
                  <c:v>133.22271699999999</c:v>
                </c:pt>
                <c:pt idx="47">
                  <c:v>136.552536</c:v>
                </c:pt>
                <c:pt idx="48">
                  <c:v>139.17932099999999</c:v>
                </c:pt>
                <c:pt idx="49">
                  <c:v>141.088211</c:v>
                </c:pt>
                <c:pt idx="50">
                  <c:v>134.216644</c:v>
                </c:pt>
                <c:pt idx="51">
                  <c:v>132.15722700000001</c:v>
                </c:pt>
                <c:pt idx="52">
                  <c:v>130.52668800000001</c:v>
                </c:pt>
                <c:pt idx="53">
                  <c:v>133.890671</c:v>
                </c:pt>
                <c:pt idx="54">
                  <c:v>129.22505200000001</c:v>
                </c:pt>
                <c:pt idx="55">
                  <c:v>125.23379499999999</c:v>
                </c:pt>
                <c:pt idx="56">
                  <c:v>125.68112199999999</c:v>
                </c:pt>
                <c:pt idx="57">
                  <c:v>129.773056</c:v>
                </c:pt>
                <c:pt idx="58">
                  <c:v>132.90391500000001</c:v>
                </c:pt>
                <c:pt idx="59">
                  <c:v>135.41471899999999</c:v>
                </c:pt>
                <c:pt idx="60">
                  <c:v>137.52862500000001</c:v>
                </c:pt>
                <c:pt idx="61">
                  <c:v>138.880844</c:v>
                </c:pt>
                <c:pt idx="62">
                  <c:v>140.61386100000001</c:v>
                </c:pt>
                <c:pt idx="63">
                  <c:v>142.15670800000001</c:v>
                </c:pt>
                <c:pt idx="64">
                  <c:v>132.77948000000001</c:v>
                </c:pt>
                <c:pt idx="65">
                  <c:v>127.65154999999999</c:v>
                </c:pt>
                <c:pt idx="66">
                  <c:v>125.024551</c:v>
                </c:pt>
                <c:pt idx="67">
                  <c:v>128.01177999999999</c:v>
                </c:pt>
                <c:pt idx="68">
                  <c:v>124.808044</c:v>
                </c:pt>
                <c:pt idx="69">
                  <c:v>126.240646</c:v>
                </c:pt>
                <c:pt idx="70">
                  <c:v>129.580063</c:v>
                </c:pt>
                <c:pt idx="71">
                  <c:v>132.35820000000001</c:v>
                </c:pt>
                <c:pt idx="72">
                  <c:v>133.30830399999999</c:v>
                </c:pt>
                <c:pt idx="73">
                  <c:v>135.51831100000001</c:v>
                </c:pt>
                <c:pt idx="74">
                  <c:v>136.71987899999999</c:v>
                </c:pt>
                <c:pt idx="75">
                  <c:v>138.27337600000001</c:v>
                </c:pt>
                <c:pt idx="76">
                  <c:v>131.35627700000001</c:v>
                </c:pt>
                <c:pt idx="77">
                  <c:v>125.996475</c:v>
                </c:pt>
                <c:pt idx="78">
                  <c:v>127.570953</c:v>
                </c:pt>
                <c:pt idx="79">
                  <c:v>117.40827899999999</c:v>
                </c:pt>
                <c:pt idx="80">
                  <c:v>120.13737499999999</c:v>
                </c:pt>
                <c:pt idx="81">
                  <c:v>125.02204900000001</c:v>
                </c:pt>
                <c:pt idx="82">
                  <c:v>127.89605700000001</c:v>
                </c:pt>
                <c:pt idx="83">
                  <c:v>130.658737</c:v>
                </c:pt>
                <c:pt idx="84">
                  <c:v>132.88481100000001</c:v>
                </c:pt>
                <c:pt idx="85">
                  <c:v>134.67894000000001</c:v>
                </c:pt>
                <c:pt idx="86">
                  <c:v>136.449127</c:v>
                </c:pt>
                <c:pt idx="87">
                  <c:v>133.17775</c:v>
                </c:pt>
                <c:pt idx="88">
                  <c:v>127.30290199999999</c:v>
                </c:pt>
                <c:pt idx="89">
                  <c:v>124.34406999999999</c:v>
                </c:pt>
                <c:pt idx="90">
                  <c:v>126.81950399999999</c:v>
                </c:pt>
                <c:pt idx="91">
                  <c:v>128.693939</c:v>
                </c:pt>
                <c:pt idx="92">
                  <c:v>129.98225400000001</c:v>
                </c:pt>
                <c:pt idx="93">
                  <c:v>126.02446</c:v>
                </c:pt>
                <c:pt idx="94">
                  <c:v>121.34610000000001</c:v>
                </c:pt>
                <c:pt idx="95">
                  <c:v>125.762238</c:v>
                </c:pt>
                <c:pt idx="96">
                  <c:v>128.62413000000001</c:v>
                </c:pt>
                <c:pt idx="97">
                  <c:v>131.05557300000001</c:v>
                </c:pt>
                <c:pt idx="98">
                  <c:v>133.297607</c:v>
                </c:pt>
                <c:pt idx="99">
                  <c:v>133.54508999999999</c:v>
                </c:pt>
                <c:pt idx="100">
                  <c:v>131.317398</c:v>
                </c:pt>
                <c:pt idx="101">
                  <c:v>120.707886</c:v>
                </c:pt>
                <c:pt idx="102">
                  <c:v>121.74812299999999</c:v>
                </c:pt>
                <c:pt idx="103">
                  <c:v>122.56199599999999</c:v>
                </c:pt>
                <c:pt idx="104">
                  <c:v>125.44546500000001</c:v>
                </c:pt>
                <c:pt idx="105">
                  <c:v>124.18292199999999</c:v>
                </c:pt>
                <c:pt idx="106">
                  <c:v>119.930038</c:v>
                </c:pt>
                <c:pt idx="107">
                  <c:v>124.08741800000001</c:v>
                </c:pt>
                <c:pt idx="108">
                  <c:v>127.328979</c:v>
                </c:pt>
                <c:pt idx="109">
                  <c:v>129.36038199999999</c:v>
                </c:pt>
                <c:pt idx="110">
                  <c:v>131.32008400000001</c:v>
                </c:pt>
                <c:pt idx="111">
                  <c:v>132.15628100000001</c:v>
                </c:pt>
                <c:pt idx="112">
                  <c:v>124.00649999999999</c:v>
                </c:pt>
                <c:pt idx="113">
                  <c:v>119.31947299999999</c:v>
                </c:pt>
                <c:pt idx="114">
                  <c:v>117.102203</c:v>
                </c:pt>
                <c:pt idx="115">
                  <c:v>115.085663</c:v>
                </c:pt>
                <c:pt idx="116">
                  <c:v>119.73989900000001</c:v>
                </c:pt>
                <c:pt idx="117">
                  <c:v>119.27072100000001</c:v>
                </c:pt>
                <c:pt idx="118">
                  <c:v>120.90728799999999</c:v>
                </c:pt>
                <c:pt idx="119">
                  <c:v>123.62600699999999</c:v>
                </c:pt>
                <c:pt idx="120">
                  <c:v>126.21830700000001</c:v>
                </c:pt>
                <c:pt idx="121">
                  <c:v>128.24890099999999</c:v>
                </c:pt>
                <c:pt idx="122">
                  <c:v>129.27522300000001</c:v>
                </c:pt>
                <c:pt idx="123">
                  <c:v>130.977676</c:v>
                </c:pt>
                <c:pt idx="124">
                  <c:v>123.25630200000001</c:v>
                </c:pt>
                <c:pt idx="125">
                  <c:v>117.34582499999999</c:v>
                </c:pt>
                <c:pt idx="126">
                  <c:v>116.454926</c:v>
                </c:pt>
                <c:pt idx="127">
                  <c:v>115.558601</c:v>
                </c:pt>
                <c:pt idx="128">
                  <c:v>114.529678</c:v>
                </c:pt>
                <c:pt idx="129">
                  <c:v>118.74212600000001</c:v>
                </c:pt>
                <c:pt idx="130">
                  <c:v>118.82635500000001</c:v>
                </c:pt>
                <c:pt idx="131">
                  <c:v>122.01222200000001</c:v>
                </c:pt>
                <c:pt idx="132">
                  <c:v>124.51918000000001</c:v>
                </c:pt>
                <c:pt idx="133">
                  <c:v>126.48608400000001</c:v>
                </c:pt>
                <c:pt idx="134">
                  <c:v>128.415436</c:v>
                </c:pt>
                <c:pt idx="135">
                  <c:v>129.96151699999999</c:v>
                </c:pt>
                <c:pt idx="136">
                  <c:v>130.638824</c:v>
                </c:pt>
                <c:pt idx="137">
                  <c:v>114.35805499999999</c:v>
                </c:pt>
                <c:pt idx="138">
                  <c:v>114.110123</c:v>
                </c:pt>
                <c:pt idx="139">
                  <c:v>114.046677</c:v>
                </c:pt>
                <c:pt idx="140">
                  <c:v>113.51638</c:v>
                </c:pt>
                <c:pt idx="141">
                  <c:v>117.802155</c:v>
                </c:pt>
                <c:pt idx="142">
                  <c:v>117.147614</c:v>
                </c:pt>
                <c:pt idx="143">
                  <c:v>120.50625600000001</c:v>
                </c:pt>
                <c:pt idx="144">
                  <c:v>122.47863799999999</c:v>
                </c:pt>
                <c:pt idx="145">
                  <c:v>124.02179000000001</c:v>
                </c:pt>
                <c:pt idx="146">
                  <c:v>126.00436400000001</c:v>
                </c:pt>
                <c:pt idx="147">
                  <c:v>127.823746</c:v>
                </c:pt>
                <c:pt idx="148">
                  <c:v>120.53301999999999</c:v>
                </c:pt>
                <c:pt idx="149">
                  <c:v>114.942604</c:v>
                </c:pt>
                <c:pt idx="150">
                  <c:v>112.216454</c:v>
                </c:pt>
                <c:pt idx="151">
                  <c:v>115.01237500000001</c:v>
                </c:pt>
                <c:pt idx="152">
                  <c:v>111.901779</c:v>
                </c:pt>
                <c:pt idx="153">
                  <c:v>115.775009</c:v>
                </c:pt>
                <c:pt idx="154">
                  <c:v>116.388474</c:v>
                </c:pt>
                <c:pt idx="155">
                  <c:v>119.26367200000001</c:v>
                </c:pt>
                <c:pt idx="156">
                  <c:v>121.87197900000001</c:v>
                </c:pt>
                <c:pt idx="157">
                  <c:v>123.74856600000001</c:v>
                </c:pt>
                <c:pt idx="158">
                  <c:v>125.624619</c:v>
                </c:pt>
                <c:pt idx="159">
                  <c:v>126.645004</c:v>
                </c:pt>
                <c:pt idx="160">
                  <c:v>118.862717</c:v>
                </c:pt>
                <c:pt idx="161">
                  <c:v>112.91709899999999</c:v>
                </c:pt>
                <c:pt idx="162">
                  <c:v>112.32399700000001</c:v>
                </c:pt>
                <c:pt idx="163">
                  <c:v>111.664818</c:v>
                </c:pt>
                <c:pt idx="164">
                  <c:v>110.823212</c:v>
                </c:pt>
                <c:pt idx="165">
                  <c:v>113.09633599999999</c:v>
                </c:pt>
                <c:pt idx="166">
                  <c:v>114.58181</c:v>
                </c:pt>
                <c:pt idx="167">
                  <c:v>117.76968400000001</c:v>
                </c:pt>
                <c:pt idx="168">
                  <c:v>120.00031999999999</c:v>
                </c:pt>
                <c:pt idx="169">
                  <c:v>122.06449900000001</c:v>
                </c:pt>
                <c:pt idx="170">
                  <c:v>123.89372299999999</c:v>
                </c:pt>
                <c:pt idx="171">
                  <c:v>124.829544</c:v>
                </c:pt>
                <c:pt idx="172">
                  <c:v>117.416214</c:v>
                </c:pt>
                <c:pt idx="173">
                  <c:v>111.678207</c:v>
                </c:pt>
                <c:pt idx="174">
                  <c:v>111.439499</c:v>
                </c:pt>
                <c:pt idx="175">
                  <c:v>111.12545799999999</c:v>
                </c:pt>
                <c:pt idx="176">
                  <c:v>110.626274</c:v>
                </c:pt>
                <c:pt idx="177">
                  <c:v>109.832634</c:v>
                </c:pt>
                <c:pt idx="178">
                  <c:v>113.69171900000001</c:v>
                </c:pt>
                <c:pt idx="179">
                  <c:v>116.473602</c:v>
                </c:pt>
                <c:pt idx="180">
                  <c:v>114.68647</c:v>
                </c:pt>
                <c:pt idx="181">
                  <c:v>117.36335800000001</c:v>
                </c:pt>
                <c:pt idx="182">
                  <c:v>119.91951</c:v>
                </c:pt>
                <c:pt idx="183">
                  <c:v>115.257126</c:v>
                </c:pt>
                <c:pt idx="184">
                  <c:v>114.12052199999999</c:v>
                </c:pt>
                <c:pt idx="185">
                  <c:v>113.271057</c:v>
                </c:pt>
                <c:pt idx="186">
                  <c:v>112.26660200000001</c:v>
                </c:pt>
                <c:pt idx="187">
                  <c:v>107.06500200000001</c:v>
                </c:pt>
                <c:pt idx="188">
                  <c:v>106.531898</c:v>
                </c:pt>
                <c:pt idx="189">
                  <c:v>110.449997</c:v>
                </c:pt>
                <c:pt idx="190">
                  <c:v>112.290543</c:v>
                </c:pt>
                <c:pt idx="191">
                  <c:v>115.171234</c:v>
                </c:pt>
                <c:pt idx="192">
                  <c:v>115.764854</c:v>
                </c:pt>
                <c:pt idx="193">
                  <c:v>117.49748199999999</c:v>
                </c:pt>
                <c:pt idx="194">
                  <c:v>119.53450000000001</c:v>
                </c:pt>
                <c:pt idx="195">
                  <c:v>120.60633899999999</c:v>
                </c:pt>
                <c:pt idx="196">
                  <c:v>113.87108600000001</c:v>
                </c:pt>
                <c:pt idx="197">
                  <c:v>108.79883599999999</c:v>
                </c:pt>
                <c:pt idx="198">
                  <c:v>106.934372</c:v>
                </c:pt>
                <c:pt idx="199">
                  <c:v>105.28093</c:v>
                </c:pt>
                <c:pt idx="200">
                  <c:v>103.713722</c:v>
                </c:pt>
                <c:pt idx="201">
                  <c:v>106.94605300000001</c:v>
                </c:pt>
                <c:pt idx="202">
                  <c:v>110.48886899999999</c:v>
                </c:pt>
                <c:pt idx="203">
                  <c:v>113.206146</c:v>
                </c:pt>
                <c:pt idx="204">
                  <c:v>114.864639</c:v>
                </c:pt>
                <c:pt idx="205">
                  <c:v>115.877342</c:v>
                </c:pt>
                <c:pt idx="206">
                  <c:v>117.74430799999999</c:v>
                </c:pt>
                <c:pt idx="207">
                  <c:v>111.871658</c:v>
                </c:pt>
                <c:pt idx="208">
                  <c:v>108.96251700000001</c:v>
                </c:pt>
                <c:pt idx="209">
                  <c:v>108.504524</c:v>
                </c:pt>
                <c:pt idx="210">
                  <c:v>107.416901</c:v>
                </c:pt>
                <c:pt idx="211">
                  <c:v>109.10367599999999</c:v>
                </c:pt>
                <c:pt idx="212">
                  <c:v>107.59934199999999</c:v>
                </c:pt>
                <c:pt idx="213">
                  <c:v>108.13155399999999</c:v>
                </c:pt>
                <c:pt idx="214">
                  <c:v>106.61985799999999</c:v>
                </c:pt>
                <c:pt idx="215">
                  <c:v>109.912323</c:v>
                </c:pt>
                <c:pt idx="216">
                  <c:v>105.08878300000001</c:v>
                </c:pt>
                <c:pt idx="217">
                  <c:v>108.06757399999999</c:v>
                </c:pt>
                <c:pt idx="218">
                  <c:v>111.05476400000001</c:v>
                </c:pt>
                <c:pt idx="219">
                  <c:v>112.927925</c:v>
                </c:pt>
                <c:pt idx="220">
                  <c:v>107.341278</c:v>
                </c:pt>
                <c:pt idx="221">
                  <c:v>107.106796</c:v>
                </c:pt>
                <c:pt idx="222">
                  <c:v>106.69426</c:v>
                </c:pt>
                <c:pt idx="223">
                  <c:v>106.25179300000001</c:v>
                </c:pt>
                <c:pt idx="224">
                  <c:v>105.821663</c:v>
                </c:pt>
                <c:pt idx="225">
                  <c:v>104.62659499999999</c:v>
                </c:pt>
                <c:pt idx="226">
                  <c:v>104.289024</c:v>
                </c:pt>
                <c:pt idx="227">
                  <c:v>107.62827299999999</c:v>
                </c:pt>
                <c:pt idx="228">
                  <c:v>110.282608</c:v>
                </c:pt>
                <c:pt idx="229">
                  <c:v>112.116905</c:v>
                </c:pt>
                <c:pt idx="230">
                  <c:v>113.91252900000001</c:v>
                </c:pt>
                <c:pt idx="231">
                  <c:v>108.927216</c:v>
                </c:pt>
                <c:pt idx="232">
                  <c:v>111.37455</c:v>
                </c:pt>
                <c:pt idx="233">
                  <c:v>101.55424499999999</c:v>
                </c:pt>
                <c:pt idx="234">
                  <c:v>101.08696</c:v>
                </c:pt>
                <c:pt idx="235">
                  <c:v>100.685272</c:v>
                </c:pt>
                <c:pt idx="236">
                  <c:v>100.02813</c:v>
                </c:pt>
                <c:pt idx="237">
                  <c:v>99.213088999999997</c:v>
                </c:pt>
                <c:pt idx="238">
                  <c:v>102.699265</c:v>
                </c:pt>
                <c:pt idx="239">
                  <c:v>105.649445</c:v>
                </c:pt>
                <c:pt idx="240">
                  <c:v>107.926483</c:v>
                </c:pt>
                <c:pt idx="241">
                  <c:v>109.61048099999999</c:v>
                </c:pt>
                <c:pt idx="242">
                  <c:v>111.084808</c:v>
                </c:pt>
                <c:pt idx="243">
                  <c:v>112.277359</c:v>
                </c:pt>
                <c:pt idx="244">
                  <c:v>108.127983</c:v>
                </c:pt>
                <c:pt idx="245">
                  <c:v>98.557579000000004</c:v>
                </c:pt>
                <c:pt idx="246">
                  <c:v>95.981887999999998</c:v>
                </c:pt>
                <c:pt idx="247">
                  <c:v>93.913360999999995</c:v>
                </c:pt>
                <c:pt idx="248">
                  <c:v>97.101555000000005</c:v>
                </c:pt>
                <c:pt idx="249">
                  <c:v>99.250625999999997</c:v>
                </c:pt>
                <c:pt idx="250">
                  <c:v>101.790344</c:v>
                </c:pt>
                <c:pt idx="251">
                  <c:v>102.664085</c:v>
                </c:pt>
                <c:pt idx="252">
                  <c:v>104.992485</c:v>
                </c:pt>
                <c:pt idx="253">
                  <c:v>106.655502</c:v>
                </c:pt>
                <c:pt idx="254">
                  <c:v>108.221069</c:v>
                </c:pt>
                <c:pt idx="255">
                  <c:v>109.63382</c:v>
                </c:pt>
                <c:pt idx="256">
                  <c:v>96.876052999999999</c:v>
                </c:pt>
                <c:pt idx="257">
                  <c:v>97.144324999999995</c:v>
                </c:pt>
                <c:pt idx="258">
                  <c:v>94.085228000000001</c:v>
                </c:pt>
                <c:pt idx="259">
                  <c:v>94.938346999999993</c:v>
                </c:pt>
                <c:pt idx="260">
                  <c:v>91.849761999999998</c:v>
                </c:pt>
                <c:pt idx="261">
                  <c:v>95.267455999999996</c:v>
                </c:pt>
                <c:pt idx="262">
                  <c:v>98.161727999999997</c:v>
                </c:pt>
                <c:pt idx="263">
                  <c:v>100.649826</c:v>
                </c:pt>
                <c:pt idx="264">
                  <c:v>102.712189</c:v>
                </c:pt>
                <c:pt idx="265">
                  <c:v>101.39659899999999</c:v>
                </c:pt>
                <c:pt idx="266">
                  <c:v>103.630005</c:v>
                </c:pt>
                <c:pt idx="267">
                  <c:v>105.275009</c:v>
                </c:pt>
                <c:pt idx="268">
                  <c:v>99.320183</c:v>
                </c:pt>
                <c:pt idx="269">
                  <c:v>94.855582999999996</c:v>
                </c:pt>
                <c:pt idx="270">
                  <c:v>94.247116000000005</c:v>
                </c:pt>
                <c:pt idx="271">
                  <c:v>93.605103</c:v>
                </c:pt>
                <c:pt idx="272">
                  <c:v>92.857840999999993</c:v>
                </c:pt>
                <c:pt idx="273">
                  <c:v>92.028205999999997</c:v>
                </c:pt>
                <c:pt idx="274">
                  <c:v>95.615829000000005</c:v>
                </c:pt>
                <c:pt idx="275">
                  <c:v>98.460434000000006</c:v>
                </c:pt>
                <c:pt idx="276">
                  <c:v>100.632088</c:v>
                </c:pt>
                <c:pt idx="277">
                  <c:v>99.002419000000003</c:v>
                </c:pt>
                <c:pt idx="278">
                  <c:v>100.83292400000001</c:v>
                </c:pt>
                <c:pt idx="279">
                  <c:v>102.638329</c:v>
                </c:pt>
                <c:pt idx="280">
                  <c:v>100.667435</c:v>
                </c:pt>
                <c:pt idx="281">
                  <c:v>92.062622000000005</c:v>
                </c:pt>
                <c:pt idx="282">
                  <c:v>92.213631000000007</c:v>
                </c:pt>
                <c:pt idx="283">
                  <c:v>92.204734999999999</c:v>
                </c:pt>
                <c:pt idx="284">
                  <c:v>91.851958999999994</c:v>
                </c:pt>
                <c:pt idx="285">
                  <c:v>91.318900999999997</c:v>
                </c:pt>
                <c:pt idx="286">
                  <c:v>94.638046000000003</c:v>
                </c:pt>
                <c:pt idx="287">
                  <c:v>95.708495999999997</c:v>
                </c:pt>
                <c:pt idx="288">
                  <c:v>98.163314999999997</c:v>
                </c:pt>
                <c:pt idx="289">
                  <c:v>100.03387499999999</c:v>
                </c:pt>
                <c:pt idx="290">
                  <c:v>101.816093</c:v>
                </c:pt>
                <c:pt idx="291">
                  <c:v>102.99015799999999</c:v>
                </c:pt>
                <c:pt idx="292">
                  <c:v>88.632819999999995</c:v>
                </c:pt>
                <c:pt idx="293">
                  <c:v>90.756095999999999</c:v>
                </c:pt>
                <c:pt idx="294">
                  <c:v>90.422424000000007</c:v>
                </c:pt>
                <c:pt idx="295">
                  <c:v>89.737503000000004</c:v>
                </c:pt>
                <c:pt idx="296">
                  <c:v>88.994643999999994</c:v>
                </c:pt>
                <c:pt idx="297">
                  <c:v>88.196785000000006</c:v>
                </c:pt>
                <c:pt idx="298">
                  <c:v>91.434021000000001</c:v>
                </c:pt>
                <c:pt idx="299">
                  <c:v>94.077918999999994</c:v>
                </c:pt>
                <c:pt idx="300">
                  <c:v>96.157844999999995</c:v>
                </c:pt>
                <c:pt idx="301">
                  <c:v>97.403259000000006</c:v>
                </c:pt>
                <c:pt idx="302">
                  <c:v>97.267028999999994</c:v>
                </c:pt>
                <c:pt idx="303">
                  <c:v>98.490120000000005</c:v>
                </c:pt>
                <c:pt idx="304">
                  <c:v>100.19068900000001</c:v>
                </c:pt>
                <c:pt idx="305">
                  <c:v>87.251014999999995</c:v>
                </c:pt>
                <c:pt idx="306">
                  <c:v>86.715637000000001</c:v>
                </c:pt>
                <c:pt idx="307">
                  <c:v>87.931938000000002</c:v>
                </c:pt>
                <c:pt idx="308">
                  <c:v>86.937576000000007</c:v>
                </c:pt>
                <c:pt idx="309">
                  <c:v>85.806495999999996</c:v>
                </c:pt>
                <c:pt idx="310">
                  <c:v>89.184166000000005</c:v>
                </c:pt>
                <c:pt idx="311">
                  <c:v>91.982985999999997</c:v>
                </c:pt>
                <c:pt idx="312">
                  <c:v>94.162682000000004</c:v>
                </c:pt>
                <c:pt idx="313">
                  <c:v>95.318091999999993</c:v>
                </c:pt>
                <c:pt idx="314">
                  <c:v>88.734015999999997</c:v>
                </c:pt>
                <c:pt idx="315">
                  <c:v>91.706649999999996</c:v>
                </c:pt>
                <c:pt idx="316">
                  <c:v>93.782166000000004</c:v>
                </c:pt>
                <c:pt idx="317">
                  <c:v>87.830734000000007</c:v>
                </c:pt>
                <c:pt idx="318">
                  <c:v>87.877701000000002</c:v>
                </c:pt>
                <c:pt idx="319">
                  <c:v>87.923607000000004</c:v>
                </c:pt>
                <c:pt idx="320">
                  <c:v>87.777420000000006</c:v>
                </c:pt>
                <c:pt idx="321">
                  <c:v>87.169417999999993</c:v>
                </c:pt>
                <c:pt idx="322">
                  <c:v>86.956360000000004</c:v>
                </c:pt>
                <c:pt idx="323">
                  <c:v>89.290038999999993</c:v>
                </c:pt>
                <c:pt idx="324">
                  <c:v>91.592194000000006</c:v>
                </c:pt>
                <c:pt idx="325">
                  <c:v>92.067695999999998</c:v>
                </c:pt>
                <c:pt idx="326">
                  <c:v>93.565574999999995</c:v>
                </c:pt>
                <c:pt idx="327">
                  <c:v>93.761443999999997</c:v>
                </c:pt>
                <c:pt idx="328">
                  <c:v>92.490302999999997</c:v>
                </c:pt>
                <c:pt idx="329">
                  <c:v>84.359482</c:v>
                </c:pt>
                <c:pt idx="330">
                  <c:v>82.835128999999995</c:v>
                </c:pt>
                <c:pt idx="331">
                  <c:v>81.534148999999999</c:v>
                </c:pt>
                <c:pt idx="332">
                  <c:v>80.208702000000002</c:v>
                </c:pt>
                <c:pt idx="333">
                  <c:v>84.165581000000003</c:v>
                </c:pt>
                <c:pt idx="334">
                  <c:v>86.235991999999996</c:v>
                </c:pt>
                <c:pt idx="335">
                  <c:v>88.669776999999996</c:v>
                </c:pt>
                <c:pt idx="336">
                  <c:v>90.582603000000006</c:v>
                </c:pt>
                <c:pt idx="337">
                  <c:v>92.149895000000001</c:v>
                </c:pt>
                <c:pt idx="338">
                  <c:v>93.726356999999993</c:v>
                </c:pt>
                <c:pt idx="339">
                  <c:v>95.136322000000007</c:v>
                </c:pt>
                <c:pt idx="340">
                  <c:v>87.697174000000004</c:v>
                </c:pt>
                <c:pt idx="341">
                  <c:v>82.209762999999995</c:v>
                </c:pt>
                <c:pt idx="342">
                  <c:v>82.953491</c:v>
                </c:pt>
                <c:pt idx="343">
                  <c:v>83.303970000000007</c:v>
                </c:pt>
                <c:pt idx="344">
                  <c:v>86.131477000000004</c:v>
                </c:pt>
                <c:pt idx="345">
                  <c:v>85.403778000000003</c:v>
                </c:pt>
                <c:pt idx="346">
                  <c:v>85.22184</c:v>
                </c:pt>
                <c:pt idx="347">
                  <c:v>84.805556999999993</c:v>
                </c:pt>
                <c:pt idx="348">
                  <c:v>87.680449999999993</c:v>
                </c:pt>
                <c:pt idx="349">
                  <c:v>89.807700999999994</c:v>
                </c:pt>
                <c:pt idx="350">
                  <c:v>85.995437999999993</c:v>
                </c:pt>
                <c:pt idx="351">
                  <c:v>88.174437999999995</c:v>
                </c:pt>
                <c:pt idx="352">
                  <c:v>84.908562000000003</c:v>
                </c:pt>
                <c:pt idx="353">
                  <c:v>82.356009999999998</c:v>
                </c:pt>
                <c:pt idx="354">
                  <c:v>81.632118000000006</c:v>
                </c:pt>
                <c:pt idx="355">
                  <c:v>80.919906999999995</c:v>
                </c:pt>
                <c:pt idx="356">
                  <c:v>81.811295000000001</c:v>
                </c:pt>
                <c:pt idx="357">
                  <c:v>82.980002999999996</c:v>
                </c:pt>
                <c:pt idx="358">
                  <c:v>81.507362000000001</c:v>
                </c:pt>
                <c:pt idx="359">
                  <c:v>84.350098000000003</c:v>
                </c:pt>
                <c:pt idx="360">
                  <c:v>86.701590999999993</c:v>
                </c:pt>
                <c:pt idx="361">
                  <c:v>88.398476000000002</c:v>
                </c:pt>
                <c:pt idx="362">
                  <c:v>89.676322999999996</c:v>
                </c:pt>
                <c:pt idx="363">
                  <c:v>90.921677000000003</c:v>
                </c:pt>
                <c:pt idx="364">
                  <c:v>84.043175000000005</c:v>
                </c:pt>
                <c:pt idx="365">
                  <c:v>78.951301999999998</c:v>
                </c:pt>
                <c:pt idx="366">
                  <c:v>78.997414000000006</c:v>
                </c:pt>
                <c:pt idx="367">
                  <c:v>78.798514999999995</c:v>
                </c:pt>
                <c:pt idx="368">
                  <c:v>78.339409000000003</c:v>
                </c:pt>
                <c:pt idx="369">
                  <c:v>77.734427999999994</c:v>
                </c:pt>
                <c:pt idx="370">
                  <c:v>81.030128000000005</c:v>
                </c:pt>
                <c:pt idx="371">
                  <c:v>82.630409</c:v>
                </c:pt>
                <c:pt idx="372">
                  <c:v>84.724463999999998</c:v>
                </c:pt>
                <c:pt idx="373">
                  <c:v>82.383681999999993</c:v>
                </c:pt>
                <c:pt idx="374">
                  <c:v>84.433434000000005</c:v>
                </c:pt>
                <c:pt idx="375">
                  <c:v>82.706215</c:v>
                </c:pt>
                <c:pt idx="376">
                  <c:v>80.8386</c:v>
                </c:pt>
                <c:pt idx="377">
                  <c:v>79.445549</c:v>
                </c:pt>
                <c:pt idx="378">
                  <c:v>76.924346999999997</c:v>
                </c:pt>
                <c:pt idx="379">
                  <c:v>77.895340000000004</c:v>
                </c:pt>
                <c:pt idx="380">
                  <c:v>77.911629000000005</c:v>
                </c:pt>
                <c:pt idx="381">
                  <c:v>75.246773000000005</c:v>
                </c:pt>
                <c:pt idx="382">
                  <c:v>78.465217999999993</c:v>
                </c:pt>
                <c:pt idx="383">
                  <c:v>80.887687999999997</c:v>
                </c:pt>
                <c:pt idx="384">
                  <c:v>82.901482000000001</c:v>
                </c:pt>
                <c:pt idx="385">
                  <c:v>84.499816999999993</c:v>
                </c:pt>
                <c:pt idx="386">
                  <c:v>85.899238999999994</c:v>
                </c:pt>
                <c:pt idx="387">
                  <c:v>81.768180999999998</c:v>
                </c:pt>
                <c:pt idx="388">
                  <c:v>78.505722000000006</c:v>
                </c:pt>
                <c:pt idx="389">
                  <c:v>76.128349</c:v>
                </c:pt>
                <c:pt idx="390">
                  <c:v>77.800049000000001</c:v>
                </c:pt>
                <c:pt idx="391">
                  <c:v>78.895279000000002</c:v>
                </c:pt>
                <c:pt idx="392">
                  <c:v>79.545676999999998</c:v>
                </c:pt>
                <c:pt idx="393">
                  <c:v>81.458388999999997</c:v>
                </c:pt>
                <c:pt idx="394">
                  <c:v>75.970139000000003</c:v>
                </c:pt>
                <c:pt idx="395">
                  <c:v>76.272614000000004</c:v>
                </c:pt>
                <c:pt idx="396">
                  <c:v>73.515488000000005</c:v>
                </c:pt>
                <c:pt idx="397">
                  <c:v>76.601410000000001</c:v>
                </c:pt>
                <c:pt idx="398">
                  <c:v>78.957603000000006</c:v>
                </c:pt>
                <c:pt idx="399">
                  <c:v>80.215569000000002</c:v>
                </c:pt>
                <c:pt idx="400">
                  <c:v>75.419967999999997</c:v>
                </c:pt>
                <c:pt idx="401">
                  <c:v>75.473618000000002</c:v>
                </c:pt>
                <c:pt idx="402">
                  <c:v>70.739502000000002</c:v>
                </c:pt>
                <c:pt idx="403">
                  <c:v>72.032486000000006</c:v>
                </c:pt>
                <c:pt idx="404">
                  <c:v>75.181725</c:v>
                </c:pt>
                <c:pt idx="405">
                  <c:v>76.678344999999993</c:v>
                </c:pt>
                <c:pt idx="406">
                  <c:v>78.656548000000001</c:v>
                </c:pt>
                <c:pt idx="407">
                  <c:v>75.152702000000005</c:v>
                </c:pt>
                <c:pt idx="408">
                  <c:v>77.661231999999998</c:v>
                </c:pt>
                <c:pt idx="409">
                  <c:v>72.868690000000001</c:v>
                </c:pt>
                <c:pt idx="410">
                  <c:v>75.840843000000007</c:v>
                </c:pt>
                <c:pt idx="411">
                  <c:v>77.887505000000004</c:v>
                </c:pt>
                <c:pt idx="412">
                  <c:v>72.685471000000007</c:v>
                </c:pt>
                <c:pt idx="413">
                  <c:v>73.909644999999998</c:v>
                </c:pt>
                <c:pt idx="414">
                  <c:v>71.507857999999999</c:v>
                </c:pt>
                <c:pt idx="415">
                  <c:v>69.447295999999994</c:v>
                </c:pt>
                <c:pt idx="416">
                  <c:v>67.755370999999997</c:v>
                </c:pt>
                <c:pt idx="417">
                  <c:v>70.667389</c:v>
                </c:pt>
                <c:pt idx="418">
                  <c:v>73.14743</c:v>
                </c:pt>
                <c:pt idx="419">
                  <c:v>75.319884999999999</c:v>
                </c:pt>
                <c:pt idx="420">
                  <c:v>76.589577000000006</c:v>
                </c:pt>
                <c:pt idx="421">
                  <c:v>76.638740999999996</c:v>
                </c:pt>
                <c:pt idx="422">
                  <c:v>78.175217000000004</c:v>
                </c:pt>
                <c:pt idx="423">
                  <c:v>79.736632999999998</c:v>
                </c:pt>
                <c:pt idx="424">
                  <c:v>73.905685000000005</c:v>
                </c:pt>
                <c:pt idx="425">
                  <c:v>69.590057000000002</c:v>
                </c:pt>
                <c:pt idx="426">
                  <c:v>66.607574</c:v>
                </c:pt>
                <c:pt idx="427">
                  <c:v>68.182152000000002</c:v>
                </c:pt>
                <c:pt idx="428">
                  <c:v>70.757973000000007</c:v>
                </c:pt>
                <c:pt idx="429">
                  <c:v>66.783553999999995</c:v>
                </c:pt>
                <c:pt idx="430">
                  <c:v>70.051353000000006</c:v>
                </c:pt>
                <c:pt idx="431">
                  <c:v>72.698982000000001</c:v>
                </c:pt>
                <c:pt idx="432">
                  <c:v>74.714782999999997</c:v>
                </c:pt>
                <c:pt idx="433">
                  <c:v>76.183807000000002</c:v>
                </c:pt>
                <c:pt idx="434">
                  <c:v>73.986908</c:v>
                </c:pt>
                <c:pt idx="435">
                  <c:v>73.139037999999999</c:v>
                </c:pt>
                <c:pt idx="436">
                  <c:v>68.964539000000002</c:v>
                </c:pt>
                <c:pt idx="437">
                  <c:v>69.136238000000006</c:v>
                </c:pt>
                <c:pt idx="438">
                  <c:v>67.507598999999999</c:v>
                </c:pt>
                <c:pt idx="439">
                  <c:v>66.043235999999993</c:v>
                </c:pt>
                <c:pt idx="440">
                  <c:v>66.640511000000004</c:v>
                </c:pt>
                <c:pt idx="441">
                  <c:v>65.667998999999995</c:v>
                </c:pt>
                <c:pt idx="442">
                  <c:v>68.735198999999994</c:v>
                </c:pt>
                <c:pt idx="443">
                  <c:v>71.220123000000001</c:v>
                </c:pt>
                <c:pt idx="444">
                  <c:v>73.164367999999996</c:v>
                </c:pt>
                <c:pt idx="445">
                  <c:v>74.107651000000004</c:v>
                </c:pt>
                <c:pt idx="446">
                  <c:v>75.651077000000001</c:v>
                </c:pt>
                <c:pt idx="447">
                  <c:v>77.131729000000007</c:v>
                </c:pt>
                <c:pt idx="448">
                  <c:v>67.940155000000004</c:v>
                </c:pt>
                <c:pt idx="449">
                  <c:v>66.017052000000007</c:v>
                </c:pt>
                <c:pt idx="450">
                  <c:v>64.578643999999997</c:v>
                </c:pt>
                <c:pt idx="451">
                  <c:v>63.156302999999994</c:v>
                </c:pt>
                <c:pt idx="452">
                  <c:v>66.377930000000006</c:v>
                </c:pt>
                <c:pt idx="453">
                  <c:v>64.084891999999996</c:v>
                </c:pt>
                <c:pt idx="454">
                  <c:v>67.215194999999994</c:v>
                </c:pt>
                <c:pt idx="455">
                  <c:v>69.689712999999998</c:v>
                </c:pt>
                <c:pt idx="456">
                  <c:v>71.364402999999996</c:v>
                </c:pt>
                <c:pt idx="457">
                  <c:v>72.591576000000003</c:v>
                </c:pt>
                <c:pt idx="458">
                  <c:v>74.226142999999993</c:v>
                </c:pt>
                <c:pt idx="459">
                  <c:v>74.925826999999998</c:v>
                </c:pt>
                <c:pt idx="460">
                  <c:v>69.057365000000004</c:v>
                </c:pt>
                <c:pt idx="461">
                  <c:v>64.693625999999995</c:v>
                </c:pt>
                <c:pt idx="462">
                  <c:v>62.024604999999994</c:v>
                </c:pt>
                <c:pt idx="463">
                  <c:v>64.449577000000005</c:v>
                </c:pt>
                <c:pt idx="464">
                  <c:v>61.466507000000007</c:v>
                </c:pt>
                <c:pt idx="465">
                  <c:v>64.418021999999993</c:v>
                </c:pt>
                <c:pt idx="466">
                  <c:v>66.429282999999998</c:v>
                </c:pt>
                <c:pt idx="467">
                  <c:v>68.587226999999999</c:v>
                </c:pt>
                <c:pt idx="468">
                  <c:v>70.590286000000006</c:v>
                </c:pt>
                <c:pt idx="469">
                  <c:v>72.136589000000001</c:v>
                </c:pt>
                <c:pt idx="470">
                  <c:v>73.274506000000002</c:v>
                </c:pt>
                <c:pt idx="471">
                  <c:v>74.335105999999996</c:v>
                </c:pt>
                <c:pt idx="472">
                  <c:v>68.043639999999996</c:v>
                </c:pt>
                <c:pt idx="473">
                  <c:v>63.366652999999999</c:v>
                </c:pt>
                <c:pt idx="474">
                  <c:v>63.727233999999996</c:v>
                </c:pt>
                <c:pt idx="475">
                  <c:v>63.899185000000003</c:v>
                </c:pt>
                <c:pt idx="476">
                  <c:v>63.682204999999996</c:v>
                </c:pt>
                <c:pt idx="477">
                  <c:v>63.308479000000005</c:v>
                </c:pt>
                <c:pt idx="478">
                  <c:v>66.213570000000004</c:v>
                </c:pt>
                <c:pt idx="479">
                  <c:v>66.734229999999997</c:v>
                </c:pt>
                <c:pt idx="480">
                  <c:v>68.981537000000003</c:v>
                </c:pt>
                <c:pt idx="481">
                  <c:v>70.696426000000002</c:v>
                </c:pt>
                <c:pt idx="482">
                  <c:v>72.368583999999998</c:v>
                </c:pt>
                <c:pt idx="483">
                  <c:v>68.513947000000002</c:v>
                </c:pt>
                <c:pt idx="484">
                  <c:v>65.528953999999999</c:v>
                </c:pt>
                <c:pt idx="485">
                  <c:v>63.335059999999999</c:v>
                </c:pt>
                <c:pt idx="486">
                  <c:v>62.768035999999995</c:v>
                </c:pt>
                <c:pt idx="487">
                  <c:v>62.192740999999998</c:v>
                </c:pt>
                <c:pt idx="488">
                  <c:v>61.599632</c:v>
                </c:pt>
                <c:pt idx="489">
                  <c:v>60.864868000000001</c:v>
                </c:pt>
                <c:pt idx="490">
                  <c:v>64.018310999999997</c:v>
                </c:pt>
                <c:pt idx="491">
                  <c:v>66.540451000000004</c:v>
                </c:pt>
                <c:pt idx="492">
                  <c:v>67.985771</c:v>
                </c:pt>
                <c:pt idx="493">
                  <c:v>68.743270999999993</c:v>
                </c:pt>
                <c:pt idx="494">
                  <c:v>69.645149000000004</c:v>
                </c:pt>
                <c:pt idx="495">
                  <c:v>70.439353999999994</c:v>
                </c:pt>
                <c:pt idx="496">
                  <c:v>70.327072000000001</c:v>
                </c:pt>
                <c:pt idx="497">
                  <c:v>61.261764999999997</c:v>
                </c:pt>
                <c:pt idx="498">
                  <c:v>59.677848999999995</c:v>
                </c:pt>
                <c:pt idx="499">
                  <c:v>58.418259000000006</c:v>
                </c:pt>
                <c:pt idx="500">
                  <c:v>60.224220000000003</c:v>
                </c:pt>
                <c:pt idx="501">
                  <c:v>60.965362999999996</c:v>
                </c:pt>
                <c:pt idx="502">
                  <c:v>62.665970000000002</c:v>
                </c:pt>
                <c:pt idx="503">
                  <c:v>65.133140999999995</c:v>
                </c:pt>
                <c:pt idx="504">
                  <c:v>65.762878000000001</c:v>
                </c:pt>
                <c:pt idx="505">
                  <c:v>67.080139000000003</c:v>
                </c:pt>
                <c:pt idx="506">
                  <c:v>67.038139000000001</c:v>
                </c:pt>
                <c:pt idx="507">
                  <c:v>63.213745000000003</c:v>
                </c:pt>
                <c:pt idx="508">
                  <c:v>61.498031999999995</c:v>
                </c:pt>
                <c:pt idx="509">
                  <c:v>62.777000000000001</c:v>
                </c:pt>
                <c:pt idx="510">
                  <c:v>60.453322999999997</c:v>
                </c:pt>
                <c:pt idx="511">
                  <c:v>58.434096999999994</c:v>
                </c:pt>
                <c:pt idx="512">
                  <c:v>56.769172999999995</c:v>
                </c:pt>
                <c:pt idx="513">
                  <c:v>59.628928999999999</c:v>
                </c:pt>
                <c:pt idx="514">
                  <c:v>62.243538000000001</c:v>
                </c:pt>
                <c:pt idx="515">
                  <c:v>64.117087999999995</c:v>
                </c:pt>
                <c:pt idx="516">
                  <c:v>65.855582999999996</c:v>
                </c:pt>
                <c:pt idx="517">
                  <c:v>67.26088</c:v>
                </c:pt>
                <c:pt idx="518">
                  <c:v>68.650406000000004</c:v>
                </c:pt>
                <c:pt idx="519">
                  <c:v>64.715118000000004</c:v>
                </c:pt>
                <c:pt idx="520">
                  <c:v>61.669571000000005</c:v>
                </c:pt>
                <c:pt idx="521">
                  <c:v>59.423462000000001</c:v>
                </c:pt>
                <c:pt idx="522">
                  <c:v>58.223304999999996</c:v>
                </c:pt>
                <c:pt idx="523">
                  <c:v>57.090401</c:v>
                </c:pt>
                <c:pt idx="524">
                  <c:v>56.006264000000002</c:v>
                </c:pt>
                <c:pt idx="525">
                  <c:v>57.530251000000007</c:v>
                </c:pt>
                <c:pt idx="526">
                  <c:v>60.252998000000005</c:v>
                </c:pt>
                <c:pt idx="527">
                  <c:v>62.329628</c:v>
                </c:pt>
                <c:pt idx="528">
                  <c:v>64.212990000000005</c:v>
                </c:pt>
                <c:pt idx="529">
                  <c:v>61.239090000000004</c:v>
                </c:pt>
                <c:pt idx="530">
                  <c:v>63.496444999999994</c:v>
                </c:pt>
                <c:pt idx="531">
                  <c:v>64.017532000000003</c:v>
                </c:pt>
                <c:pt idx="532">
                  <c:v>61.150336999999993</c:v>
                </c:pt>
                <c:pt idx="533">
                  <c:v>58.978972999999996</c:v>
                </c:pt>
                <c:pt idx="534">
                  <c:v>57.646202000000002</c:v>
                </c:pt>
                <c:pt idx="535">
                  <c:v>56.497001999999995</c:v>
                </c:pt>
                <c:pt idx="536">
                  <c:v>55.461746000000005</c:v>
                </c:pt>
                <c:pt idx="537">
                  <c:v>58.426734999999994</c:v>
                </c:pt>
                <c:pt idx="538">
                  <c:v>58.518378999999996</c:v>
                </c:pt>
                <c:pt idx="539">
                  <c:v>60.905997999999997</c:v>
                </c:pt>
                <c:pt idx="540">
                  <c:v>61.998428000000004</c:v>
                </c:pt>
                <c:pt idx="541">
                  <c:v>63.693588000000005</c:v>
                </c:pt>
                <c:pt idx="542">
                  <c:v>65.331817999999998</c:v>
                </c:pt>
                <c:pt idx="543">
                  <c:v>66.720275999999998</c:v>
                </c:pt>
                <c:pt idx="544">
                  <c:v>53.895988000000003</c:v>
                </c:pt>
                <c:pt idx="545">
                  <c:v>56.766647000000006</c:v>
                </c:pt>
                <c:pt idx="546">
                  <c:v>56.863121000000007</c:v>
                </c:pt>
                <c:pt idx="547">
                  <c:v>56.538032999999999</c:v>
                </c:pt>
                <c:pt idx="548">
                  <c:v>56.074164999999994</c:v>
                </c:pt>
                <c:pt idx="549">
                  <c:v>57.871834000000007</c:v>
                </c:pt>
                <c:pt idx="550">
                  <c:v>57.087219000000005</c:v>
                </c:pt>
                <c:pt idx="551">
                  <c:v>58.436538999999996</c:v>
                </c:pt>
                <c:pt idx="552">
                  <c:v>58.174858</c:v>
                </c:pt>
                <c:pt idx="553">
                  <c:v>60.363838000000001</c:v>
                </c:pt>
                <c:pt idx="554">
                  <c:v>62.244804000000002</c:v>
                </c:pt>
                <c:pt idx="555">
                  <c:v>63.633658999999994</c:v>
                </c:pt>
                <c:pt idx="556">
                  <c:v>52.673243999999997</c:v>
                </c:pt>
                <c:pt idx="557">
                  <c:v>55.508208999999994</c:v>
                </c:pt>
                <c:pt idx="558">
                  <c:v>54.566886999999994</c:v>
                </c:pt>
                <c:pt idx="559">
                  <c:v>55.924216999999999</c:v>
                </c:pt>
                <c:pt idx="560">
                  <c:v>58.657195999999999</c:v>
                </c:pt>
                <c:pt idx="561">
                  <c:v>53.041336000000001</c:v>
                </c:pt>
                <c:pt idx="562">
                  <c:v>54.130591999999993</c:v>
                </c:pt>
                <c:pt idx="563">
                  <c:v>56.501143999999996</c:v>
                </c:pt>
                <c:pt idx="564">
                  <c:v>58.735207000000003</c:v>
                </c:pt>
                <c:pt idx="565">
                  <c:v>58.967879999999994</c:v>
                </c:pt>
                <c:pt idx="566">
                  <c:v>60.658600000000007</c:v>
                </c:pt>
                <c:pt idx="567">
                  <c:v>55.468788000000004</c:v>
                </c:pt>
                <c:pt idx="568">
                  <c:v>58.027801999999994</c:v>
                </c:pt>
                <c:pt idx="569">
                  <c:v>53.534119000000004</c:v>
                </c:pt>
                <c:pt idx="570">
                  <c:v>54.378563</c:v>
                </c:pt>
                <c:pt idx="571">
                  <c:v>56.987815999999995</c:v>
                </c:pt>
                <c:pt idx="572">
                  <c:v>56.821770000000001</c:v>
                </c:pt>
                <c:pt idx="573">
                  <c:v>48.743523000000003</c:v>
                </c:pt>
                <c:pt idx="574">
                  <c:v>51.643355999999997</c:v>
                </c:pt>
                <c:pt idx="575">
                  <c:v>54.834166999999994</c:v>
                </c:pt>
                <c:pt idx="576">
                  <c:v>57.128647000000001</c:v>
                </c:pt>
                <c:pt idx="577">
                  <c:v>58.796325999999993</c:v>
                </c:pt>
                <c:pt idx="578">
                  <c:v>60.404349999999994</c:v>
                </c:pt>
                <c:pt idx="579">
                  <c:v>61.710494999999995</c:v>
                </c:pt>
                <c:pt idx="580">
                  <c:v>55.345741000000004</c:v>
                </c:pt>
                <c:pt idx="581">
                  <c:v>50.563567999999997</c:v>
                </c:pt>
                <c:pt idx="582">
                  <c:v>49.180489000000001</c:v>
                </c:pt>
                <c:pt idx="583">
                  <c:v>47.904465000000002</c:v>
                </c:pt>
                <c:pt idx="584">
                  <c:v>51.410446</c:v>
                </c:pt>
                <c:pt idx="585">
                  <c:v>49.580016999999998</c:v>
                </c:pt>
                <c:pt idx="586">
                  <c:v>52.438904000000001</c:v>
                </c:pt>
                <c:pt idx="587">
                  <c:v>54.810730000000007</c:v>
                </c:pt>
                <c:pt idx="588">
                  <c:v>56.790619000000007</c:v>
                </c:pt>
                <c:pt idx="589">
                  <c:v>58.337638999999996</c:v>
                </c:pt>
                <c:pt idx="590">
                  <c:v>59.889556999999996</c:v>
                </c:pt>
                <c:pt idx="591">
                  <c:v>58.010529000000005</c:v>
                </c:pt>
                <c:pt idx="592">
                  <c:v>54.775101000000006</c:v>
                </c:pt>
                <c:pt idx="593">
                  <c:v>50.959102999999999</c:v>
                </c:pt>
                <c:pt idx="594">
                  <c:v>50.425452999999997</c:v>
                </c:pt>
                <c:pt idx="595">
                  <c:v>50.170287999999999</c:v>
                </c:pt>
                <c:pt idx="596">
                  <c:v>46.649341999999997</c:v>
                </c:pt>
                <c:pt idx="597">
                  <c:v>49.706749000000002</c:v>
                </c:pt>
                <c:pt idx="598">
                  <c:v>52.355525999999998</c:v>
                </c:pt>
                <c:pt idx="599">
                  <c:v>54.567656999999997</c:v>
                </c:pt>
              </c:numCache>
            </c:numRef>
          </c:yVal>
          <c:smooth val="0"/>
          <c:extLst>
            <c:ext xmlns:c16="http://schemas.microsoft.com/office/drawing/2014/chart" uri="{C3380CC4-5D6E-409C-BE32-E72D297353CC}">
              <c16:uniqueId val="{00000000-079E-4F2D-9BB5-E0ECA37C3FB6}"/>
            </c:ext>
          </c:extLst>
        </c:ser>
        <c:ser>
          <c:idx val="9"/>
          <c:order val="2"/>
          <c:tx>
            <c:v>MT</c:v>
          </c:tx>
          <c:spPr>
            <a:ln>
              <a:solidFill>
                <a:srgbClr val="FF0000"/>
              </a:solidFill>
            </a:ln>
          </c:spPr>
          <c:marker>
            <c:symbol val="none"/>
          </c:marker>
          <c:dPt>
            <c:idx val="1"/>
            <c:bubble3D val="0"/>
            <c:extLst>
              <c:ext xmlns:c16="http://schemas.microsoft.com/office/drawing/2014/chart" uri="{C3380CC4-5D6E-409C-BE32-E72D297353CC}">
                <c16:uniqueId val="{00000001-079E-4F2D-9BB5-E0ECA37C3FB6}"/>
              </c:ext>
            </c:extLst>
          </c:dPt>
          <c:xVal>
            <c:numRef>
              <c:f>'03N20W35R03S'!$K$3:$K$4</c:f>
              <c:numCache>
                <c:formatCode>m/d/yyyy</c:formatCode>
                <c:ptCount val="2"/>
                <c:pt idx="0">
                  <c:v>1</c:v>
                </c:pt>
                <c:pt idx="1">
                  <c:v>62094</c:v>
                </c:pt>
              </c:numCache>
            </c:numRef>
          </c:xVal>
          <c:yVal>
            <c:numRef>
              <c:f>'03N20W35R03S'!$I$3:$I$602</c:f>
              <c:numCache>
                <c:formatCode>General</c:formatCode>
                <c:ptCount val="600"/>
                <c:pt idx="0">
                  <c:v>105</c:v>
                </c:pt>
                <c:pt idx="1">
                  <c:v>105</c:v>
                </c:pt>
                <c:pt idx="2">
                  <c:v>105</c:v>
                </c:pt>
                <c:pt idx="3">
                  <c:v>105</c:v>
                </c:pt>
                <c:pt idx="4">
                  <c:v>105</c:v>
                </c:pt>
                <c:pt idx="5">
                  <c:v>105</c:v>
                </c:pt>
                <c:pt idx="6">
                  <c:v>105</c:v>
                </c:pt>
                <c:pt idx="7">
                  <c:v>105</c:v>
                </c:pt>
                <c:pt idx="8">
                  <c:v>105</c:v>
                </c:pt>
                <c:pt idx="9">
                  <c:v>105</c:v>
                </c:pt>
                <c:pt idx="10">
                  <c:v>105</c:v>
                </c:pt>
                <c:pt idx="11">
                  <c:v>105</c:v>
                </c:pt>
                <c:pt idx="12">
                  <c:v>105</c:v>
                </c:pt>
                <c:pt idx="13">
                  <c:v>105</c:v>
                </c:pt>
                <c:pt idx="14">
                  <c:v>105</c:v>
                </c:pt>
                <c:pt idx="15">
                  <c:v>105</c:v>
                </c:pt>
                <c:pt idx="16">
                  <c:v>105</c:v>
                </c:pt>
                <c:pt idx="17">
                  <c:v>105</c:v>
                </c:pt>
                <c:pt idx="18">
                  <c:v>105</c:v>
                </c:pt>
                <c:pt idx="19">
                  <c:v>105</c:v>
                </c:pt>
                <c:pt idx="20">
                  <c:v>105</c:v>
                </c:pt>
                <c:pt idx="21">
                  <c:v>105</c:v>
                </c:pt>
                <c:pt idx="22">
                  <c:v>105</c:v>
                </c:pt>
                <c:pt idx="23">
                  <c:v>105</c:v>
                </c:pt>
                <c:pt idx="24">
                  <c:v>105</c:v>
                </c:pt>
                <c:pt idx="25">
                  <c:v>105</c:v>
                </c:pt>
                <c:pt idx="26">
                  <c:v>105</c:v>
                </c:pt>
                <c:pt idx="27">
                  <c:v>105</c:v>
                </c:pt>
                <c:pt idx="28">
                  <c:v>105</c:v>
                </c:pt>
                <c:pt idx="29">
                  <c:v>105</c:v>
                </c:pt>
                <c:pt idx="30">
                  <c:v>105</c:v>
                </c:pt>
                <c:pt idx="31">
                  <c:v>105</c:v>
                </c:pt>
                <c:pt idx="32">
                  <c:v>105</c:v>
                </c:pt>
                <c:pt idx="33">
                  <c:v>105</c:v>
                </c:pt>
                <c:pt idx="34">
                  <c:v>105</c:v>
                </c:pt>
                <c:pt idx="35">
                  <c:v>105</c:v>
                </c:pt>
                <c:pt idx="36">
                  <c:v>105</c:v>
                </c:pt>
                <c:pt idx="37">
                  <c:v>105</c:v>
                </c:pt>
                <c:pt idx="38">
                  <c:v>105</c:v>
                </c:pt>
                <c:pt idx="39">
                  <c:v>105</c:v>
                </c:pt>
                <c:pt idx="40">
                  <c:v>105</c:v>
                </c:pt>
                <c:pt idx="41">
                  <c:v>105</c:v>
                </c:pt>
                <c:pt idx="42">
                  <c:v>105</c:v>
                </c:pt>
                <c:pt idx="43">
                  <c:v>105</c:v>
                </c:pt>
                <c:pt idx="44">
                  <c:v>105</c:v>
                </c:pt>
                <c:pt idx="45">
                  <c:v>105</c:v>
                </c:pt>
                <c:pt idx="46">
                  <c:v>105</c:v>
                </c:pt>
                <c:pt idx="47">
                  <c:v>105</c:v>
                </c:pt>
                <c:pt idx="48">
                  <c:v>105</c:v>
                </c:pt>
                <c:pt idx="49">
                  <c:v>105</c:v>
                </c:pt>
                <c:pt idx="50">
                  <c:v>105</c:v>
                </c:pt>
                <c:pt idx="51">
                  <c:v>105</c:v>
                </c:pt>
                <c:pt idx="52">
                  <c:v>105</c:v>
                </c:pt>
                <c:pt idx="53">
                  <c:v>105</c:v>
                </c:pt>
                <c:pt idx="54">
                  <c:v>105</c:v>
                </c:pt>
                <c:pt idx="55">
                  <c:v>105</c:v>
                </c:pt>
                <c:pt idx="56">
                  <c:v>105</c:v>
                </c:pt>
                <c:pt idx="57">
                  <c:v>105</c:v>
                </c:pt>
                <c:pt idx="58">
                  <c:v>105</c:v>
                </c:pt>
                <c:pt idx="59">
                  <c:v>105</c:v>
                </c:pt>
                <c:pt idx="60">
                  <c:v>105</c:v>
                </c:pt>
                <c:pt idx="61">
                  <c:v>105</c:v>
                </c:pt>
                <c:pt idx="62">
                  <c:v>105</c:v>
                </c:pt>
                <c:pt idx="63">
                  <c:v>105</c:v>
                </c:pt>
                <c:pt idx="64">
                  <c:v>105</c:v>
                </c:pt>
                <c:pt idx="65">
                  <c:v>105</c:v>
                </c:pt>
                <c:pt idx="66">
                  <c:v>105</c:v>
                </c:pt>
                <c:pt idx="67">
                  <c:v>105</c:v>
                </c:pt>
                <c:pt idx="68">
                  <c:v>105</c:v>
                </c:pt>
                <c:pt idx="69">
                  <c:v>105</c:v>
                </c:pt>
                <c:pt idx="70">
                  <c:v>105</c:v>
                </c:pt>
                <c:pt idx="71">
                  <c:v>105</c:v>
                </c:pt>
                <c:pt idx="72">
                  <c:v>105</c:v>
                </c:pt>
                <c:pt idx="73">
                  <c:v>105</c:v>
                </c:pt>
                <c:pt idx="74">
                  <c:v>105</c:v>
                </c:pt>
                <c:pt idx="75">
                  <c:v>105</c:v>
                </c:pt>
                <c:pt idx="76">
                  <c:v>105</c:v>
                </c:pt>
                <c:pt idx="77">
                  <c:v>105</c:v>
                </c:pt>
                <c:pt idx="78">
                  <c:v>105</c:v>
                </c:pt>
                <c:pt idx="79">
                  <c:v>105</c:v>
                </c:pt>
                <c:pt idx="80">
                  <c:v>105</c:v>
                </c:pt>
                <c:pt idx="81">
                  <c:v>105</c:v>
                </c:pt>
                <c:pt idx="82">
                  <c:v>105</c:v>
                </c:pt>
                <c:pt idx="83">
                  <c:v>105</c:v>
                </c:pt>
                <c:pt idx="84">
                  <c:v>105</c:v>
                </c:pt>
                <c:pt idx="85">
                  <c:v>105</c:v>
                </c:pt>
                <c:pt idx="86">
                  <c:v>105</c:v>
                </c:pt>
                <c:pt idx="87">
                  <c:v>105</c:v>
                </c:pt>
                <c:pt idx="88">
                  <c:v>105</c:v>
                </c:pt>
                <c:pt idx="89">
                  <c:v>105</c:v>
                </c:pt>
                <c:pt idx="90">
                  <c:v>105</c:v>
                </c:pt>
                <c:pt idx="91">
                  <c:v>105</c:v>
                </c:pt>
                <c:pt idx="92">
                  <c:v>105</c:v>
                </c:pt>
                <c:pt idx="93">
                  <c:v>105</c:v>
                </c:pt>
                <c:pt idx="94">
                  <c:v>105</c:v>
                </c:pt>
                <c:pt idx="95">
                  <c:v>105</c:v>
                </c:pt>
                <c:pt idx="96">
                  <c:v>105</c:v>
                </c:pt>
                <c:pt idx="97">
                  <c:v>105</c:v>
                </c:pt>
                <c:pt idx="98">
                  <c:v>105</c:v>
                </c:pt>
                <c:pt idx="99">
                  <c:v>105</c:v>
                </c:pt>
                <c:pt idx="100">
                  <c:v>105</c:v>
                </c:pt>
                <c:pt idx="101">
                  <c:v>105</c:v>
                </c:pt>
                <c:pt idx="102">
                  <c:v>105</c:v>
                </c:pt>
                <c:pt idx="103">
                  <c:v>105</c:v>
                </c:pt>
                <c:pt idx="104">
                  <c:v>105</c:v>
                </c:pt>
                <c:pt idx="105">
                  <c:v>105</c:v>
                </c:pt>
                <c:pt idx="106">
                  <c:v>105</c:v>
                </c:pt>
                <c:pt idx="107">
                  <c:v>105</c:v>
                </c:pt>
                <c:pt idx="108">
                  <c:v>105</c:v>
                </c:pt>
                <c:pt idx="109">
                  <c:v>105</c:v>
                </c:pt>
                <c:pt idx="110">
                  <c:v>105</c:v>
                </c:pt>
                <c:pt idx="111">
                  <c:v>105</c:v>
                </c:pt>
                <c:pt idx="112">
                  <c:v>105</c:v>
                </c:pt>
                <c:pt idx="113">
                  <c:v>105</c:v>
                </c:pt>
                <c:pt idx="114">
                  <c:v>105</c:v>
                </c:pt>
                <c:pt idx="115">
                  <c:v>105</c:v>
                </c:pt>
                <c:pt idx="116">
                  <c:v>105</c:v>
                </c:pt>
                <c:pt idx="117">
                  <c:v>105</c:v>
                </c:pt>
                <c:pt idx="118">
                  <c:v>105</c:v>
                </c:pt>
                <c:pt idx="119">
                  <c:v>105</c:v>
                </c:pt>
                <c:pt idx="120">
                  <c:v>105</c:v>
                </c:pt>
                <c:pt idx="121">
                  <c:v>105</c:v>
                </c:pt>
                <c:pt idx="122">
                  <c:v>105</c:v>
                </c:pt>
                <c:pt idx="123">
                  <c:v>105</c:v>
                </c:pt>
                <c:pt idx="124">
                  <c:v>105</c:v>
                </c:pt>
                <c:pt idx="125">
                  <c:v>105</c:v>
                </c:pt>
                <c:pt idx="126">
                  <c:v>105</c:v>
                </c:pt>
                <c:pt idx="127">
                  <c:v>105</c:v>
                </c:pt>
                <c:pt idx="128">
                  <c:v>105</c:v>
                </c:pt>
                <c:pt idx="129">
                  <c:v>105</c:v>
                </c:pt>
                <c:pt idx="130">
                  <c:v>105</c:v>
                </c:pt>
                <c:pt idx="131">
                  <c:v>105</c:v>
                </c:pt>
                <c:pt idx="132">
                  <c:v>105</c:v>
                </c:pt>
                <c:pt idx="133">
                  <c:v>105</c:v>
                </c:pt>
                <c:pt idx="134">
                  <c:v>105</c:v>
                </c:pt>
                <c:pt idx="135">
                  <c:v>105</c:v>
                </c:pt>
                <c:pt idx="136">
                  <c:v>105</c:v>
                </c:pt>
                <c:pt idx="137">
                  <c:v>105</c:v>
                </c:pt>
                <c:pt idx="138">
                  <c:v>105</c:v>
                </c:pt>
                <c:pt idx="139">
                  <c:v>105</c:v>
                </c:pt>
                <c:pt idx="140">
                  <c:v>105</c:v>
                </c:pt>
                <c:pt idx="141">
                  <c:v>105</c:v>
                </c:pt>
                <c:pt idx="142">
                  <c:v>105</c:v>
                </c:pt>
                <c:pt idx="143">
                  <c:v>105</c:v>
                </c:pt>
                <c:pt idx="144">
                  <c:v>105</c:v>
                </c:pt>
                <c:pt idx="145">
                  <c:v>105</c:v>
                </c:pt>
                <c:pt idx="146">
                  <c:v>105</c:v>
                </c:pt>
                <c:pt idx="147">
                  <c:v>105</c:v>
                </c:pt>
                <c:pt idx="148">
                  <c:v>105</c:v>
                </c:pt>
                <c:pt idx="149">
                  <c:v>105</c:v>
                </c:pt>
                <c:pt idx="150">
                  <c:v>105</c:v>
                </c:pt>
                <c:pt idx="151">
                  <c:v>105</c:v>
                </c:pt>
                <c:pt idx="152">
                  <c:v>105</c:v>
                </c:pt>
                <c:pt idx="153">
                  <c:v>105</c:v>
                </c:pt>
                <c:pt idx="154">
                  <c:v>105</c:v>
                </c:pt>
                <c:pt idx="155">
                  <c:v>105</c:v>
                </c:pt>
                <c:pt idx="156">
                  <c:v>105</c:v>
                </c:pt>
                <c:pt idx="157">
                  <c:v>105</c:v>
                </c:pt>
                <c:pt idx="158">
                  <c:v>105</c:v>
                </c:pt>
                <c:pt idx="159">
                  <c:v>105</c:v>
                </c:pt>
                <c:pt idx="160">
                  <c:v>105</c:v>
                </c:pt>
                <c:pt idx="161">
                  <c:v>105</c:v>
                </c:pt>
                <c:pt idx="162">
                  <c:v>105</c:v>
                </c:pt>
                <c:pt idx="163">
                  <c:v>105</c:v>
                </c:pt>
                <c:pt idx="164">
                  <c:v>105</c:v>
                </c:pt>
                <c:pt idx="165">
                  <c:v>105</c:v>
                </c:pt>
                <c:pt idx="166">
                  <c:v>105</c:v>
                </c:pt>
                <c:pt idx="167">
                  <c:v>105</c:v>
                </c:pt>
                <c:pt idx="168">
                  <c:v>105</c:v>
                </c:pt>
                <c:pt idx="169">
                  <c:v>105</c:v>
                </c:pt>
                <c:pt idx="170">
                  <c:v>105</c:v>
                </c:pt>
                <c:pt idx="171">
                  <c:v>105</c:v>
                </c:pt>
                <c:pt idx="172">
                  <c:v>105</c:v>
                </c:pt>
                <c:pt idx="173">
                  <c:v>105</c:v>
                </c:pt>
                <c:pt idx="174">
                  <c:v>105</c:v>
                </c:pt>
                <c:pt idx="175">
                  <c:v>105</c:v>
                </c:pt>
                <c:pt idx="176">
                  <c:v>105</c:v>
                </c:pt>
                <c:pt idx="177">
                  <c:v>105</c:v>
                </c:pt>
                <c:pt idx="178">
                  <c:v>105</c:v>
                </c:pt>
                <c:pt idx="179">
                  <c:v>105</c:v>
                </c:pt>
                <c:pt idx="180">
                  <c:v>105</c:v>
                </c:pt>
                <c:pt idx="181">
                  <c:v>105</c:v>
                </c:pt>
                <c:pt idx="182">
                  <c:v>105</c:v>
                </c:pt>
                <c:pt idx="183">
                  <c:v>105</c:v>
                </c:pt>
                <c:pt idx="184">
                  <c:v>105</c:v>
                </c:pt>
                <c:pt idx="185">
                  <c:v>105</c:v>
                </c:pt>
                <c:pt idx="186">
                  <c:v>105</c:v>
                </c:pt>
                <c:pt idx="187">
                  <c:v>105</c:v>
                </c:pt>
                <c:pt idx="188">
                  <c:v>105</c:v>
                </c:pt>
                <c:pt idx="189">
                  <c:v>105</c:v>
                </c:pt>
                <c:pt idx="190">
                  <c:v>105</c:v>
                </c:pt>
                <c:pt idx="191">
                  <c:v>105</c:v>
                </c:pt>
                <c:pt idx="192">
                  <c:v>105</c:v>
                </c:pt>
                <c:pt idx="193">
                  <c:v>105</c:v>
                </c:pt>
                <c:pt idx="194">
                  <c:v>105</c:v>
                </c:pt>
                <c:pt idx="195">
                  <c:v>105</c:v>
                </c:pt>
                <c:pt idx="196">
                  <c:v>105</c:v>
                </c:pt>
                <c:pt idx="197">
                  <c:v>105</c:v>
                </c:pt>
                <c:pt idx="198">
                  <c:v>105</c:v>
                </c:pt>
                <c:pt idx="199">
                  <c:v>105</c:v>
                </c:pt>
                <c:pt idx="200">
                  <c:v>105</c:v>
                </c:pt>
                <c:pt idx="201">
                  <c:v>105</c:v>
                </c:pt>
                <c:pt idx="202">
                  <c:v>105</c:v>
                </c:pt>
                <c:pt idx="203">
                  <c:v>105</c:v>
                </c:pt>
                <c:pt idx="204">
                  <c:v>105</c:v>
                </c:pt>
                <c:pt idx="205">
                  <c:v>105</c:v>
                </c:pt>
                <c:pt idx="206">
                  <c:v>105</c:v>
                </c:pt>
                <c:pt idx="207">
                  <c:v>105</c:v>
                </c:pt>
                <c:pt idx="208">
                  <c:v>105</c:v>
                </c:pt>
                <c:pt idx="209">
                  <c:v>105</c:v>
                </c:pt>
                <c:pt idx="210">
                  <c:v>105</c:v>
                </c:pt>
                <c:pt idx="211">
                  <c:v>105</c:v>
                </c:pt>
                <c:pt idx="212">
                  <c:v>105</c:v>
                </c:pt>
                <c:pt idx="213">
                  <c:v>105</c:v>
                </c:pt>
                <c:pt idx="214">
                  <c:v>105</c:v>
                </c:pt>
                <c:pt idx="215">
                  <c:v>105</c:v>
                </c:pt>
                <c:pt idx="216">
                  <c:v>105</c:v>
                </c:pt>
                <c:pt idx="217">
                  <c:v>105</c:v>
                </c:pt>
                <c:pt idx="218">
                  <c:v>105</c:v>
                </c:pt>
                <c:pt idx="219">
                  <c:v>105</c:v>
                </c:pt>
                <c:pt idx="220">
                  <c:v>105</c:v>
                </c:pt>
                <c:pt idx="221">
                  <c:v>105</c:v>
                </c:pt>
                <c:pt idx="222">
                  <c:v>105</c:v>
                </c:pt>
                <c:pt idx="223">
                  <c:v>105</c:v>
                </c:pt>
                <c:pt idx="224">
                  <c:v>105</c:v>
                </c:pt>
                <c:pt idx="225">
                  <c:v>105</c:v>
                </c:pt>
                <c:pt idx="226">
                  <c:v>105</c:v>
                </c:pt>
                <c:pt idx="227">
                  <c:v>105</c:v>
                </c:pt>
                <c:pt idx="228">
                  <c:v>105</c:v>
                </c:pt>
                <c:pt idx="229">
                  <c:v>105</c:v>
                </c:pt>
                <c:pt idx="230">
                  <c:v>105</c:v>
                </c:pt>
                <c:pt idx="231">
                  <c:v>105</c:v>
                </c:pt>
                <c:pt idx="232">
                  <c:v>105</c:v>
                </c:pt>
                <c:pt idx="233">
                  <c:v>105</c:v>
                </c:pt>
                <c:pt idx="234">
                  <c:v>105</c:v>
                </c:pt>
                <c:pt idx="235">
                  <c:v>105</c:v>
                </c:pt>
                <c:pt idx="236">
                  <c:v>105</c:v>
                </c:pt>
                <c:pt idx="237">
                  <c:v>105</c:v>
                </c:pt>
                <c:pt idx="238">
                  <c:v>105</c:v>
                </c:pt>
                <c:pt idx="239">
                  <c:v>105</c:v>
                </c:pt>
                <c:pt idx="240">
                  <c:v>105</c:v>
                </c:pt>
                <c:pt idx="241">
                  <c:v>105</c:v>
                </c:pt>
                <c:pt idx="242">
                  <c:v>105</c:v>
                </c:pt>
                <c:pt idx="243">
                  <c:v>105</c:v>
                </c:pt>
                <c:pt idx="244">
                  <c:v>105</c:v>
                </c:pt>
                <c:pt idx="245">
                  <c:v>105</c:v>
                </c:pt>
                <c:pt idx="246">
                  <c:v>105</c:v>
                </c:pt>
                <c:pt idx="247">
                  <c:v>105</c:v>
                </c:pt>
                <c:pt idx="248">
                  <c:v>105</c:v>
                </c:pt>
                <c:pt idx="249">
                  <c:v>105</c:v>
                </c:pt>
                <c:pt idx="250">
                  <c:v>105</c:v>
                </c:pt>
                <c:pt idx="251">
                  <c:v>105</c:v>
                </c:pt>
                <c:pt idx="252">
                  <c:v>105</c:v>
                </c:pt>
                <c:pt idx="253">
                  <c:v>105</c:v>
                </c:pt>
                <c:pt idx="254">
                  <c:v>105</c:v>
                </c:pt>
                <c:pt idx="255">
                  <c:v>105</c:v>
                </c:pt>
                <c:pt idx="256">
                  <c:v>105</c:v>
                </c:pt>
                <c:pt idx="257">
                  <c:v>105</c:v>
                </c:pt>
                <c:pt idx="258">
                  <c:v>105</c:v>
                </c:pt>
                <c:pt idx="259">
                  <c:v>105</c:v>
                </c:pt>
                <c:pt idx="260">
                  <c:v>105</c:v>
                </c:pt>
                <c:pt idx="261">
                  <c:v>105</c:v>
                </c:pt>
                <c:pt idx="262">
                  <c:v>105</c:v>
                </c:pt>
                <c:pt idx="263">
                  <c:v>105</c:v>
                </c:pt>
                <c:pt idx="264">
                  <c:v>105</c:v>
                </c:pt>
                <c:pt idx="265">
                  <c:v>105</c:v>
                </c:pt>
                <c:pt idx="266">
                  <c:v>105</c:v>
                </c:pt>
                <c:pt idx="267">
                  <c:v>105</c:v>
                </c:pt>
                <c:pt idx="268">
                  <c:v>105</c:v>
                </c:pt>
                <c:pt idx="269">
                  <c:v>105</c:v>
                </c:pt>
                <c:pt idx="270">
                  <c:v>105</c:v>
                </c:pt>
                <c:pt idx="271">
                  <c:v>105</c:v>
                </c:pt>
                <c:pt idx="272">
                  <c:v>105</c:v>
                </c:pt>
                <c:pt idx="273">
                  <c:v>105</c:v>
                </c:pt>
                <c:pt idx="274">
                  <c:v>105</c:v>
                </c:pt>
                <c:pt idx="275">
                  <c:v>105</c:v>
                </c:pt>
                <c:pt idx="276">
                  <c:v>105</c:v>
                </c:pt>
                <c:pt idx="277">
                  <c:v>105</c:v>
                </c:pt>
                <c:pt idx="278">
                  <c:v>105</c:v>
                </c:pt>
                <c:pt idx="279">
                  <c:v>105</c:v>
                </c:pt>
                <c:pt idx="280">
                  <c:v>105</c:v>
                </c:pt>
                <c:pt idx="281">
                  <c:v>105</c:v>
                </c:pt>
                <c:pt idx="282">
                  <c:v>105</c:v>
                </c:pt>
                <c:pt idx="283">
                  <c:v>105</c:v>
                </c:pt>
                <c:pt idx="284">
                  <c:v>105</c:v>
                </c:pt>
                <c:pt idx="285">
                  <c:v>105</c:v>
                </c:pt>
                <c:pt idx="286">
                  <c:v>105</c:v>
                </c:pt>
                <c:pt idx="287">
                  <c:v>105</c:v>
                </c:pt>
                <c:pt idx="288">
                  <c:v>105</c:v>
                </c:pt>
                <c:pt idx="289">
                  <c:v>105</c:v>
                </c:pt>
                <c:pt idx="290">
                  <c:v>105</c:v>
                </c:pt>
                <c:pt idx="291">
                  <c:v>105</c:v>
                </c:pt>
                <c:pt idx="292">
                  <c:v>105</c:v>
                </c:pt>
                <c:pt idx="293">
                  <c:v>105</c:v>
                </c:pt>
                <c:pt idx="294">
                  <c:v>105</c:v>
                </c:pt>
                <c:pt idx="295">
                  <c:v>105</c:v>
                </c:pt>
                <c:pt idx="296">
                  <c:v>105</c:v>
                </c:pt>
                <c:pt idx="297">
                  <c:v>105</c:v>
                </c:pt>
                <c:pt idx="298">
                  <c:v>105</c:v>
                </c:pt>
                <c:pt idx="299">
                  <c:v>105</c:v>
                </c:pt>
                <c:pt idx="300">
                  <c:v>105</c:v>
                </c:pt>
                <c:pt idx="301">
                  <c:v>105</c:v>
                </c:pt>
                <c:pt idx="302">
                  <c:v>105</c:v>
                </c:pt>
                <c:pt idx="303">
                  <c:v>105</c:v>
                </c:pt>
                <c:pt idx="304">
                  <c:v>105</c:v>
                </c:pt>
                <c:pt idx="305">
                  <c:v>105</c:v>
                </c:pt>
                <c:pt idx="306">
                  <c:v>105</c:v>
                </c:pt>
                <c:pt idx="307">
                  <c:v>105</c:v>
                </c:pt>
                <c:pt idx="308">
                  <c:v>105</c:v>
                </c:pt>
                <c:pt idx="309">
                  <c:v>105</c:v>
                </c:pt>
                <c:pt idx="310">
                  <c:v>105</c:v>
                </c:pt>
                <c:pt idx="311">
                  <c:v>105</c:v>
                </c:pt>
                <c:pt idx="312">
                  <c:v>105</c:v>
                </c:pt>
                <c:pt idx="313">
                  <c:v>105</c:v>
                </c:pt>
                <c:pt idx="314">
                  <c:v>105</c:v>
                </c:pt>
                <c:pt idx="315">
                  <c:v>105</c:v>
                </c:pt>
                <c:pt idx="316">
                  <c:v>105</c:v>
                </c:pt>
                <c:pt idx="317">
                  <c:v>105</c:v>
                </c:pt>
                <c:pt idx="318">
                  <c:v>105</c:v>
                </c:pt>
                <c:pt idx="319">
                  <c:v>105</c:v>
                </c:pt>
                <c:pt idx="320">
                  <c:v>105</c:v>
                </c:pt>
                <c:pt idx="321">
                  <c:v>105</c:v>
                </c:pt>
                <c:pt idx="322">
                  <c:v>105</c:v>
                </c:pt>
                <c:pt idx="323">
                  <c:v>105</c:v>
                </c:pt>
                <c:pt idx="324">
                  <c:v>105</c:v>
                </c:pt>
                <c:pt idx="325">
                  <c:v>105</c:v>
                </c:pt>
                <c:pt idx="326">
                  <c:v>105</c:v>
                </c:pt>
                <c:pt idx="327">
                  <c:v>105</c:v>
                </c:pt>
                <c:pt idx="328">
                  <c:v>105</c:v>
                </c:pt>
                <c:pt idx="329">
                  <c:v>105</c:v>
                </c:pt>
                <c:pt idx="330">
                  <c:v>105</c:v>
                </c:pt>
                <c:pt idx="331">
                  <c:v>105</c:v>
                </c:pt>
                <c:pt idx="332">
                  <c:v>105</c:v>
                </c:pt>
                <c:pt idx="333">
                  <c:v>105</c:v>
                </c:pt>
                <c:pt idx="334">
                  <c:v>105</c:v>
                </c:pt>
                <c:pt idx="335">
                  <c:v>105</c:v>
                </c:pt>
                <c:pt idx="336">
                  <c:v>105</c:v>
                </c:pt>
                <c:pt idx="337">
                  <c:v>105</c:v>
                </c:pt>
                <c:pt idx="338">
                  <c:v>105</c:v>
                </c:pt>
                <c:pt idx="339">
                  <c:v>105</c:v>
                </c:pt>
                <c:pt idx="340">
                  <c:v>105</c:v>
                </c:pt>
                <c:pt idx="341">
                  <c:v>105</c:v>
                </c:pt>
                <c:pt idx="342">
                  <c:v>105</c:v>
                </c:pt>
                <c:pt idx="343">
                  <c:v>105</c:v>
                </c:pt>
                <c:pt idx="344">
                  <c:v>105</c:v>
                </c:pt>
                <c:pt idx="345">
                  <c:v>105</c:v>
                </c:pt>
                <c:pt idx="346">
                  <c:v>105</c:v>
                </c:pt>
                <c:pt idx="347">
                  <c:v>105</c:v>
                </c:pt>
                <c:pt idx="348">
                  <c:v>105</c:v>
                </c:pt>
                <c:pt idx="349">
                  <c:v>105</c:v>
                </c:pt>
                <c:pt idx="350">
                  <c:v>105</c:v>
                </c:pt>
                <c:pt idx="351">
                  <c:v>105</c:v>
                </c:pt>
                <c:pt idx="352">
                  <c:v>105</c:v>
                </c:pt>
                <c:pt idx="353">
                  <c:v>105</c:v>
                </c:pt>
                <c:pt idx="354">
                  <c:v>105</c:v>
                </c:pt>
                <c:pt idx="355">
                  <c:v>105</c:v>
                </c:pt>
                <c:pt idx="356">
                  <c:v>105</c:v>
                </c:pt>
                <c:pt idx="357">
                  <c:v>105</c:v>
                </c:pt>
                <c:pt idx="358">
                  <c:v>105</c:v>
                </c:pt>
                <c:pt idx="359">
                  <c:v>105</c:v>
                </c:pt>
                <c:pt idx="360">
                  <c:v>105</c:v>
                </c:pt>
                <c:pt idx="361">
                  <c:v>105</c:v>
                </c:pt>
                <c:pt idx="362">
                  <c:v>105</c:v>
                </c:pt>
                <c:pt idx="363">
                  <c:v>105</c:v>
                </c:pt>
                <c:pt idx="364">
                  <c:v>105</c:v>
                </c:pt>
                <c:pt idx="365">
                  <c:v>105</c:v>
                </c:pt>
                <c:pt idx="366">
                  <c:v>105</c:v>
                </c:pt>
                <c:pt idx="367">
                  <c:v>105</c:v>
                </c:pt>
                <c:pt idx="368">
                  <c:v>105</c:v>
                </c:pt>
                <c:pt idx="369">
                  <c:v>105</c:v>
                </c:pt>
                <c:pt idx="370">
                  <c:v>105</c:v>
                </c:pt>
                <c:pt idx="371">
                  <c:v>105</c:v>
                </c:pt>
                <c:pt idx="372">
                  <c:v>105</c:v>
                </c:pt>
                <c:pt idx="373">
                  <c:v>105</c:v>
                </c:pt>
                <c:pt idx="374">
                  <c:v>105</c:v>
                </c:pt>
                <c:pt idx="375">
                  <c:v>105</c:v>
                </c:pt>
                <c:pt idx="376">
                  <c:v>105</c:v>
                </c:pt>
                <c:pt idx="377">
                  <c:v>105</c:v>
                </c:pt>
                <c:pt idx="378">
                  <c:v>105</c:v>
                </c:pt>
                <c:pt idx="379">
                  <c:v>105</c:v>
                </c:pt>
                <c:pt idx="380">
                  <c:v>105</c:v>
                </c:pt>
                <c:pt idx="381">
                  <c:v>105</c:v>
                </c:pt>
                <c:pt idx="382">
                  <c:v>105</c:v>
                </c:pt>
                <c:pt idx="383">
                  <c:v>105</c:v>
                </c:pt>
                <c:pt idx="384">
                  <c:v>105</c:v>
                </c:pt>
                <c:pt idx="385">
                  <c:v>105</c:v>
                </c:pt>
                <c:pt idx="386">
                  <c:v>105</c:v>
                </c:pt>
                <c:pt idx="387">
                  <c:v>105</c:v>
                </c:pt>
                <c:pt idx="388">
                  <c:v>105</c:v>
                </c:pt>
                <c:pt idx="389">
                  <c:v>105</c:v>
                </c:pt>
                <c:pt idx="390">
                  <c:v>105</c:v>
                </c:pt>
                <c:pt idx="391">
                  <c:v>105</c:v>
                </c:pt>
                <c:pt idx="392">
                  <c:v>105</c:v>
                </c:pt>
                <c:pt idx="393">
                  <c:v>105</c:v>
                </c:pt>
                <c:pt idx="394">
                  <c:v>105</c:v>
                </c:pt>
                <c:pt idx="395">
                  <c:v>105</c:v>
                </c:pt>
                <c:pt idx="396">
                  <c:v>105</c:v>
                </c:pt>
                <c:pt idx="397">
                  <c:v>105</c:v>
                </c:pt>
                <c:pt idx="398">
                  <c:v>105</c:v>
                </c:pt>
                <c:pt idx="399">
                  <c:v>105</c:v>
                </c:pt>
                <c:pt idx="400">
                  <c:v>105</c:v>
                </c:pt>
                <c:pt idx="401">
                  <c:v>105</c:v>
                </c:pt>
                <c:pt idx="402">
                  <c:v>105</c:v>
                </c:pt>
                <c:pt idx="403">
                  <c:v>105</c:v>
                </c:pt>
                <c:pt idx="404">
                  <c:v>105</c:v>
                </c:pt>
                <c:pt idx="405">
                  <c:v>105</c:v>
                </c:pt>
                <c:pt idx="406">
                  <c:v>105</c:v>
                </c:pt>
                <c:pt idx="407">
                  <c:v>105</c:v>
                </c:pt>
                <c:pt idx="408">
                  <c:v>105</c:v>
                </c:pt>
                <c:pt idx="409">
                  <c:v>105</c:v>
                </c:pt>
                <c:pt idx="410">
                  <c:v>105</c:v>
                </c:pt>
                <c:pt idx="411">
                  <c:v>105</c:v>
                </c:pt>
                <c:pt idx="412">
                  <c:v>105</c:v>
                </c:pt>
                <c:pt idx="413">
                  <c:v>105</c:v>
                </c:pt>
                <c:pt idx="414">
                  <c:v>105</c:v>
                </c:pt>
                <c:pt idx="415">
                  <c:v>105</c:v>
                </c:pt>
                <c:pt idx="416">
                  <c:v>105</c:v>
                </c:pt>
                <c:pt idx="417">
                  <c:v>105</c:v>
                </c:pt>
                <c:pt idx="418">
                  <c:v>105</c:v>
                </c:pt>
                <c:pt idx="419">
                  <c:v>105</c:v>
                </c:pt>
                <c:pt idx="420">
                  <c:v>105</c:v>
                </c:pt>
                <c:pt idx="421">
                  <c:v>105</c:v>
                </c:pt>
                <c:pt idx="422">
                  <c:v>105</c:v>
                </c:pt>
                <c:pt idx="423">
                  <c:v>105</c:v>
                </c:pt>
                <c:pt idx="424">
                  <c:v>105</c:v>
                </c:pt>
                <c:pt idx="425">
                  <c:v>105</c:v>
                </c:pt>
                <c:pt idx="426">
                  <c:v>105</c:v>
                </c:pt>
                <c:pt idx="427">
                  <c:v>105</c:v>
                </c:pt>
                <c:pt idx="428">
                  <c:v>105</c:v>
                </c:pt>
                <c:pt idx="429">
                  <c:v>105</c:v>
                </c:pt>
                <c:pt idx="430">
                  <c:v>105</c:v>
                </c:pt>
                <c:pt idx="431">
                  <c:v>105</c:v>
                </c:pt>
                <c:pt idx="432">
                  <c:v>105</c:v>
                </c:pt>
                <c:pt idx="433">
                  <c:v>105</c:v>
                </c:pt>
                <c:pt idx="434">
                  <c:v>105</c:v>
                </c:pt>
                <c:pt idx="435">
                  <c:v>105</c:v>
                </c:pt>
                <c:pt idx="436">
                  <c:v>105</c:v>
                </c:pt>
                <c:pt idx="437">
                  <c:v>105</c:v>
                </c:pt>
                <c:pt idx="438">
                  <c:v>105</c:v>
                </c:pt>
                <c:pt idx="439">
                  <c:v>105</c:v>
                </c:pt>
                <c:pt idx="440">
                  <c:v>105</c:v>
                </c:pt>
                <c:pt idx="441">
                  <c:v>105</c:v>
                </c:pt>
                <c:pt idx="442">
                  <c:v>105</c:v>
                </c:pt>
                <c:pt idx="443">
                  <c:v>105</c:v>
                </c:pt>
                <c:pt idx="444">
                  <c:v>105</c:v>
                </c:pt>
                <c:pt idx="445">
                  <c:v>105</c:v>
                </c:pt>
                <c:pt idx="446">
                  <c:v>105</c:v>
                </c:pt>
                <c:pt idx="447">
                  <c:v>105</c:v>
                </c:pt>
                <c:pt idx="448">
                  <c:v>105</c:v>
                </c:pt>
                <c:pt idx="449">
                  <c:v>105</c:v>
                </c:pt>
                <c:pt idx="450">
                  <c:v>105</c:v>
                </c:pt>
                <c:pt idx="451">
                  <c:v>105</c:v>
                </c:pt>
                <c:pt idx="452">
                  <c:v>105</c:v>
                </c:pt>
                <c:pt idx="453">
                  <c:v>105</c:v>
                </c:pt>
                <c:pt idx="454">
                  <c:v>105</c:v>
                </c:pt>
                <c:pt idx="455">
                  <c:v>105</c:v>
                </c:pt>
                <c:pt idx="456">
                  <c:v>105</c:v>
                </c:pt>
                <c:pt idx="457">
                  <c:v>105</c:v>
                </c:pt>
                <c:pt idx="458">
                  <c:v>105</c:v>
                </c:pt>
                <c:pt idx="459">
                  <c:v>105</c:v>
                </c:pt>
                <c:pt idx="460">
                  <c:v>105</c:v>
                </c:pt>
                <c:pt idx="461">
                  <c:v>105</c:v>
                </c:pt>
                <c:pt idx="462">
                  <c:v>105</c:v>
                </c:pt>
                <c:pt idx="463">
                  <c:v>105</c:v>
                </c:pt>
                <c:pt idx="464">
                  <c:v>105</c:v>
                </c:pt>
                <c:pt idx="465">
                  <c:v>105</c:v>
                </c:pt>
                <c:pt idx="466">
                  <c:v>105</c:v>
                </c:pt>
                <c:pt idx="467">
                  <c:v>105</c:v>
                </c:pt>
                <c:pt idx="468">
                  <c:v>105</c:v>
                </c:pt>
                <c:pt idx="469">
                  <c:v>105</c:v>
                </c:pt>
                <c:pt idx="470">
                  <c:v>105</c:v>
                </c:pt>
                <c:pt idx="471">
                  <c:v>105</c:v>
                </c:pt>
                <c:pt idx="472">
                  <c:v>105</c:v>
                </c:pt>
                <c:pt idx="473">
                  <c:v>105</c:v>
                </c:pt>
                <c:pt idx="474">
                  <c:v>105</c:v>
                </c:pt>
                <c:pt idx="475">
                  <c:v>105</c:v>
                </c:pt>
                <c:pt idx="476">
                  <c:v>105</c:v>
                </c:pt>
                <c:pt idx="477">
                  <c:v>105</c:v>
                </c:pt>
                <c:pt idx="478">
                  <c:v>105</c:v>
                </c:pt>
                <c:pt idx="479">
                  <c:v>105</c:v>
                </c:pt>
                <c:pt idx="480">
                  <c:v>105</c:v>
                </c:pt>
                <c:pt idx="481">
                  <c:v>105</c:v>
                </c:pt>
                <c:pt idx="482">
                  <c:v>105</c:v>
                </c:pt>
                <c:pt idx="483">
                  <c:v>105</c:v>
                </c:pt>
                <c:pt idx="484">
                  <c:v>105</c:v>
                </c:pt>
                <c:pt idx="485">
                  <c:v>105</c:v>
                </c:pt>
                <c:pt idx="486">
                  <c:v>105</c:v>
                </c:pt>
                <c:pt idx="487">
                  <c:v>105</c:v>
                </c:pt>
                <c:pt idx="488">
                  <c:v>105</c:v>
                </c:pt>
                <c:pt idx="489">
                  <c:v>105</c:v>
                </c:pt>
                <c:pt idx="490">
                  <c:v>105</c:v>
                </c:pt>
                <c:pt idx="491">
                  <c:v>105</c:v>
                </c:pt>
                <c:pt idx="492">
                  <c:v>105</c:v>
                </c:pt>
                <c:pt idx="493">
                  <c:v>105</c:v>
                </c:pt>
                <c:pt idx="494">
                  <c:v>105</c:v>
                </c:pt>
                <c:pt idx="495">
                  <c:v>105</c:v>
                </c:pt>
                <c:pt idx="496">
                  <c:v>105</c:v>
                </c:pt>
                <c:pt idx="497">
                  <c:v>105</c:v>
                </c:pt>
                <c:pt idx="498">
                  <c:v>105</c:v>
                </c:pt>
                <c:pt idx="499">
                  <c:v>105</c:v>
                </c:pt>
                <c:pt idx="500">
                  <c:v>105</c:v>
                </c:pt>
                <c:pt idx="501">
                  <c:v>105</c:v>
                </c:pt>
                <c:pt idx="502">
                  <c:v>105</c:v>
                </c:pt>
                <c:pt idx="503">
                  <c:v>105</c:v>
                </c:pt>
                <c:pt idx="504">
                  <c:v>105</c:v>
                </c:pt>
                <c:pt idx="505">
                  <c:v>105</c:v>
                </c:pt>
                <c:pt idx="506">
                  <c:v>105</c:v>
                </c:pt>
                <c:pt idx="507">
                  <c:v>105</c:v>
                </c:pt>
                <c:pt idx="508">
                  <c:v>105</c:v>
                </c:pt>
                <c:pt idx="509">
                  <c:v>105</c:v>
                </c:pt>
                <c:pt idx="510">
                  <c:v>105</c:v>
                </c:pt>
                <c:pt idx="511">
                  <c:v>105</c:v>
                </c:pt>
                <c:pt idx="512">
                  <c:v>105</c:v>
                </c:pt>
                <c:pt idx="513">
                  <c:v>105</c:v>
                </c:pt>
                <c:pt idx="514">
                  <c:v>105</c:v>
                </c:pt>
                <c:pt idx="515">
                  <c:v>105</c:v>
                </c:pt>
                <c:pt idx="516">
                  <c:v>105</c:v>
                </c:pt>
                <c:pt idx="517">
                  <c:v>105</c:v>
                </c:pt>
                <c:pt idx="518">
                  <c:v>105</c:v>
                </c:pt>
                <c:pt idx="519">
                  <c:v>105</c:v>
                </c:pt>
                <c:pt idx="520">
                  <c:v>105</c:v>
                </c:pt>
                <c:pt idx="521">
                  <c:v>105</c:v>
                </c:pt>
                <c:pt idx="522">
                  <c:v>105</c:v>
                </c:pt>
                <c:pt idx="523">
                  <c:v>105</c:v>
                </c:pt>
                <c:pt idx="524">
                  <c:v>105</c:v>
                </c:pt>
                <c:pt idx="525">
                  <c:v>105</c:v>
                </c:pt>
                <c:pt idx="526">
                  <c:v>105</c:v>
                </c:pt>
                <c:pt idx="527">
                  <c:v>105</c:v>
                </c:pt>
                <c:pt idx="528">
                  <c:v>105</c:v>
                </c:pt>
                <c:pt idx="529">
                  <c:v>105</c:v>
                </c:pt>
                <c:pt idx="530">
                  <c:v>105</c:v>
                </c:pt>
                <c:pt idx="531">
                  <c:v>105</c:v>
                </c:pt>
                <c:pt idx="532">
                  <c:v>105</c:v>
                </c:pt>
                <c:pt idx="533">
                  <c:v>105</c:v>
                </c:pt>
                <c:pt idx="534">
                  <c:v>105</c:v>
                </c:pt>
                <c:pt idx="535">
                  <c:v>105</c:v>
                </c:pt>
                <c:pt idx="536">
                  <c:v>105</c:v>
                </c:pt>
                <c:pt idx="537">
                  <c:v>105</c:v>
                </c:pt>
                <c:pt idx="538">
                  <c:v>105</c:v>
                </c:pt>
                <c:pt idx="539">
                  <c:v>105</c:v>
                </c:pt>
                <c:pt idx="540">
                  <c:v>105</c:v>
                </c:pt>
                <c:pt idx="541">
                  <c:v>105</c:v>
                </c:pt>
                <c:pt idx="542">
                  <c:v>105</c:v>
                </c:pt>
                <c:pt idx="543">
                  <c:v>105</c:v>
                </c:pt>
                <c:pt idx="544">
                  <c:v>105</c:v>
                </c:pt>
                <c:pt idx="545">
                  <c:v>105</c:v>
                </c:pt>
                <c:pt idx="546">
                  <c:v>105</c:v>
                </c:pt>
                <c:pt idx="547">
                  <c:v>105</c:v>
                </c:pt>
                <c:pt idx="548">
                  <c:v>105</c:v>
                </c:pt>
                <c:pt idx="549">
                  <c:v>105</c:v>
                </c:pt>
                <c:pt idx="550">
                  <c:v>105</c:v>
                </c:pt>
                <c:pt idx="551">
                  <c:v>105</c:v>
                </c:pt>
                <c:pt idx="552">
                  <c:v>105</c:v>
                </c:pt>
                <c:pt idx="553">
                  <c:v>105</c:v>
                </c:pt>
                <c:pt idx="554">
                  <c:v>105</c:v>
                </c:pt>
                <c:pt idx="555">
                  <c:v>105</c:v>
                </c:pt>
                <c:pt idx="556">
                  <c:v>105</c:v>
                </c:pt>
                <c:pt idx="557">
                  <c:v>105</c:v>
                </c:pt>
                <c:pt idx="558">
                  <c:v>105</c:v>
                </c:pt>
                <c:pt idx="559">
                  <c:v>105</c:v>
                </c:pt>
                <c:pt idx="560">
                  <c:v>105</c:v>
                </c:pt>
                <c:pt idx="561">
                  <c:v>105</c:v>
                </c:pt>
                <c:pt idx="562">
                  <c:v>105</c:v>
                </c:pt>
                <c:pt idx="563">
                  <c:v>105</c:v>
                </c:pt>
                <c:pt idx="564">
                  <c:v>105</c:v>
                </c:pt>
                <c:pt idx="565">
                  <c:v>105</c:v>
                </c:pt>
                <c:pt idx="566">
                  <c:v>105</c:v>
                </c:pt>
                <c:pt idx="567">
                  <c:v>105</c:v>
                </c:pt>
                <c:pt idx="568">
                  <c:v>105</c:v>
                </c:pt>
                <c:pt idx="569">
                  <c:v>105</c:v>
                </c:pt>
                <c:pt idx="570">
                  <c:v>105</c:v>
                </c:pt>
                <c:pt idx="571">
                  <c:v>105</c:v>
                </c:pt>
                <c:pt idx="572">
                  <c:v>105</c:v>
                </c:pt>
                <c:pt idx="573">
                  <c:v>105</c:v>
                </c:pt>
                <c:pt idx="574">
                  <c:v>105</c:v>
                </c:pt>
                <c:pt idx="575">
                  <c:v>105</c:v>
                </c:pt>
                <c:pt idx="576">
                  <c:v>105</c:v>
                </c:pt>
                <c:pt idx="577">
                  <c:v>105</c:v>
                </c:pt>
                <c:pt idx="578">
                  <c:v>105</c:v>
                </c:pt>
                <c:pt idx="579">
                  <c:v>105</c:v>
                </c:pt>
                <c:pt idx="580">
                  <c:v>105</c:v>
                </c:pt>
                <c:pt idx="581">
                  <c:v>105</c:v>
                </c:pt>
                <c:pt idx="582">
                  <c:v>105</c:v>
                </c:pt>
                <c:pt idx="583">
                  <c:v>105</c:v>
                </c:pt>
                <c:pt idx="584">
                  <c:v>105</c:v>
                </c:pt>
                <c:pt idx="585">
                  <c:v>105</c:v>
                </c:pt>
                <c:pt idx="586">
                  <c:v>105</c:v>
                </c:pt>
                <c:pt idx="587">
                  <c:v>105</c:v>
                </c:pt>
                <c:pt idx="588">
                  <c:v>105</c:v>
                </c:pt>
                <c:pt idx="589">
                  <c:v>105</c:v>
                </c:pt>
                <c:pt idx="590">
                  <c:v>105</c:v>
                </c:pt>
                <c:pt idx="591">
                  <c:v>105</c:v>
                </c:pt>
                <c:pt idx="592">
                  <c:v>105</c:v>
                </c:pt>
                <c:pt idx="593">
                  <c:v>105</c:v>
                </c:pt>
                <c:pt idx="594">
                  <c:v>105</c:v>
                </c:pt>
                <c:pt idx="595">
                  <c:v>105</c:v>
                </c:pt>
                <c:pt idx="596">
                  <c:v>105</c:v>
                </c:pt>
                <c:pt idx="597">
                  <c:v>105</c:v>
                </c:pt>
                <c:pt idx="598">
                  <c:v>105</c:v>
                </c:pt>
                <c:pt idx="599">
                  <c:v>105</c:v>
                </c:pt>
              </c:numCache>
            </c:numRef>
          </c:yVal>
          <c:smooth val="0"/>
          <c:extLst>
            <c:ext xmlns:c16="http://schemas.microsoft.com/office/drawing/2014/chart" uri="{C3380CC4-5D6E-409C-BE32-E72D297353CC}">
              <c16:uniqueId val="{00000002-079E-4F2D-9BB5-E0ECA37C3FB6}"/>
            </c:ext>
          </c:extLst>
        </c:ser>
        <c:ser>
          <c:idx val="1"/>
          <c:order val="4"/>
          <c:tx>
            <c:strRef>
              <c:f>'03N20W35R03S'!$F$1</c:f>
              <c:strCache>
                <c:ptCount val="1"/>
                <c:pt idx="0">
                  <c:v>Reduced Pumping without Projects</c:v>
                </c:pt>
              </c:strCache>
            </c:strRef>
          </c:tx>
          <c:spPr>
            <a:ln>
              <a:solidFill>
                <a:schemeClr val="accent6">
                  <a:lumMod val="75000"/>
                </a:schemeClr>
              </a:solidFill>
            </a:ln>
          </c:spPr>
          <c:marker>
            <c:symbol val="none"/>
          </c:marker>
          <c:xVal>
            <c:numRef>
              <c:f>'03N20W35R03S'!$A$3:$A$602</c:f>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f>'03N20W35R03S'!$P$3:$P$602</c:f>
              <c:numCache>
                <c:formatCode>0.00</c:formatCode>
                <c:ptCount val="600"/>
                <c:pt idx="0">
                  <c:v>146.15142800000001</c:v>
                </c:pt>
                <c:pt idx="1">
                  <c:v>147.628052</c:v>
                </c:pt>
                <c:pt idx="2">
                  <c:v>149.81355300000001</c:v>
                </c:pt>
                <c:pt idx="3">
                  <c:v>145.88308699999999</c:v>
                </c:pt>
                <c:pt idx="4">
                  <c:v>148.02784700000001</c:v>
                </c:pt>
                <c:pt idx="5">
                  <c:v>138.527039</c:v>
                </c:pt>
                <c:pt idx="6">
                  <c:v>140.02032500000001</c:v>
                </c:pt>
                <c:pt idx="7">
                  <c:v>141.424713</c:v>
                </c:pt>
                <c:pt idx="8">
                  <c:v>142.089111</c:v>
                </c:pt>
                <c:pt idx="9">
                  <c:v>136.556229</c:v>
                </c:pt>
                <c:pt idx="10">
                  <c:v>140.41355899999999</c:v>
                </c:pt>
                <c:pt idx="11">
                  <c:v>140.98140000000001</c:v>
                </c:pt>
                <c:pt idx="12">
                  <c:v>144.137192</c:v>
                </c:pt>
                <c:pt idx="13">
                  <c:v>146.51925700000001</c:v>
                </c:pt>
                <c:pt idx="14">
                  <c:v>139.27806100000001</c:v>
                </c:pt>
                <c:pt idx="15">
                  <c:v>142.573883</c:v>
                </c:pt>
                <c:pt idx="16">
                  <c:v>144.905731</c:v>
                </c:pt>
                <c:pt idx="17">
                  <c:v>138.26715100000001</c:v>
                </c:pt>
                <c:pt idx="18">
                  <c:v>138.37112400000001</c:v>
                </c:pt>
                <c:pt idx="19">
                  <c:v>141.83471700000001</c:v>
                </c:pt>
                <c:pt idx="20">
                  <c:v>141.254898</c:v>
                </c:pt>
                <c:pt idx="21">
                  <c:v>132.34535199999999</c:v>
                </c:pt>
                <c:pt idx="22">
                  <c:v>136.76251199999999</c:v>
                </c:pt>
                <c:pt idx="23">
                  <c:v>140.63563500000001</c:v>
                </c:pt>
                <c:pt idx="24">
                  <c:v>143.48436000000001</c:v>
                </c:pt>
                <c:pt idx="25">
                  <c:v>145.694885</c:v>
                </c:pt>
                <c:pt idx="26">
                  <c:v>145.51324500000001</c:v>
                </c:pt>
                <c:pt idx="27">
                  <c:v>146.81779499999999</c:v>
                </c:pt>
                <c:pt idx="28">
                  <c:v>142.859207</c:v>
                </c:pt>
                <c:pt idx="29">
                  <c:v>135.04113799999999</c:v>
                </c:pt>
                <c:pt idx="30">
                  <c:v>134.544647</c:v>
                </c:pt>
                <c:pt idx="31">
                  <c:v>134.014084</c:v>
                </c:pt>
                <c:pt idx="32">
                  <c:v>136.31312600000001</c:v>
                </c:pt>
                <c:pt idx="33">
                  <c:v>138.08169599999999</c:v>
                </c:pt>
                <c:pt idx="34">
                  <c:v>136.148087</c:v>
                </c:pt>
                <c:pt idx="35">
                  <c:v>139.365128</c:v>
                </c:pt>
                <c:pt idx="36">
                  <c:v>142.291595</c:v>
                </c:pt>
                <c:pt idx="37">
                  <c:v>137.96264600000001</c:v>
                </c:pt>
                <c:pt idx="38">
                  <c:v>139.30297899999999</c:v>
                </c:pt>
                <c:pt idx="39">
                  <c:v>140.562805</c:v>
                </c:pt>
                <c:pt idx="40">
                  <c:v>135.65275600000001</c:v>
                </c:pt>
                <c:pt idx="41">
                  <c:v>138.08068800000001</c:v>
                </c:pt>
                <c:pt idx="42">
                  <c:v>135.946213</c:v>
                </c:pt>
                <c:pt idx="43">
                  <c:v>137.48907500000001</c:v>
                </c:pt>
                <c:pt idx="44">
                  <c:v>135.362076</c:v>
                </c:pt>
                <c:pt idx="45">
                  <c:v>133.44770800000001</c:v>
                </c:pt>
                <c:pt idx="46">
                  <c:v>135.927536</c:v>
                </c:pt>
                <c:pt idx="47">
                  <c:v>139.154968</c:v>
                </c:pt>
                <c:pt idx="48">
                  <c:v>141.73753400000001</c:v>
                </c:pt>
                <c:pt idx="49">
                  <c:v>143.62098700000001</c:v>
                </c:pt>
                <c:pt idx="50">
                  <c:v>137.25318899999999</c:v>
                </c:pt>
                <c:pt idx="51">
                  <c:v>135.39823899999999</c:v>
                </c:pt>
                <c:pt idx="52">
                  <c:v>133.943848</c:v>
                </c:pt>
                <c:pt idx="53">
                  <c:v>137.183167</c:v>
                </c:pt>
                <c:pt idx="54">
                  <c:v>132.870712</c:v>
                </c:pt>
                <c:pt idx="55">
                  <c:v>129.18734699999999</c:v>
                </c:pt>
                <c:pt idx="56">
                  <c:v>129.67742899999999</c:v>
                </c:pt>
                <c:pt idx="57">
                  <c:v>133.600266</c:v>
                </c:pt>
                <c:pt idx="58">
                  <c:v>136.620285</c:v>
                </c:pt>
                <c:pt idx="59">
                  <c:v>139.055939</c:v>
                </c:pt>
                <c:pt idx="60">
                  <c:v>141.13700900000001</c:v>
                </c:pt>
                <c:pt idx="61">
                  <c:v>142.484467</c:v>
                </c:pt>
                <c:pt idx="62">
                  <c:v>144.19667100000001</c:v>
                </c:pt>
                <c:pt idx="63">
                  <c:v>145.729187</c:v>
                </c:pt>
                <c:pt idx="64">
                  <c:v>137.112717</c:v>
                </c:pt>
                <c:pt idx="65">
                  <c:v>132.43214399999999</c:v>
                </c:pt>
                <c:pt idx="66">
                  <c:v>130.073883</c:v>
                </c:pt>
                <c:pt idx="67">
                  <c:v>132.93426500000001</c:v>
                </c:pt>
                <c:pt idx="68">
                  <c:v>130.03987100000001</c:v>
                </c:pt>
                <c:pt idx="69">
                  <c:v>131.45306400000001</c:v>
                </c:pt>
                <c:pt idx="70">
                  <c:v>134.63815299999999</c:v>
                </c:pt>
                <c:pt idx="71">
                  <c:v>137.30647300000001</c:v>
                </c:pt>
                <c:pt idx="72">
                  <c:v>138.31338500000001</c:v>
                </c:pt>
                <c:pt idx="73">
                  <c:v>140.44584699999999</c:v>
                </c:pt>
                <c:pt idx="74">
                  <c:v>141.655945</c:v>
                </c:pt>
                <c:pt idx="75">
                  <c:v>143.18377699999999</c:v>
                </c:pt>
                <c:pt idx="76">
                  <c:v>136.948959</c:v>
                </c:pt>
                <c:pt idx="77">
                  <c:v>132.120789</c:v>
                </c:pt>
                <c:pt idx="78">
                  <c:v>133.65832499999999</c:v>
                </c:pt>
                <c:pt idx="79">
                  <c:v>124.40621899999999</c:v>
                </c:pt>
                <c:pt idx="80">
                  <c:v>127.007217</c:v>
                </c:pt>
                <c:pt idx="81">
                  <c:v>131.59419299999999</c:v>
                </c:pt>
                <c:pt idx="82">
                  <c:v>134.323532</c:v>
                </c:pt>
                <c:pt idx="83">
                  <c:v>136.95614599999999</c:v>
                </c:pt>
                <c:pt idx="84">
                  <c:v>139.11685199999999</c:v>
                </c:pt>
                <c:pt idx="85">
                  <c:v>140.85495</c:v>
                </c:pt>
                <c:pt idx="86">
                  <c:v>142.57861299999999</c:v>
                </c:pt>
                <c:pt idx="87">
                  <c:v>139.73440600000001</c:v>
                </c:pt>
                <c:pt idx="88">
                  <c:v>134.524689</c:v>
                </c:pt>
                <c:pt idx="89">
                  <c:v>131.94485499999999</c:v>
                </c:pt>
                <c:pt idx="90">
                  <c:v>134.296494</c:v>
                </c:pt>
                <c:pt idx="91">
                  <c:v>136.10560599999999</c:v>
                </c:pt>
                <c:pt idx="92">
                  <c:v>137.377106</c:v>
                </c:pt>
                <c:pt idx="93">
                  <c:v>133.875092</c:v>
                </c:pt>
                <c:pt idx="94">
                  <c:v>129.738113</c:v>
                </c:pt>
                <c:pt idx="95">
                  <c:v>133.84063699999999</c:v>
                </c:pt>
                <c:pt idx="96">
                  <c:v>136.567825</c:v>
                </c:pt>
                <c:pt idx="97">
                  <c:v>138.87077300000001</c:v>
                </c:pt>
                <c:pt idx="98">
                  <c:v>141.01036099999999</c:v>
                </c:pt>
                <c:pt idx="99">
                  <c:v>141.35841400000001</c:v>
                </c:pt>
                <c:pt idx="100">
                  <c:v>139.49375900000001</c:v>
                </c:pt>
                <c:pt idx="101">
                  <c:v>130.103714</c:v>
                </c:pt>
                <c:pt idx="102">
                  <c:v>131.146851</c:v>
                </c:pt>
                <c:pt idx="103">
                  <c:v>131.98983799999999</c:v>
                </c:pt>
                <c:pt idx="104">
                  <c:v>134.68434099999999</c:v>
                </c:pt>
                <c:pt idx="105">
                  <c:v>133.66542100000001</c:v>
                </c:pt>
                <c:pt idx="106">
                  <c:v>129.953033</c:v>
                </c:pt>
                <c:pt idx="107">
                  <c:v>133.791122</c:v>
                </c:pt>
                <c:pt idx="108">
                  <c:v>136.834946</c:v>
                </c:pt>
                <c:pt idx="109">
                  <c:v>138.764679</c:v>
                </c:pt>
                <c:pt idx="110">
                  <c:v>140.638184</c:v>
                </c:pt>
                <c:pt idx="111">
                  <c:v>141.51106300000001</c:v>
                </c:pt>
                <c:pt idx="112">
                  <c:v>134.444794</c:v>
                </c:pt>
                <c:pt idx="113">
                  <c:v>130.408524</c:v>
                </c:pt>
                <c:pt idx="114">
                  <c:v>128.554337</c:v>
                </c:pt>
                <c:pt idx="115">
                  <c:v>126.871002</c:v>
                </c:pt>
                <c:pt idx="116">
                  <c:v>131.131912</c:v>
                </c:pt>
                <c:pt idx="117">
                  <c:v>130.84498600000001</c:v>
                </c:pt>
                <c:pt idx="118">
                  <c:v>132.41980000000001</c:v>
                </c:pt>
                <c:pt idx="119">
                  <c:v>134.95739699999999</c:v>
                </c:pt>
                <c:pt idx="120">
                  <c:v>137.40152</c:v>
                </c:pt>
                <c:pt idx="121">
                  <c:v>139.31703200000001</c:v>
                </c:pt>
                <c:pt idx="122">
                  <c:v>140.359375</c:v>
                </c:pt>
                <c:pt idx="123">
                  <c:v>141.98291</c:v>
                </c:pt>
                <c:pt idx="124">
                  <c:v>135.39344800000001</c:v>
                </c:pt>
                <c:pt idx="125">
                  <c:v>130.33789100000001</c:v>
                </c:pt>
                <c:pt idx="126">
                  <c:v>129.67678799999999</c:v>
                </c:pt>
                <c:pt idx="127">
                  <c:v>129.016434</c:v>
                </c:pt>
                <c:pt idx="128">
                  <c:v>128.236313</c:v>
                </c:pt>
                <c:pt idx="129">
                  <c:v>132.07264699999999</c:v>
                </c:pt>
                <c:pt idx="130">
                  <c:v>132.28135700000001</c:v>
                </c:pt>
                <c:pt idx="131">
                  <c:v>135.21354700000001</c:v>
                </c:pt>
                <c:pt idx="132">
                  <c:v>137.571686</c:v>
                </c:pt>
                <c:pt idx="133">
                  <c:v>139.417618</c:v>
                </c:pt>
                <c:pt idx="134">
                  <c:v>141.23487900000001</c:v>
                </c:pt>
                <c:pt idx="135">
                  <c:v>142.712738</c:v>
                </c:pt>
                <c:pt idx="136">
                  <c:v>143.44927999999999</c:v>
                </c:pt>
                <c:pt idx="137">
                  <c:v>129.523315</c:v>
                </c:pt>
                <c:pt idx="138">
                  <c:v>129.42747499999999</c:v>
                </c:pt>
                <c:pt idx="139">
                  <c:v>129.51042200000001</c:v>
                </c:pt>
                <c:pt idx="140">
                  <c:v>129.18457000000001</c:v>
                </c:pt>
                <c:pt idx="141">
                  <c:v>133.046661</c:v>
                </c:pt>
                <c:pt idx="142">
                  <c:v>132.622086</c:v>
                </c:pt>
                <c:pt idx="143">
                  <c:v>135.680634</c:v>
                </c:pt>
                <c:pt idx="144">
                  <c:v>137.57008400000001</c:v>
                </c:pt>
                <c:pt idx="145">
                  <c:v>139.04504399999999</c:v>
                </c:pt>
                <c:pt idx="146">
                  <c:v>140.89782700000001</c:v>
                </c:pt>
                <c:pt idx="147">
                  <c:v>142.59747300000001</c:v>
                </c:pt>
                <c:pt idx="148">
                  <c:v>136.544479</c:v>
                </c:pt>
                <c:pt idx="149">
                  <c:v>131.890503</c:v>
                </c:pt>
                <c:pt idx="150">
                  <c:v>129.685913</c:v>
                </c:pt>
                <c:pt idx="151">
                  <c:v>132.226395</c:v>
                </c:pt>
                <c:pt idx="152">
                  <c:v>129.70401000000001</c:v>
                </c:pt>
                <c:pt idx="153">
                  <c:v>133.16937300000001</c:v>
                </c:pt>
                <c:pt idx="154">
                  <c:v>133.84667999999999</c:v>
                </c:pt>
                <c:pt idx="155">
                  <c:v>136.46165500000001</c:v>
                </c:pt>
                <c:pt idx="156">
                  <c:v>138.87127699999999</c:v>
                </c:pt>
                <c:pt idx="157">
                  <c:v>140.61599699999999</c:v>
                </c:pt>
                <c:pt idx="158">
                  <c:v>142.366806</c:v>
                </c:pt>
                <c:pt idx="159">
                  <c:v>143.38763399999999</c:v>
                </c:pt>
                <c:pt idx="160">
                  <c:v>136.99681100000001</c:v>
                </c:pt>
                <c:pt idx="161">
                  <c:v>132.103622</c:v>
                </c:pt>
                <c:pt idx="162">
                  <c:v>131.741837</c:v>
                </c:pt>
                <c:pt idx="163">
                  <c:v>131.333832</c:v>
                </c:pt>
                <c:pt idx="164">
                  <c:v>130.765106</c:v>
                </c:pt>
                <c:pt idx="165">
                  <c:v>132.846069</c:v>
                </c:pt>
                <c:pt idx="166">
                  <c:v>134.26054400000001</c:v>
                </c:pt>
                <c:pt idx="167">
                  <c:v>137.12034600000001</c:v>
                </c:pt>
                <c:pt idx="168">
                  <c:v>139.19534300000001</c:v>
                </c:pt>
                <c:pt idx="169">
                  <c:v>141.093582</c:v>
                </c:pt>
                <c:pt idx="170">
                  <c:v>142.79647800000001</c:v>
                </c:pt>
                <c:pt idx="171">
                  <c:v>143.747772</c:v>
                </c:pt>
                <c:pt idx="172">
                  <c:v>137.74775700000001</c:v>
                </c:pt>
                <c:pt idx="173">
                  <c:v>133.094055</c:v>
                </c:pt>
                <c:pt idx="174">
                  <c:v>133.037384</c:v>
                </c:pt>
                <c:pt idx="175">
                  <c:v>132.933426</c:v>
                </c:pt>
                <c:pt idx="176">
                  <c:v>132.67060900000001</c:v>
                </c:pt>
                <c:pt idx="177">
                  <c:v>132.15548699999999</c:v>
                </c:pt>
                <c:pt idx="178">
                  <c:v>135.53903199999999</c:v>
                </c:pt>
                <c:pt idx="179">
                  <c:v>138.03741500000001</c:v>
                </c:pt>
                <c:pt idx="180">
                  <c:v>136.78904700000001</c:v>
                </c:pt>
                <c:pt idx="181">
                  <c:v>139.15913399999999</c:v>
                </c:pt>
                <c:pt idx="182">
                  <c:v>141.45519999999999</c:v>
                </c:pt>
                <c:pt idx="183">
                  <c:v>137.80091899999999</c:v>
                </c:pt>
                <c:pt idx="184">
                  <c:v>137.03866600000001</c:v>
                </c:pt>
                <c:pt idx="185">
                  <c:v>136.49792500000001</c:v>
                </c:pt>
                <c:pt idx="186">
                  <c:v>135.84320099999999</c:v>
                </c:pt>
                <c:pt idx="187">
                  <c:v>131.58763099999999</c:v>
                </c:pt>
                <c:pt idx="188">
                  <c:v>131.36828600000001</c:v>
                </c:pt>
                <c:pt idx="189">
                  <c:v>134.79579200000001</c:v>
                </c:pt>
                <c:pt idx="190">
                  <c:v>136.500946</c:v>
                </c:pt>
                <c:pt idx="191">
                  <c:v>139.05389400000001</c:v>
                </c:pt>
                <c:pt idx="192">
                  <c:v>139.76248200000001</c:v>
                </c:pt>
                <c:pt idx="193">
                  <c:v>141.348251</c:v>
                </c:pt>
                <c:pt idx="194">
                  <c:v>143.19998200000001</c:v>
                </c:pt>
                <c:pt idx="195">
                  <c:v>144.26139800000001</c:v>
                </c:pt>
                <c:pt idx="196">
                  <c:v>138.96565200000001</c:v>
                </c:pt>
                <c:pt idx="197">
                  <c:v>134.98144500000001</c:v>
                </c:pt>
                <c:pt idx="198">
                  <c:v>133.61021400000001</c:v>
                </c:pt>
                <c:pt idx="199">
                  <c:v>132.41113300000001</c:v>
                </c:pt>
                <c:pt idx="200">
                  <c:v>131.268158</c:v>
                </c:pt>
                <c:pt idx="201">
                  <c:v>134.10308800000001</c:v>
                </c:pt>
                <c:pt idx="202">
                  <c:v>137.199432</c:v>
                </c:pt>
                <c:pt idx="203">
                  <c:v>139.61570699999999</c:v>
                </c:pt>
                <c:pt idx="204">
                  <c:v>141.186035</c:v>
                </c:pt>
                <c:pt idx="205">
                  <c:v>142.189178</c:v>
                </c:pt>
                <c:pt idx="206">
                  <c:v>143.88887</c:v>
                </c:pt>
                <c:pt idx="207">
                  <c:v>139.36213699999999</c:v>
                </c:pt>
                <c:pt idx="208">
                  <c:v>137.198654</c:v>
                </c:pt>
                <c:pt idx="209">
                  <c:v>136.99437</c:v>
                </c:pt>
                <c:pt idx="210">
                  <c:v>136.28912399999999</c:v>
                </c:pt>
                <c:pt idx="211">
                  <c:v>137.827316</c:v>
                </c:pt>
                <c:pt idx="212">
                  <c:v>136.78857400000001</c:v>
                </c:pt>
                <c:pt idx="213">
                  <c:v>137.39032</c:v>
                </c:pt>
                <c:pt idx="214">
                  <c:v>136.33058199999999</c:v>
                </c:pt>
                <c:pt idx="215">
                  <c:v>139.16224700000001</c:v>
                </c:pt>
                <c:pt idx="216">
                  <c:v>135.54972799999999</c:v>
                </c:pt>
                <c:pt idx="217">
                  <c:v>138.107269</c:v>
                </c:pt>
                <c:pt idx="218">
                  <c:v>140.69903600000001</c:v>
                </c:pt>
                <c:pt idx="219">
                  <c:v>142.391953</c:v>
                </c:pt>
                <c:pt idx="220">
                  <c:v>138.14884900000001</c:v>
                </c:pt>
                <c:pt idx="221">
                  <c:v>138.120453</c:v>
                </c:pt>
                <c:pt idx="222">
                  <c:v>137.97212200000001</c:v>
                </c:pt>
                <c:pt idx="223">
                  <c:v>137.796753</c:v>
                </c:pt>
                <c:pt idx="224">
                  <c:v>137.62200899999999</c:v>
                </c:pt>
                <c:pt idx="225">
                  <c:v>136.82420300000001</c:v>
                </c:pt>
                <c:pt idx="226">
                  <c:v>136.716095</c:v>
                </c:pt>
                <c:pt idx="227">
                  <c:v>139.58036799999999</c:v>
                </c:pt>
                <c:pt idx="228">
                  <c:v>141.924362</c:v>
                </c:pt>
                <c:pt idx="229">
                  <c:v>143.57382200000001</c:v>
                </c:pt>
                <c:pt idx="230">
                  <c:v>145.19700599999999</c:v>
                </c:pt>
                <c:pt idx="231">
                  <c:v>141.47534200000001</c:v>
                </c:pt>
                <c:pt idx="232">
                  <c:v>143.57517999999999</c:v>
                </c:pt>
                <c:pt idx="233">
                  <c:v>136.01014699999999</c:v>
                </c:pt>
                <c:pt idx="234">
                  <c:v>135.753052</c:v>
                </c:pt>
                <c:pt idx="235">
                  <c:v>135.59132399999999</c:v>
                </c:pt>
                <c:pt idx="236">
                  <c:v>135.22605899999999</c:v>
                </c:pt>
                <c:pt idx="237">
                  <c:v>134.738846</c:v>
                </c:pt>
                <c:pt idx="238">
                  <c:v>137.72584499999999</c:v>
                </c:pt>
                <c:pt idx="239">
                  <c:v>140.31173699999999</c:v>
                </c:pt>
                <c:pt idx="240">
                  <c:v>142.33987400000001</c:v>
                </c:pt>
                <c:pt idx="241">
                  <c:v>143.86631800000001</c:v>
                </c:pt>
                <c:pt idx="242">
                  <c:v>145.22932399999999</c:v>
                </c:pt>
                <c:pt idx="243">
                  <c:v>146.35038800000001</c:v>
                </c:pt>
                <c:pt idx="244">
                  <c:v>143.28048699999999</c:v>
                </c:pt>
                <c:pt idx="245">
                  <c:v>135.66915900000001</c:v>
                </c:pt>
                <c:pt idx="246">
                  <c:v>133.696259</c:v>
                </c:pt>
                <c:pt idx="247">
                  <c:v>132.13128699999999</c:v>
                </c:pt>
                <c:pt idx="248">
                  <c:v>134.89128099999999</c:v>
                </c:pt>
                <c:pt idx="249">
                  <c:v>136.856247</c:v>
                </c:pt>
                <c:pt idx="250">
                  <c:v>139.12799100000001</c:v>
                </c:pt>
                <c:pt idx="251">
                  <c:v>140.04924</c:v>
                </c:pt>
                <c:pt idx="252">
                  <c:v>142.11743200000001</c:v>
                </c:pt>
                <c:pt idx="253">
                  <c:v>143.62982199999999</c:v>
                </c:pt>
                <c:pt idx="254">
                  <c:v>145.063187</c:v>
                </c:pt>
                <c:pt idx="255">
                  <c:v>146.358047</c:v>
                </c:pt>
                <c:pt idx="256">
                  <c:v>136.37129200000001</c:v>
                </c:pt>
                <c:pt idx="257">
                  <c:v>136.49588</c:v>
                </c:pt>
                <c:pt idx="258">
                  <c:v>134.120789</c:v>
                </c:pt>
                <c:pt idx="259">
                  <c:v>134.94073499999999</c:v>
                </c:pt>
                <c:pt idx="260">
                  <c:v>132.53294399999999</c:v>
                </c:pt>
                <c:pt idx="261">
                  <c:v>135.50740099999999</c:v>
                </c:pt>
                <c:pt idx="262">
                  <c:v>138.10711699999999</c:v>
                </c:pt>
                <c:pt idx="263">
                  <c:v>140.37307699999999</c:v>
                </c:pt>
                <c:pt idx="264">
                  <c:v>142.271683</c:v>
                </c:pt>
                <c:pt idx="265">
                  <c:v>141.392166</c:v>
                </c:pt>
                <c:pt idx="266">
                  <c:v>143.36874399999999</c:v>
                </c:pt>
                <c:pt idx="267">
                  <c:v>144.87922699999999</c:v>
                </c:pt>
                <c:pt idx="268">
                  <c:v>140.21397400000001</c:v>
                </c:pt>
                <c:pt idx="269">
                  <c:v>136.63954200000001</c:v>
                </c:pt>
                <c:pt idx="270">
                  <c:v>136.22627299999999</c:v>
                </c:pt>
                <c:pt idx="271">
                  <c:v>135.82643100000001</c:v>
                </c:pt>
                <c:pt idx="272">
                  <c:v>135.342072</c:v>
                </c:pt>
                <c:pt idx="273">
                  <c:v>134.79359400000001</c:v>
                </c:pt>
                <c:pt idx="274">
                  <c:v>137.93890400000001</c:v>
                </c:pt>
                <c:pt idx="275">
                  <c:v>140.52366599999999</c:v>
                </c:pt>
                <c:pt idx="276">
                  <c:v>142.53367600000001</c:v>
                </c:pt>
                <c:pt idx="277">
                  <c:v>141.31822199999999</c:v>
                </c:pt>
                <c:pt idx="278">
                  <c:v>142.978363</c:v>
                </c:pt>
                <c:pt idx="279">
                  <c:v>144.63502500000001</c:v>
                </c:pt>
                <c:pt idx="280">
                  <c:v>143.13417100000001</c:v>
                </c:pt>
                <c:pt idx="281">
                  <c:v>136.30096399999999</c:v>
                </c:pt>
                <c:pt idx="282">
                  <c:v>136.430939</c:v>
                </c:pt>
                <c:pt idx="283">
                  <c:v>136.52427700000001</c:v>
                </c:pt>
                <c:pt idx="284">
                  <c:v>136.356369</c:v>
                </c:pt>
                <c:pt idx="285">
                  <c:v>136.04728700000001</c:v>
                </c:pt>
                <c:pt idx="286">
                  <c:v>138.97782900000001</c:v>
                </c:pt>
                <c:pt idx="287">
                  <c:v>140.07955899999999</c:v>
                </c:pt>
                <c:pt idx="288">
                  <c:v>142.30561800000001</c:v>
                </c:pt>
                <c:pt idx="289">
                  <c:v>144.032883</c:v>
                </c:pt>
                <c:pt idx="290">
                  <c:v>145.683975</c:v>
                </c:pt>
                <c:pt idx="291">
                  <c:v>146.81239299999999</c:v>
                </c:pt>
                <c:pt idx="292">
                  <c:v>134.984497</c:v>
                </c:pt>
                <c:pt idx="293">
                  <c:v>136.76966899999999</c:v>
                </c:pt>
                <c:pt idx="294">
                  <c:v>136.62011699999999</c:v>
                </c:pt>
                <c:pt idx="295">
                  <c:v>136.17147800000001</c:v>
                </c:pt>
                <c:pt idx="296">
                  <c:v>135.672302</c:v>
                </c:pt>
                <c:pt idx="297">
                  <c:v>135.13121000000001</c:v>
                </c:pt>
                <c:pt idx="298">
                  <c:v>138.02723700000001</c:v>
                </c:pt>
                <c:pt idx="299">
                  <c:v>140.485275</c:v>
                </c:pt>
                <c:pt idx="300">
                  <c:v>142.45384200000001</c:v>
                </c:pt>
                <c:pt idx="301">
                  <c:v>143.682861</c:v>
                </c:pt>
                <c:pt idx="302">
                  <c:v>143.74902299999999</c:v>
                </c:pt>
                <c:pt idx="303">
                  <c:v>144.90728799999999</c:v>
                </c:pt>
                <c:pt idx="304">
                  <c:v>146.47058100000001</c:v>
                </c:pt>
                <c:pt idx="305">
                  <c:v>135.74258399999999</c:v>
                </c:pt>
                <c:pt idx="306">
                  <c:v>135.22267199999999</c:v>
                </c:pt>
                <c:pt idx="307">
                  <c:v>136.37809799999999</c:v>
                </c:pt>
                <c:pt idx="308">
                  <c:v>135.65927099999999</c:v>
                </c:pt>
                <c:pt idx="309">
                  <c:v>134.81062299999999</c:v>
                </c:pt>
                <c:pt idx="310">
                  <c:v>137.84330700000001</c:v>
                </c:pt>
                <c:pt idx="311">
                  <c:v>140.458237</c:v>
                </c:pt>
                <c:pt idx="312">
                  <c:v>142.539581</c:v>
                </c:pt>
                <c:pt idx="313">
                  <c:v>143.71748400000001</c:v>
                </c:pt>
                <c:pt idx="314">
                  <c:v>138.297653</c:v>
                </c:pt>
                <c:pt idx="315">
                  <c:v>140.87634299999999</c:v>
                </c:pt>
                <c:pt idx="316">
                  <c:v>142.825714</c:v>
                </c:pt>
                <c:pt idx="317">
                  <c:v>137.93083200000001</c:v>
                </c:pt>
                <c:pt idx="318">
                  <c:v>138.02136200000001</c:v>
                </c:pt>
                <c:pt idx="319">
                  <c:v>138.18885800000001</c:v>
                </c:pt>
                <c:pt idx="320">
                  <c:v>138.20362900000001</c:v>
                </c:pt>
                <c:pt idx="321">
                  <c:v>137.829407</c:v>
                </c:pt>
                <c:pt idx="322">
                  <c:v>137.78059400000001</c:v>
                </c:pt>
                <c:pt idx="323">
                  <c:v>139.93646200000001</c:v>
                </c:pt>
                <c:pt idx="324">
                  <c:v>142.10549900000001</c:v>
                </c:pt>
                <c:pt idx="325">
                  <c:v>142.69574</c:v>
                </c:pt>
                <c:pt idx="326">
                  <c:v>144.13978599999999</c:v>
                </c:pt>
                <c:pt idx="327">
                  <c:v>144.472351</c:v>
                </c:pt>
                <c:pt idx="328">
                  <c:v>143.536407</c:v>
                </c:pt>
                <c:pt idx="329">
                  <c:v>136.65618900000001</c:v>
                </c:pt>
                <c:pt idx="330">
                  <c:v>135.314087</c:v>
                </c:pt>
                <c:pt idx="331">
                  <c:v>134.257599</c:v>
                </c:pt>
                <c:pt idx="332">
                  <c:v>133.196991</c:v>
                </c:pt>
                <c:pt idx="333">
                  <c:v>136.777435</c:v>
                </c:pt>
                <c:pt idx="334">
                  <c:v>138.80940200000001</c:v>
                </c:pt>
                <c:pt idx="335">
                  <c:v>141.13497899999999</c:v>
                </c:pt>
                <c:pt idx="336">
                  <c:v>143.00765999999999</c:v>
                </c:pt>
                <c:pt idx="337">
                  <c:v>144.54203799999999</c:v>
                </c:pt>
                <c:pt idx="338">
                  <c:v>146.083054</c:v>
                </c:pt>
                <c:pt idx="339">
                  <c:v>147.45448300000001</c:v>
                </c:pt>
                <c:pt idx="340">
                  <c:v>141.24011200000001</c:v>
                </c:pt>
                <c:pt idx="341">
                  <c:v>136.48393200000001</c:v>
                </c:pt>
                <c:pt idx="342">
                  <c:v>137.133286</c:v>
                </c:pt>
                <c:pt idx="343">
                  <c:v>137.560562</c:v>
                </c:pt>
                <c:pt idx="344">
                  <c:v>140.16181900000001</c:v>
                </c:pt>
                <c:pt idx="345">
                  <c:v>139.74229399999999</c:v>
                </c:pt>
                <c:pt idx="346">
                  <c:v>139.72326699999999</c:v>
                </c:pt>
                <c:pt idx="347">
                  <c:v>139.511719</c:v>
                </c:pt>
                <c:pt idx="348">
                  <c:v>142.14781199999999</c:v>
                </c:pt>
                <c:pt idx="349">
                  <c:v>144.16705300000001</c:v>
                </c:pt>
                <c:pt idx="350">
                  <c:v>141.05461099999999</c:v>
                </c:pt>
                <c:pt idx="351">
                  <c:v>143.016434</c:v>
                </c:pt>
                <c:pt idx="352">
                  <c:v>140.33947800000001</c:v>
                </c:pt>
                <c:pt idx="353">
                  <c:v>138.18176299999999</c:v>
                </c:pt>
                <c:pt idx="354">
                  <c:v>137.621613</c:v>
                </c:pt>
                <c:pt idx="355">
                  <c:v>137.10398900000001</c:v>
                </c:pt>
                <c:pt idx="356">
                  <c:v>137.99697900000001</c:v>
                </c:pt>
                <c:pt idx="357">
                  <c:v>139.161057</c:v>
                </c:pt>
                <c:pt idx="358">
                  <c:v>138.044983</c:v>
                </c:pt>
                <c:pt idx="359">
                  <c:v>140.65931699999999</c:v>
                </c:pt>
                <c:pt idx="360">
                  <c:v>142.912766</c:v>
                </c:pt>
                <c:pt idx="361">
                  <c:v>144.575165</c:v>
                </c:pt>
                <c:pt idx="362">
                  <c:v>145.86219800000001</c:v>
                </c:pt>
                <c:pt idx="363">
                  <c:v>147.09262100000001</c:v>
                </c:pt>
                <c:pt idx="364">
                  <c:v>141.256058</c:v>
                </c:pt>
                <c:pt idx="365">
                  <c:v>136.75872799999999</c:v>
                </c:pt>
                <c:pt idx="366">
                  <c:v>136.78950499999999</c:v>
                </c:pt>
                <c:pt idx="367">
                  <c:v>136.708832</c:v>
                </c:pt>
                <c:pt idx="368">
                  <c:v>136.418747</c:v>
                </c:pt>
                <c:pt idx="369">
                  <c:v>136.00920099999999</c:v>
                </c:pt>
                <c:pt idx="370">
                  <c:v>139.070099</c:v>
                </c:pt>
                <c:pt idx="371">
                  <c:v>140.705231</c:v>
                </c:pt>
                <c:pt idx="372">
                  <c:v>142.740036</c:v>
                </c:pt>
                <c:pt idx="373">
                  <c:v>140.86584500000001</c:v>
                </c:pt>
                <c:pt idx="374">
                  <c:v>142.765884</c:v>
                </c:pt>
                <c:pt idx="375">
                  <c:v>141.40490700000001</c:v>
                </c:pt>
                <c:pt idx="376">
                  <c:v>139.852982</c:v>
                </c:pt>
                <c:pt idx="377">
                  <c:v>138.69679300000001</c:v>
                </c:pt>
                <c:pt idx="378">
                  <c:v>136.53701799999999</c:v>
                </c:pt>
                <c:pt idx="379">
                  <c:v>137.47764599999999</c:v>
                </c:pt>
                <c:pt idx="380">
                  <c:v>137.62129200000001</c:v>
                </c:pt>
                <c:pt idx="381">
                  <c:v>135.378433</c:v>
                </c:pt>
                <c:pt idx="382">
                  <c:v>138.35063199999999</c:v>
                </c:pt>
                <c:pt idx="383">
                  <c:v>140.71019000000001</c:v>
                </c:pt>
                <c:pt idx="384">
                  <c:v>142.696518</c:v>
                </c:pt>
                <c:pt idx="385">
                  <c:v>144.27773999999999</c:v>
                </c:pt>
                <c:pt idx="386">
                  <c:v>145.683258</c:v>
                </c:pt>
                <c:pt idx="387">
                  <c:v>142.207932</c:v>
                </c:pt>
                <c:pt idx="388">
                  <c:v>139.321991</c:v>
                </c:pt>
                <c:pt idx="389">
                  <c:v>137.219131</c:v>
                </c:pt>
                <c:pt idx="390">
                  <c:v>138.73173499999999</c:v>
                </c:pt>
                <c:pt idx="391">
                  <c:v>139.831436</c:v>
                </c:pt>
                <c:pt idx="392">
                  <c:v>140.54574600000001</c:v>
                </c:pt>
                <c:pt idx="393">
                  <c:v>142.42086800000001</c:v>
                </c:pt>
                <c:pt idx="394">
                  <c:v>137.95413199999999</c:v>
                </c:pt>
                <c:pt idx="395">
                  <c:v>138.02539100000001</c:v>
                </c:pt>
                <c:pt idx="396">
                  <c:v>135.670883</c:v>
                </c:pt>
                <c:pt idx="397">
                  <c:v>138.513519</c:v>
                </c:pt>
                <c:pt idx="398">
                  <c:v>140.81134</c:v>
                </c:pt>
                <c:pt idx="399">
                  <c:v>142.12219200000001</c:v>
                </c:pt>
                <c:pt idx="400">
                  <c:v>137.97009299999999</c:v>
                </c:pt>
                <c:pt idx="401">
                  <c:v>138.060608</c:v>
                </c:pt>
                <c:pt idx="402">
                  <c:v>133.89335600000001</c:v>
                </c:pt>
                <c:pt idx="403">
                  <c:v>135.14820900000001</c:v>
                </c:pt>
                <c:pt idx="404">
                  <c:v>138.15538000000001</c:v>
                </c:pt>
                <c:pt idx="405">
                  <c:v>139.71083100000001</c:v>
                </c:pt>
                <c:pt idx="406">
                  <c:v>141.66044600000001</c:v>
                </c:pt>
                <c:pt idx="407">
                  <c:v>138.64497399999999</c:v>
                </c:pt>
                <c:pt idx="408">
                  <c:v>140.99302700000001</c:v>
                </c:pt>
                <c:pt idx="409">
                  <c:v>136.81230199999999</c:v>
                </c:pt>
                <c:pt idx="410">
                  <c:v>139.56570400000001</c:v>
                </c:pt>
                <c:pt idx="411">
                  <c:v>141.57486</c:v>
                </c:pt>
                <c:pt idx="412">
                  <c:v>137.02825899999999</c:v>
                </c:pt>
                <c:pt idx="413">
                  <c:v>138.19107099999999</c:v>
                </c:pt>
                <c:pt idx="414">
                  <c:v>136.13029499999999</c:v>
                </c:pt>
                <c:pt idx="415">
                  <c:v>134.33670000000001</c:v>
                </c:pt>
                <c:pt idx="416">
                  <c:v>132.87776199999999</c:v>
                </c:pt>
                <c:pt idx="417">
                  <c:v>135.688019</c:v>
                </c:pt>
                <c:pt idx="418">
                  <c:v>138.150284</c:v>
                </c:pt>
                <c:pt idx="419">
                  <c:v>140.33017000000001</c:v>
                </c:pt>
                <c:pt idx="420">
                  <c:v>141.669464</c:v>
                </c:pt>
                <c:pt idx="421">
                  <c:v>141.853058</c:v>
                </c:pt>
                <c:pt idx="422">
                  <c:v>143.372467</c:v>
                </c:pt>
                <c:pt idx="423">
                  <c:v>144.91890000000001</c:v>
                </c:pt>
                <c:pt idx="424">
                  <c:v>139.77311700000001</c:v>
                </c:pt>
                <c:pt idx="425">
                  <c:v>135.82150300000001</c:v>
                </c:pt>
                <c:pt idx="426">
                  <c:v>133.11282299999999</c:v>
                </c:pt>
                <c:pt idx="427">
                  <c:v>134.61215200000001</c:v>
                </c:pt>
                <c:pt idx="428">
                  <c:v>137.13394199999999</c:v>
                </c:pt>
                <c:pt idx="429">
                  <c:v>133.66836499999999</c:v>
                </c:pt>
                <c:pt idx="430">
                  <c:v>136.78715500000001</c:v>
                </c:pt>
                <c:pt idx="431">
                  <c:v>139.41838100000001</c:v>
                </c:pt>
                <c:pt idx="432">
                  <c:v>141.465439</c:v>
                </c:pt>
                <c:pt idx="433">
                  <c:v>142.975143</c:v>
                </c:pt>
                <c:pt idx="434">
                  <c:v>141.18005400000001</c:v>
                </c:pt>
                <c:pt idx="435">
                  <c:v>140.47112999999999</c:v>
                </c:pt>
                <c:pt idx="436">
                  <c:v>136.61314400000001</c:v>
                </c:pt>
                <c:pt idx="437">
                  <c:v>136.884872</c:v>
                </c:pt>
                <c:pt idx="438">
                  <c:v>135.528976</c:v>
                </c:pt>
                <c:pt idx="439">
                  <c:v>134.28912399999999</c:v>
                </c:pt>
                <c:pt idx="440">
                  <c:v>134.875259</c:v>
                </c:pt>
                <c:pt idx="441">
                  <c:v>134.15475499999999</c:v>
                </c:pt>
                <c:pt idx="442">
                  <c:v>137.14906300000001</c:v>
                </c:pt>
                <c:pt idx="443">
                  <c:v>139.64750699999999</c:v>
                </c:pt>
                <c:pt idx="444">
                  <c:v>141.62892199999999</c:v>
                </c:pt>
                <c:pt idx="445">
                  <c:v>142.66610700000001</c:v>
                </c:pt>
                <c:pt idx="446">
                  <c:v>144.23228499999999</c:v>
                </c:pt>
                <c:pt idx="447">
                  <c:v>145.722443</c:v>
                </c:pt>
                <c:pt idx="448">
                  <c:v>137.26200900000001</c:v>
                </c:pt>
                <c:pt idx="449">
                  <c:v>135.584686</c:v>
                </c:pt>
                <c:pt idx="450">
                  <c:v>134.29667699999999</c:v>
                </c:pt>
                <c:pt idx="451">
                  <c:v>133.050308</c:v>
                </c:pt>
                <c:pt idx="452">
                  <c:v>136.19038399999999</c:v>
                </c:pt>
                <c:pt idx="453">
                  <c:v>134.22200000000001</c:v>
                </c:pt>
                <c:pt idx="454">
                  <c:v>137.287262</c:v>
                </c:pt>
                <c:pt idx="455">
                  <c:v>139.782928</c:v>
                </c:pt>
                <c:pt idx="456">
                  <c:v>141.52281199999999</c:v>
                </c:pt>
                <c:pt idx="457">
                  <c:v>142.818558</c:v>
                </c:pt>
                <c:pt idx="458">
                  <c:v>144.482529</c:v>
                </c:pt>
                <c:pt idx="459">
                  <c:v>145.272232</c:v>
                </c:pt>
                <c:pt idx="460">
                  <c:v>139.945999</c:v>
                </c:pt>
                <c:pt idx="461">
                  <c:v>135.86940000000001</c:v>
                </c:pt>
                <c:pt idx="462">
                  <c:v>133.39184599999999</c:v>
                </c:pt>
                <c:pt idx="463">
                  <c:v>135.776276</c:v>
                </c:pt>
                <c:pt idx="464">
                  <c:v>133.08793600000001</c:v>
                </c:pt>
                <c:pt idx="465">
                  <c:v>136.011932</c:v>
                </c:pt>
                <c:pt idx="466">
                  <c:v>138.08438100000001</c:v>
                </c:pt>
                <c:pt idx="467">
                  <c:v>140.270599</c:v>
                </c:pt>
                <c:pt idx="468">
                  <c:v>142.30020099999999</c:v>
                </c:pt>
                <c:pt idx="469">
                  <c:v>143.88017300000001</c:v>
                </c:pt>
                <c:pt idx="470">
                  <c:v>145.07392899999999</c:v>
                </c:pt>
                <c:pt idx="471">
                  <c:v>146.16949500000001</c:v>
                </c:pt>
                <c:pt idx="472">
                  <c:v>140.413849</c:v>
                </c:pt>
                <c:pt idx="473">
                  <c:v>136.00036600000001</c:v>
                </c:pt>
                <c:pt idx="474">
                  <c:v>136.39359999999999</c:v>
                </c:pt>
                <c:pt idx="475">
                  <c:v>136.671494</c:v>
                </c:pt>
                <c:pt idx="476">
                  <c:v>136.549362</c:v>
                </c:pt>
                <c:pt idx="477">
                  <c:v>136.295715</c:v>
                </c:pt>
                <c:pt idx="478">
                  <c:v>139.155136</c:v>
                </c:pt>
                <c:pt idx="479">
                  <c:v>139.796707</c:v>
                </c:pt>
                <c:pt idx="480">
                  <c:v>142.03921500000001</c:v>
                </c:pt>
                <c:pt idx="481">
                  <c:v>143.778336</c:v>
                </c:pt>
                <c:pt idx="482">
                  <c:v>145.47369399999999</c:v>
                </c:pt>
                <c:pt idx="483">
                  <c:v>141.99960300000001</c:v>
                </c:pt>
                <c:pt idx="484">
                  <c:v>139.224335</c:v>
                </c:pt>
                <c:pt idx="485">
                  <c:v>137.18768299999999</c:v>
                </c:pt>
                <c:pt idx="486">
                  <c:v>136.73155199999999</c:v>
                </c:pt>
                <c:pt idx="487">
                  <c:v>136.3004</c:v>
                </c:pt>
                <c:pt idx="488">
                  <c:v>135.861771</c:v>
                </c:pt>
                <c:pt idx="489">
                  <c:v>135.26031499999999</c:v>
                </c:pt>
                <c:pt idx="490">
                  <c:v>138.37454199999999</c:v>
                </c:pt>
                <c:pt idx="491">
                  <c:v>140.92555200000001</c:v>
                </c:pt>
                <c:pt idx="492">
                  <c:v>142.44581600000001</c:v>
                </c:pt>
                <c:pt idx="493">
                  <c:v>143.28121899999999</c:v>
                </c:pt>
                <c:pt idx="494">
                  <c:v>144.25509600000001</c:v>
                </c:pt>
                <c:pt idx="495">
                  <c:v>145.10829200000001</c:v>
                </c:pt>
                <c:pt idx="496">
                  <c:v>145.12185700000001</c:v>
                </c:pt>
                <c:pt idx="497">
                  <c:v>136.58398399999999</c:v>
                </c:pt>
                <c:pt idx="498">
                  <c:v>135.08445699999999</c:v>
                </c:pt>
                <c:pt idx="499">
                  <c:v>133.947937</c:v>
                </c:pt>
                <c:pt idx="500">
                  <c:v>135.77479600000001</c:v>
                </c:pt>
                <c:pt idx="501">
                  <c:v>136.628342</c:v>
                </c:pt>
                <c:pt idx="502">
                  <c:v>138.41239899999999</c:v>
                </c:pt>
                <c:pt idx="503">
                  <c:v>140.92117300000001</c:v>
                </c:pt>
                <c:pt idx="504">
                  <c:v>141.706177</c:v>
                </c:pt>
                <c:pt idx="505">
                  <c:v>143.078033</c:v>
                </c:pt>
                <c:pt idx="506">
                  <c:v>143.15850800000001</c:v>
                </c:pt>
                <c:pt idx="507">
                  <c:v>139.62095600000001</c:v>
                </c:pt>
                <c:pt idx="508">
                  <c:v>138.10363799999999</c:v>
                </c:pt>
                <c:pt idx="509">
                  <c:v>139.360229</c:v>
                </c:pt>
                <c:pt idx="510">
                  <c:v>137.21217300000001</c:v>
                </c:pt>
                <c:pt idx="511">
                  <c:v>135.33010899999999</c:v>
                </c:pt>
                <c:pt idx="512">
                  <c:v>133.800476</c:v>
                </c:pt>
                <c:pt idx="513">
                  <c:v>136.686295</c:v>
                </c:pt>
                <c:pt idx="514">
                  <c:v>139.356033</c:v>
                </c:pt>
                <c:pt idx="515">
                  <c:v>141.30578600000001</c:v>
                </c:pt>
                <c:pt idx="516">
                  <c:v>143.10858200000001</c:v>
                </c:pt>
                <c:pt idx="517">
                  <c:v>144.569016</c:v>
                </c:pt>
                <c:pt idx="518">
                  <c:v>146.00491299999999</c:v>
                </c:pt>
                <c:pt idx="519">
                  <c:v>142.37338299999999</c:v>
                </c:pt>
                <c:pt idx="520">
                  <c:v>139.48997499999999</c:v>
                </c:pt>
                <c:pt idx="521">
                  <c:v>137.377792</c:v>
                </c:pt>
                <c:pt idx="522">
                  <c:v>136.291946</c:v>
                </c:pt>
                <c:pt idx="523">
                  <c:v>135.292496</c:v>
                </c:pt>
                <c:pt idx="524">
                  <c:v>134.34826699999999</c:v>
                </c:pt>
                <c:pt idx="525">
                  <c:v>135.966003</c:v>
                </c:pt>
                <c:pt idx="526">
                  <c:v>138.75535600000001</c:v>
                </c:pt>
                <c:pt idx="527">
                  <c:v>140.921967</c:v>
                </c:pt>
                <c:pt idx="528">
                  <c:v>142.88026400000001</c:v>
                </c:pt>
                <c:pt idx="529">
                  <c:v>140.138138</c:v>
                </c:pt>
                <c:pt idx="530">
                  <c:v>142.39619400000001</c:v>
                </c:pt>
                <c:pt idx="531">
                  <c:v>143.03491199999999</c:v>
                </c:pt>
                <c:pt idx="532">
                  <c:v>140.36102299999999</c:v>
                </c:pt>
                <c:pt idx="533">
                  <c:v>138.31776400000001</c:v>
                </c:pt>
                <c:pt idx="534">
                  <c:v>137.11586</c:v>
                </c:pt>
                <c:pt idx="535">
                  <c:v>136.098343</c:v>
                </c:pt>
                <c:pt idx="536">
                  <c:v>135.194321</c:v>
                </c:pt>
                <c:pt idx="537">
                  <c:v>138.195053</c:v>
                </c:pt>
                <c:pt idx="538">
                  <c:v>138.393677</c:v>
                </c:pt>
                <c:pt idx="539">
                  <c:v>140.855682</c:v>
                </c:pt>
                <c:pt idx="540">
                  <c:v>142.066452</c:v>
                </c:pt>
                <c:pt idx="541">
                  <c:v>143.80072000000001</c:v>
                </c:pt>
                <c:pt idx="542">
                  <c:v>145.488754</c:v>
                </c:pt>
                <c:pt idx="543">
                  <c:v>146.918961</c:v>
                </c:pt>
                <c:pt idx="544">
                  <c:v>134.540131</c:v>
                </c:pt>
                <c:pt idx="545">
                  <c:v>137.39572100000001</c:v>
                </c:pt>
                <c:pt idx="546">
                  <c:v>137.56663499999999</c:v>
                </c:pt>
                <c:pt idx="547">
                  <c:v>137.33540300000001</c:v>
                </c:pt>
                <c:pt idx="548">
                  <c:v>137.12576300000001</c:v>
                </c:pt>
                <c:pt idx="549">
                  <c:v>138.94132999999999</c:v>
                </c:pt>
                <c:pt idx="550">
                  <c:v>138.263779</c:v>
                </c:pt>
                <c:pt idx="551">
                  <c:v>139.68611100000001</c:v>
                </c:pt>
                <c:pt idx="552">
                  <c:v>139.59106399999999</c:v>
                </c:pt>
                <c:pt idx="553">
                  <c:v>141.81715399999999</c:v>
                </c:pt>
                <c:pt idx="554">
                  <c:v>143.76950099999999</c:v>
                </c:pt>
                <c:pt idx="555">
                  <c:v>145.22004699999999</c:v>
                </c:pt>
                <c:pt idx="556">
                  <c:v>134.569931</c:v>
                </c:pt>
                <c:pt idx="557">
                  <c:v>137.41748000000001</c:v>
                </c:pt>
                <c:pt idx="558">
                  <c:v>136.79229699999999</c:v>
                </c:pt>
                <c:pt idx="559">
                  <c:v>138.21215799999999</c:v>
                </c:pt>
                <c:pt idx="560">
                  <c:v>140.92842099999999</c:v>
                </c:pt>
                <c:pt idx="561">
                  <c:v>135.13597100000001</c:v>
                </c:pt>
                <c:pt idx="562">
                  <c:v>136.60127299999999</c:v>
                </c:pt>
                <c:pt idx="563">
                  <c:v>139.10195899999999</c:v>
                </c:pt>
                <c:pt idx="564">
                  <c:v>141.415482</c:v>
                </c:pt>
                <c:pt idx="565">
                  <c:v>141.76895099999999</c:v>
                </c:pt>
                <c:pt idx="566">
                  <c:v>143.52507</c:v>
                </c:pt>
                <c:pt idx="567">
                  <c:v>138.54743999999999</c:v>
                </c:pt>
                <c:pt idx="568">
                  <c:v>141.12056000000001</c:v>
                </c:pt>
                <c:pt idx="569">
                  <c:v>136.81570400000001</c:v>
                </c:pt>
                <c:pt idx="570">
                  <c:v>137.54070999999999</c:v>
                </c:pt>
                <c:pt idx="571">
                  <c:v>140.326187</c:v>
                </c:pt>
                <c:pt idx="572">
                  <c:v>140.090317</c:v>
                </c:pt>
                <c:pt idx="573">
                  <c:v>132.90716599999999</c:v>
                </c:pt>
                <c:pt idx="574">
                  <c:v>135.522141</c:v>
                </c:pt>
                <c:pt idx="575">
                  <c:v>138.791809</c:v>
                </c:pt>
                <c:pt idx="576">
                  <c:v>141.199997</c:v>
                </c:pt>
                <c:pt idx="577">
                  <c:v>142.964279</c:v>
                </c:pt>
                <c:pt idx="578">
                  <c:v>144.66419999999999</c:v>
                </c:pt>
                <c:pt idx="579">
                  <c:v>146.04179400000001</c:v>
                </c:pt>
                <c:pt idx="580">
                  <c:v>139.88305700000001</c:v>
                </c:pt>
                <c:pt idx="581">
                  <c:v>135.16490200000001</c:v>
                </c:pt>
                <c:pt idx="582">
                  <c:v>133.850266</c:v>
                </c:pt>
                <c:pt idx="583">
                  <c:v>132.68188499999999</c:v>
                </c:pt>
                <c:pt idx="584">
                  <c:v>136.324219</c:v>
                </c:pt>
                <c:pt idx="585">
                  <c:v>134.65237400000001</c:v>
                </c:pt>
                <c:pt idx="586">
                  <c:v>137.60820000000001</c:v>
                </c:pt>
                <c:pt idx="587">
                  <c:v>140.098175</c:v>
                </c:pt>
                <c:pt idx="588">
                  <c:v>142.180725</c:v>
                </c:pt>
                <c:pt idx="589">
                  <c:v>143.80909700000001</c:v>
                </c:pt>
                <c:pt idx="590">
                  <c:v>145.43701200000001</c:v>
                </c:pt>
                <c:pt idx="591">
                  <c:v>143.937241</c:v>
                </c:pt>
                <c:pt idx="592">
                  <c:v>140.60398900000001</c:v>
                </c:pt>
                <c:pt idx="593">
                  <c:v>136.567825</c:v>
                </c:pt>
                <c:pt idx="594">
                  <c:v>136.42701700000001</c:v>
                </c:pt>
                <c:pt idx="595">
                  <c:v>136.38063</c:v>
                </c:pt>
                <c:pt idx="596">
                  <c:v>132.43571499999999</c:v>
                </c:pt>
                <c:pt idx="597">
                  <c:v>135.84663399999999</c:v>
                </c:pt>
                <c:pt idx="598">
                  <c:v>138.68942300000001</c:v>
                </c:pt>
                <c:pt idx="599">
                  <c:v>141.02487199999999</c:v>
                </c:pt>
              </c:numCache>
            </c:numRef>
          </c:yVal>
          <c:smooth val="0"/>
          <c:extLst>
            <c:ext xmlns:c16="http://schemas.microsoft.com/office/drawing/2014/chart" uri="{C3380CC4-5D6E-409C-BE32-E72D297353CC}">
              <c16:uniqueId val="{00000003-079E-4F2D-9BB5-E0ECA37C3FB6}"/>
            </c:ext>
          </c:extLst>
        </c:ser>
        <c:ser>
          <c:idx val="10"/>
          <c:order val="5"/>
          <c:tx>
            <c:v>MO</c:v>
          </c:tx>
          <c:spPr>
            <a:ln>
              <a:solidFill>
                <a:schemeClr val="accent1">
                  <a:lumMod val="50000"/>
                </a:schemeClr>
              </a:solidFill>
            </a:ln>
          </c:spPr>
          <c:marker>
            <c:symbol val="none"/>
          </c:marker>
          <c:dPt>
            <c:idx val="1"/>
            <c:bubble3D val="0"/>
            <c:extLst>
              <c:ext xmlns:c16="http://schemas.microsoft.com/office/drawing/2014/chart" uri="{C3380CC4-5D6E-409C-BE32-E72D297353CC}">
                <c16:uniqueId val="{00000004-079E-4F2D-9BB5-E0ECA37C3FB6}"/>
              </c:ext>
            </c:extLst>
          </c:dPt>
          <c:xVal>
            <c:numRef>
              <c:f>'03N20W35R03S'!$K$3:$K$4</c:f>
              <c:numCache>
                <c:formatCode>m/d/yyyy</c:formatCode>
                <c:ptCount val="2"/>
                <c:pt idx="0">
                  <c:v>1</c:v>
                </c:pt>
                <c:pt idx="1">
                  <c:v>62094</c:v>
                </c:pt>
              </c:numCache>
            </c:numRef>
          </c:xVal>
          <c:yVal>
            <c:numRef>
              <c:f>'03N20W35R03S'!$J$3:$J$602</c:f>
              <c:numCache>
                <c:formatCode>0.00</c:formatCode>
                <c:ptCount val="600"/>
                <c:pt idx="0">
                  <c:v>145</c:v>
                </c:pt>
                <c:pt idx="1">
                  <c:v>145</c:v>
                </c:pt>
                <c:pt idx="2">
                  <c:v>145</c:v>
                </c:pt>
                <c:pt idx="3">
                  <c:v>145</c:v>
                </c:pt>
                <c:pt idx="4">
                  <c:v>145</c:v>
                </c:pt>
                <c:pt idx="5">
                  <c:v>145</c:v>
                </c:pt>
                <c:pt idx="6">
                  <c:v>145</c:v>
                </c:pt>
                <c:pt idx="7">
                  <c:v>145</c:v>
                </c:pt>
                <c:pt idx="8">
                  <c:v>145</c:v>
                </c:pt>
                <c:pt idx="9">
                  <c:v>145</c:v>
                </c:pt>
                <c:pt idx="10">
                  <c:v>145</c:v>
                </c:pt>
                <c:pt idx="11">
                  <c:v>145</c:v>
                </c:pt>
                <c:pt idx="12">
                  <c:v>145</c:v>
                </c:pt>
                <c:pt idx="13">
                  <c:v>145</c:v>
                </c:pt>
                <c:pt idx="14">
                  <c:v>145</c:v>
                </c:pt>
                <c:pt idx="15">
                  <c:v>145</c:v>
                </c:pt>
                <c:pt idx="16">
                  <c:v>145</c:v>
                </c:pt>
                <c:pt idx="17">
                  <c:v>145</c:v>
                </c:pt>
                <c:pt idx="18">
                  <c:v>145</c:v>
                </c:pt>
                <c:pt idx="19">
                  <c:v>145</c:v>
                </c:pt>
                <c:pt idx="20">
                  <c:v>145</c:v>
                </c:pt>
                <c:pt idx="21">
                  <c:v>145</c:v>
                </c:pt>
                <c:pt idx="22">
                  <c:v>145</c:v>
                </c:pt>
                <c:pt idx="23">
                  <c:v>145</c:v>
                </c:pt>
                <c:pt idx="24">
                  <c:v>145</c:v>
                </c:pt>
                <c:pt idx="25">
                  <c:v>145</c:v>
                </c:pt>
                <c:pt idx="26">
                  <c:v>145</c:v>
                </c:pt>
                <c:pt idx="27">
                  <c:v>145</c:v>
                </c:pt>
                <c:pt idx="28">
                  <c:v>145</c:v>
                </c:pt>
                <c:pt idx="29">
                  <c:v>145</c:v>
                </c:pt>
                <c:pt idx="30">
                  <c:v>145</c:v>
                </c:pt>
                <c:pt idx="31">
                  <c:v>145</c:v>
                </c:pt>
                <c:pt idx="32">
                  <c:v>145</c:v>
                </c:pt>
                <c:pt idx="33">
                  <c:v>145</c:v>
                </c:pt>
                <c:pt idx="34">
                  <c:v>145</c:v>
                </c:pt>
                <c:pt idx="35">
                  <c:v>145</c:v>
                </c:pt>
                <c:pt idx="36">
                  <c:v>145</c:v>
                </c:pt>
                <c:pt idx="37">
                  <c:v>145</c:v>
                </c:pt>
                <c:pt idx="38">
                  <c:v>145</c:v>
                </c:pt>
                <c:pt idx="39">
                  <c:v>145</c:v>
                </c:pt>
                <c:pt idx="40">
                  <c:v>145</c:v>
                </c:pt>
                <c:pt idx="41">
                  <c:v>145</c:v>
                </c:pt>
                <c:pt idx="42">
                  <c:v>145</c:v>
                </c:pt>
                <c:pt idx="43">
                  <c:v>145</c:v>
                </c:pt>
                <c:pt idx="44">
                  <c:v>145</c:v>
                </c:pt>
                <c:pt idx="45">
                  <c:v>145</c:v>
                </c:pt>
                <c:pt idx="46">
                  <c:v>145</c:v>
                </c:pt>
                <c:pt idx="47">
                  <c:v>145</c:v>
                </c:pt>
                <c:pt idx="48">
                  <c:v>145</c:v>
                </c:pt>
                <c:pt idx="49">
                  <c:v>145</c:v>
                </c:pt>
                <c:pt idx="50">
                  <c:v>145</c:v>
                </c:pt>
                <c:pt idx="51">
                  <c:v>145</c:v>
                </c:pt>
                <c:pt idx="52">
                  <c:v>145</c:v>
                </c:pt>
                <c:pt idx="53">
                  <c:v>145</c:v>
                </c:pt>
                <c:pt idx="54">
                  <c:v>145</c:v>
                </c:pt>
                <c:pt idx="55">
                  <c:v>145</c:v>
                </c:pt>
                <c:pt idx="56">
                  <c:v>145</c:v>
                </c:pt>
                <c:pt idx="57">
                  <c:v>145</c:v>
                </c:pt>
                <c:pt idx="58">
                  <c:v>145</c:v>
                </c:pt>
                <c:pt idx="59">
                  <c:v>145</c:v>
                </c:pt>
                <c:pt idx="60">
                  <c:v>145</c:v>
                </c:pt>
                <c:pt idx="61">
                  <c:v>145</c:v>
                </c:pt>
                <c:pt idx="62">
                  <c:v>145</c:v>
                </c:pt>
                <c:pt idx="63">
                  <c:v>145</c:v>
                </c:pt>
                <c:pt idx="64">
                  <c:v>145</c:v>
                </c:pt>
                <c:pt idx="65">
                  <c:v>145</c:v>
                </c:pt>
                <c:pt idx="66">
                  <c:v>145</c:v>
                </c:pt>
                <c:pt idx="67">
                  <c:v>145</c:v>
                </c:pt>
                <c:pt idx="68">
                  <c:v>145</c:v>
                </c:pt>
                <c:pt idx="69">
                  <c:v>145</c:v>
                </c:pt>
                <c:pt idx="70">
                  <c:v>145</c:v>
                </c:pt>
                <c:pt idx="71">
                  <c:v>145</c:v>
                </c:pt>
                <c:pt idx="72">
                  <c:v>145</c:v>
                </c:pt>
                <c:pt idx="73">
                  <c:v>145</c:v>
                </c:pt>
                <c:pt idx="74">
                  <c:v>145</c:v>
                </c:pt>
                <c:pt idx="75">
                  <c:v>145</c:v>
                </c:pt>
                <c:pt idx="76">
                  <c:v>145</c:v>
                </c:pt>
                <c:pt idx="77">
                  <c:v>145</c:v>
                </c:pt>
                <c:pt idx="78">
                  <c:v>145</c:v>
                </c:pt>
                <c:pt idx="79">
                  <c:v>145</c:v>
                </c:pt>
                <c:pt idx="80">
                  <c:v>145</c:v>
                </c:pt>
                <c:pt idx="81">
                  <c:v>145</c:v>
                </c:pt>
                <c:pt idx="82">
                  <c:v>145</c:v>
                </c:pt>
                <c:pt idx="83">
                  <c:v>145</c:v>
                </c:pt>
                <c:pt idx="84">
                  <c:v>145</c:v>
                </c:pt>
                <c:pt idx="85">
                  <c:v>145</c:v>
                </c:pt>
                <c:pt idx="86">
                  <c:v>145</c:v>
                </c:pt>
                <c:pt idx="87">
                  <c:v>145</c:v>
                </c:pt>
                <c:pt idx="88">
                  <c:v>145</c:v>
                </c:pt>
                <c:pt idx="89">
                  <c:v>145</c:v>
                </c:pt>
                <c:pt idx="90">
                  <c:v>145</c:v>
                </c:pt>
                <c:pt idx="91">
                  <c:v>145</c:v>
                </c:pt>
                <c:pt idx="92">
                  <c:v>145</c:v>
                </c:pt>
                <c:pt idx="93">
                  <c:v>145</c:v>
                </c:pt>
                <c:pt idx="94">
                  <c:v>145</c:v>
                </c:pt>
                <c:pt idx="95">
                  <c:v>145</c:v>
                </c:pt>
                <c:pt idx="96">
                  <c:v>145</c:v>
                </c:pt>
                <c:pt idx="97">
                  <c:v>145</c:v>
                </c:pt>
                <c:pt idx="98">
                  <c:v>145</c:v>
                </c:pt>
                <c:pt idx="99">
                  <c:v>145</c:v>
                </c:pt>
                <c:pt idx="100">
                  <c:v>145</c:v>
                </c:pt>
                <c:pt idx="101">
                  <c:v>145</c:v>
                </c:pt>
                <c:pt idx="102">
                  <c:v>145</c:v>
                </c:pt>
                <c:pt idx="103">
                  <c:v>145</c:v>
                </c:pt>
                <c:pt idx="104">
                  <c:v>145</c:v>
                </c:pt>
                <c:pt idx="105">
                  <c:v>145</c:v>
                </c:pt>
                <c:pt idx="106">
                  <c:v>145</c:v>
                </c:pt>
                <c:pt idx="107">
                  <c:v>145</c:v>
                </c:pt>
                <c:pt idx="108">
                  <c:v>145</c:v>
                </c:pt>
                <c:pt idx="109">
                  <c:v>145</c:v>
                </c:pt>
                <c:pt idx="110">
                  <c:v>145</c:v>
                </c:pt>
                <c:pt idx="111">
                  <c:v>145</c:v>
                </c:pt>
                <c:pt idx="112">
                  <c:v>145</c:v>
                </c:pt>
                <c:pt idx="113">
                  <c:v>145</c:v>
                </c:pt>
                <c:pt idx="114">
                  <c:v>145</c:v>
                </c:pt>
                <c:pt idx="115">
                  <c:v>145</c:v>
                </c:pt>
                <c:pt idx="116">
                  <c:v>145</c:v>
                </c:pt>
                <c:pt idx="117">
                  <c:v>145</c:v>
                </c:pt>
                <c:pt idx="118">
                  <c:v>145</c:v>
                </c:pt>
                <c:pt idx="119">
                  <c:v>145</c:v>
                </c:pt>
                <c:pt idx="120">
                  <c:v>145</c:v>
                </c:pt>
                <c:pt idx="121">
                  <c:v>145</c:v>
                </c:pt>
                <c:pt idx="122">
                  <c:v>145</c:v>
                </c:pt>
                <c:pt idx="123">
                  <c:v>145</c:v>
                </c:pt>
                <c:pt idx="124">
                  <c:v>145</c:v>
                </c:pt>
                <c:pt idx="125">
                  <c:v>145</c:v>
                </c:pt>
                <c:pt idx="126">
                  <c:v>145</c:v>
                </c:pt>
                <c:pt idx="127">
                  <c:v>145</c:v>
                </c:pt>
                <c:pt idx="128">
                  <c:v>145</c:v>
                </c:pt>
                <c:pt idx="129">
                  <c:v>145</c:v>
                </c:pt>
                <c:pt idx="130">
                  <c:v>145</c:v>
                </c:pt>
                <c:pt idx="131">
                  <c:v>145</c:v>
                </c:pt>
                <c:pt idx="132">
                  <c:v>145</c:v>
                </c:pt>
                <c:pt idx="133">
                  <c:v>145</c:v>
                </c:pt>
                <c:pt idx="134">
                  <c:v>145</c:v>
                </c:pt>
                <c:pt idx="135">
                  <c:v>145</c:v>
                </c:pt>
                <c:pt idx="136">
                  <c:v>145</c:v>
                </c:pt>
                <c:pt idx="137">
                  <c:v>145</c:v>
                </c:pt>
                <c:pt idx="138">
                  <c:v>145</c:v>
                </c:pt>
                <c:pt idx="139">
                  <c:v>145</c:v>
                </c:pt>
                <c:pt idx="140">
                  <c:v>145</c:v>
                </c:pt>
                <c:pt idx="141">
                  <c:v>145</c:v>
                </c:pt>
                <c:pt idx="142">
                  <c:v>145</c:v>
                </c:pt>
                <c:pt idx="143">
                  <c:v>145</c:v>
                </c:pt>
                <c:pt idx="144">
                  <c:v>145</c:v>
                </c:pt>
                <c:pt idx="145">
                  <c:v>145</c:v>
                </c:pt>
                <c:pt idx="146">
                  <c:v>145</c:v>
                </c:pt>
                <c:pt idx="147">
                  <c:v>145</c:v>
                </c:pt>
                <c:pt idx="148">
                  <c:v>145</c:v>
                </c:pt>
                <c:pt idx="149">
                  <c:v>145</c:v>
                </c:pt>
                <c:pt idx="150">
                  <c:v>145</c:v>
                </c:pt>
                <c:pt idx="151">
                  <c:v>145</c:v>
                </c:pt>
                <c:pt idx="152">
                  <c:v>145</c:v>
                </c:pt>
                <c:pt idx="153">
                  <c:v>145</c:v>
                </c:pt>
                <c:pt idx="154">
                  <c:v>145</c:v>
                </c:pt>
                <c:pt idx="155">
                  <c:v>145</c:v>
                </c:pt>
                <c:pt idx="156">
                  <c:v>145</c:v>
                </c:pt>
                <c:pt idx="157">
                  <c:v>145</c:v>
                </c:pt>
                <c:pt idx="158">
                  <c:v>145</c:v>
                </c:pt>
                <c:pt idx="159">
                  <c:v>145</c:v>
                </c:pt>
                <c:pt idx="160">
                  <c:v>145</c:v>
                </c:pt>
                <c:pt idx="161">
                  <c:v>145</c:v>
                </c:pt>
                <c:pt idx="162">
                  <c:v>145</c:v>
                </c:pt>
                <c:pt idx="163">
                  <c:v>145</c:v>
                </c:pt>
                <c:pt idx="164">
                  <c:v>145</c:v>
                </c:pt>
                <c:pt idx="165">
                  <c:v>145</c:v>
                </c:pt>
                <c:pt idx="166">
                  <c:v>145</c:v>
                </c:pt>
                <c:pt idx="167">
                  <c:v>145</c:v>
                </c:pt>
                <c:pt idx="168">
                  <c:v>145</c:v>
                </c:pt>
                <c:pt idx="169">
                  <c:v>145</c:v>
                </c:pt>
                <c:pt idx="170">
                  <c:v>145</c:v>
                </c:pt>
                <c:pt idx="171">
                  <c:v>145</c:v>
                </c:pt>
                <c:pt idx="172">
                  <c:v>145</c:v>
                </c:pt>
                <c:pt idx="173">
                  <c:v>145</c:v>
                </c:pt>
                <c:pt idx="174">
                  <c:v>145</c:v>
                </c:pt>
                <c:pt idx="175">
                  <c:v>145</c:v>
                </c:pt>
                <c:pt idx="176">
                  <c:v>145</c:v>
                </c:pt>
                <c:pt idx="177">
                  <c:v>145</c:v>
                </c:pt>
                <c:pt idx="178">
                  <c:v>145</c:v>
                </c:pt>
                <c:pt idx="179">
                  <c:v>145</c:v>
                </c:pt>
                <c:pt idx="180">
                  <c:v>145</c:v>
                </c:pt>
                <c:pt idx="181">
                  <c:v>145</c:v>
                </c:pt>
                <c:pt idx="182">
                  <c:v>145</c:v>
                </c:pt>
                <c:pt idx="183">
                  <c:v>145</c:v>
                </c:pt>
                <c:pt idx="184">
                  <c:v>145</c:v>
                </c:pt>
                <c:pt idx="185">
                  <c:v>145</c:v>
                </c:pt>
                <c:pt idx="186">
                  <c:v>145</c:v>
                </c:pt>
                <c:pt idx="187">
                  <c:v>145</c:v>
                </c:pt>
                <c:pt idx="188">
                  <c:v>145</c:v>
                </c:pt>
                <c:pt idx="189">
                  <c:v>145</c:v>
                </c:pt>
                <c:pt idx="190">
                  <c:v>145</c:v>
                </c:pt>
                <c:pt idx="191">
                  <c:v>145</c:v>
                </c:pt>
                <c:pt idx="192">
                  <c:v>145</c:v>
                </c:pt>
                <c:pt idx="193">
                  <c:v>145</c:v>
                </c:pt>
                <c:pt idx="194">
                  <c:v>145</c:v>
                </c:pt>
                <c:pt idx="195">
                  <c:v>145</c:v>
                </c:pt>
                <c:pt idx="196">
                  <c:v>145</c:v>
                </c:pt>
                <c:pt idx="197">
                  <c:v>145</c:v>
                </c:pt>
                <c:pt idx="198">
                  <c:v>145</c:v>
                </c:pt>
                <c:pt idx="199">
                  <c:v>145</c:v>
                </c:pt>
                <c:pt idx="200">
                  <c:v>145</c:v>
                </c:pt>
                <c:pt idx="201">
                  <c:v>145</c:v>
                </c:pt>
                <c:pt idx="202">
                  <c:v>145</c:v>
                </c:pt>
                <c:pt idx="203">
                  <c:v>145</c:v>
                </c:pt>
                <c:pt idx="204">
                  <c:v>145</c:v>
                </c:pt>
                <c:pt idx="205">
                  <c:v>145</c:v>
                </c:pt>
                <c:pt idx="206">
                  <c:v>145</c:v>
                </c:pt>
                <c:pt idx="207">
                  <c:v>145</c:v>
                </c:pt>
                <c:pt idx="208">
                  <c:v>145</c:v>
                </c:pt>
                <c:pt idx="209">
                  <c:v>145</c:v>
                </c:pt>
                <c:pt idx="210">
                  <c:v>145</c:v>
                </c:pt>
                <c:pt idx="211">
                  <c:v>145</c:v>
                </c:pt>
                <c:pt idx="212">
                  <c:v>145</c:v>
                </c:pt>
                <c:pt idx="213">
                  <c:v>145</c:v>
                </c:pt>
                <c:pt idx="214">
                  <c:v>145</c:v>
                </c:pt>
                <c:pt idx="215">
                  <c:v>145</c:v>
                </c:pt>
                <c:pt idx="216">
                  <c:v>145</c:v>
                </c:pt>
                <c:pt idx="217">
                  <c:v>145</c:v>
                </c:pt>
                <c:pt idx="218">
                  <c:v>145</c:v>
                </c:pt>
                <c:pt idx="219">
                  <c:v>145</c:v>
                </c:pt>
                <c:pt idx="220">
                  <c:v>145</c:v>
                </c:pt>
                <c:pt idx="221">
                  <c:v>145</c:v>
                </c:pt>
                <c:pt idx="222">
                  <c:v>145</c:v>
                </c:pt>
                <c:pt idx="223">
                  <c:v>145</c:v>
                </c:pt>
                <c:pt idx="224">
                  <c:v>145</c:v>
                </c:pt>
                <c:pt idx="225">
                  <c:v>145</c:v>
                </c:pt>
                <c:pt idx="226">
                  <c:v>145</c:v>
                </c:pt>
                <c:pt idx="227">
                  <c:v>145</c:v>
                </c:pt>
                <c:pt idx="228">
                  <c:v>145</c:v>
                </c:pt>
                <c:pt idx="229">
                  <c:v>145</c:v>
                </c:pt>
                <c:pt idx="230">
                  <c:v>145</c:v>
                </c:pt>
                <c:pt idx="231">
                  <c:v>145</c:v>
                </c:pt>
                <c:pt idx="232">
                  <c:v>145</c:v>
                </c:pt>
                <c:pt idx="233">
                  <c:v>145</c:v>
                </c:pt>
                <c:pt idx="234">
                  <c:v>145</c:v>
                </c:pt>
                <c:pt idx="235">
                  <c:v>145</c:v>
                </c:pt>
                <c:pt idx="236">
                  <c:v>145</c:v>
                </c:pt>
                <c:pt idx="237">
                  <c:v>145</c:v>
                </c:pt>
                <c:pt idx="238">
                  <c:v>145</c:v>
                </c:pt>
                <c:pt idx="239">
                  <c:v>145</c:v>
                </c:pt>
                <c:pt idx="240">
                  <c:v>145</c:v>
                </c:pt>
                <c:pt idx="241">
                  <c:v>145</c:v>
                </c:pt>
                <c:pt idx="242">
                  <c:v>145</c:v>
                </c:pt>
                <c:pt idx="243">
                  <c:v>145</c:v>
                </c:pt>
                <c:pt idx="244">
                  <c:v>145</c:v>
                </c:pt>
                <c:pt idx="245">
                  <c:v>145</c:v>
                </c:pt>
                <c:pt idx="246">
                  <c:v>145</c:v>
                </c:pt>
                <c:pt idx="247">
                  <c:v>145</c:v>
                </c:pt>
                <c:pt idx="248">
                  <c:v>145</c:v>
                </c:pt>
                <c:pt idx="249">
                  <c:v>145</c:v>
                </c:pt>
                <c:pt idx="250">
                  <c:v>145</c:v>
                </c:pt>
                <c:pt idx="251">
                  <c:v>145</c:v>
                </c:pt>
                <c:pt idx="252">
                  <c:v>145</c:v>
                </c:pt>
                <c:pt idx="253">
                  <c:v>145</c:v>
                </c:pt>
                <c:pt idx="254">
                  <c:v>145</c:v>
                </c:pt>
                <c:pt idx="255">
                  <c:v>145</c:v>
                </c:pt>
                <c:pt idx="256">
                  <c:v>145</c:v>
                </c:pt>
                <c:pt idx="257">
                  <c:v>145</c:v>
                </c:pt>
                <c:pt idx="258">
                  <c:v>145</c:v>
                </c:pt>
                <c:pt idx="259">
                  <c:v>145</c:v>
                </c:pt>
                <c:pt idx="260">
                  <c:v>145</c:v>
                </c:pt>
                <c:pt idx="261">
                  <c:v>145</c:v>
                </c:pt>
                <c:pt idx="262">
                  <c:v>145</c:v>
                </c:pt>
                <c:pt idx="263">
                  <c:v>145</c:v>
                </c:pt>
                <c:pt idx="264">
                  <c:v>145</c:v>
                </c:pt>
                <c:pt idx="265">
                  <c:v>145</c:v>
                </c:pt>
                <c:pt idx="266">
                  <c:v>145</c:v>
                </c:pt>
                <c:pt idx="267">
                  <c:v>145</c:v>
                </c:pt>
                <c:pt idx="268">
                  <c:v>145</c:v>
                </c:pt>
                <c:pt idx="269">
                  <c:v>145</c:v>
                </c:pt>
                <c:pt idx="270">
                  <c:v>145</c:v>
                </c:pt>
                <c:pt idx="271">
                  <c:v>145</c:v>
                </c:pt>
                <c:pt idx="272">
                  <c:v>145</c:v>
                </c:pt>
                <c:pt idx="273">
                  <c:v>145</c:v>
                </c:pt>
                <c:pt idx="274">
                  <c:v>145</c:v>
                </c:pt>
                <c:pt idx="275">
                  <c:v>145</c:v>
                </c:pt>
                <c:pt idx="276">
                  <c:v>145</c:v>
                </c:pt>
                <c:pt idx="277">
                  <c:v>145</c:v>
                </c:pt>
                <c:pt idx="278">
                  <c:v>145</c:v>
                </c:pt>
                <c:pt idx="279">
                  <c:v>145</c:v>
                </c:pt>
                <c:pt idx="280">
                  <c:v>145</c:v>
                </c:pt>
                <c:pt idx="281">
                  <c:v>145</c:v>
                </c:pt>
                <c:pt idx="282">
                  <c:v>145</c:v>
                </c:pt>
                <c:pt idx="283">
                  <c:v>145</c:v>
                </c:pt>
                <c:pt idx="284">
                  <c:v>145</c:v>
                </c:pt>
                <c:pt idx="285">
                  <c:v>145</c:v>
                </c:pt>
                <c:pt idx="286">
                  <c:v>145</c:v>
                </c:pt>
                <c:pt idx="287">
                  <c:v>145</c:v>
                </c:pt>
                <c:pt idx="288">
                  <c:v>145</c:v>
                </c:pt>
                <c:pt idx="289">
                  <c:v>145</c:v>
                </c:pt>
                <c:pt idx="290">
                  <c:v>145</c:v>
                </c:pt>
                <c:pt idx="291">
                  <c:v>145</c:v>
                </c:pt>
                <c:pt idx="292">
                  <c:v>145</c:v>
                </c:pt>
                <c:pt idx="293">
                  <c:v>145</c:v>
                </c:pt>
                <c:pt idx="294">
                  <c:v>145</c:v>
                </c:pt>
                <c:pt idx="295">
                  <c:v>145</c:v>
                </c:pt>
                <c:pt idx="296">
                  <c:v>145</c:v>
                </c:pt>
                <c:pt idx="297">
                  <c:v>145</c:v>
                </c:pt>
                <c:pt idx="298">
                  <c:v>145</c:v>
                </c:pt>
                <c:pt idx="299">
                  <c:v>145</c:v>
                </c:pt>
                <c:pt idx="300">
                  <c:v>145</c:v>
                </c:pt>
                <c:pt idx="301">
                  <c:v>145</c:v>
                </c:pt>
                <c:pt idx="302">
                  <c:v>145</c:v>
                </c:pt>
                <c:pt idx="303">
                  <c:v>145</c:v>
                </c:pt>
                <c:pt idx="304">
                  <c:v>145</c:v>
                </c:pt>
                <c:pt idx="305">
                  <c:v>145</c:v>
                </c:pt>
                <c:pt idx="306">
                  <c:v>145</c:v>
                </c:pt>
                <c:pt idx="307">
                  <c:v>145</c:v>
                </c:pt>
                <c:pt idx="308">
                  <c:v>145</c:v>
                </c:pt>
                <c:pt idx="309">
                  <c:v>145</c:v>
                </c:pt>
                <c:pt idx="310">
                  <c:v>145</c:v>
                </c:pt>
                <c:pt idx="311">
                  <c:v>145</c:v>
                </c:pt>
                <c:pt idx="312">
                  <c:v>145</c:v>
                </c:pt>
                <c:pt idx="313">
                  <c:v>145</c:v>
                </c:pt>
                <c:pt idx="314">
                  <c:v>145</c:v>
                </c:pt>
                <c:pt idx="315">
                  <c:v>145</c:v>
                </c:pt>
                <c:pt idx="316">
                  <c:v>145</c:v>
                </c:pt>
                <c:pt idx="317">
                  <c:v>145</c:v>
                </c:pt>
                <c:pt idx="318">
                  <c:v>145</c:v>
                </c:pt>
                <c:pt idx="319">
                  <c:v>145</c:v>
                </c:pt>
                <c:pt idx="320">
                  <c:v>145</c:v>
                </c:pt>
                <c:pt idx="321">
                  <c:v>145</c:v>
                </c:pt>
                <c:pt idx="322">
                  <c:v>145</c:v>
                </c:pt>
                <c:pt idx="323">
                  <c:v>145</c:v>
                </c:pt>
                <c:pt idx="324">
                  <c:v>145</c:v>
                </c:pt>
                <c:pt idx="325">
                  <c:v>145</c:v>
                </c:pt>
                <c:pt idx="326">
                  <c:v>145</c:v>
                </c:pt>
                <c:pt idx="327">
                  <c:v>145</c:v>
                </c:pt>
                <c:pt idx="328">
                  <c:v>145</c:v>
                </c:pt>
                <c:pt idx="329">
                  <c:v>145</c:v>
                </c:pt>
                <c:pt idx="330">
                  <c:v>145</c:v>
                </c:pt>
                <c:pt idx="331">
                  <c:v>145</c:v>
                </c:pt>
                <c:pt idx="332">
                  <c:v>145</c:v>
                </c:pt>
                <c:pt idx="333">
                  <c:v>145</c:v>
                </c:pt>
                <c:pt idx="334">
                  <c:v>145</c:v>
                </c:pt>
                <c:pt idx="335">
                  <c:v>145</c:v>
                </c:pt>
                <c:pt idx="336">
                  <c:v>145</c:v>
                </c:pt>
                <c:pt idx="337">
                  <c:v>145</c:v>
                </c:pt>
                <c:pt idx="338">
                  <c:v>145</c:v>
                </c:pt>
                <c:pt idx="339">
                  <c:v>145</c:v>
                </c:pt>
                <c:pt idx="340">
                  <c:v>145</c:v>
                </c:pt>
                <c:pt idx="341">
                  <c:v>145</c:v>
                </c:pt>
                <c:pt idx="342">
                  <c:v>145</c:v>
                </c:pt>
                <c:pt idx="343">
                  <c:v>145</c:v>
                </c:pt>
                <c:pt idx="344">
                  <c:v>145</c:v>
                </c:pt>
                <c:pt idx="345">
                  <c:v>145</c:v>
                </c:pt>
                <c:pt idx="346">
                  <c:v>145</c:v>
                </c:pt>
                <c:pt idx="347">
                  <c:v>145</c:v>
                </c:pt>
                <c:pt idx="348">
                  <c:v>145</c:v>
                </c:pt>
                <c:pt idx="349">
                  <c:v>145</c:v>
                </c:pt>
                <c:pt idx="350">
                  <c:v>145</c:v>
                </c:pt>
                <c:pt idx="351">
                  <c:v>145</c:v>
                </c:pt>
                <c:pt idx="352">
                  <c:v>145</c:v>
                </c:pt>
                <c:pt idx="353">
                  <c:v>145</c:v>
                </c:pt>
                <c:pt idx="354">
                  <c:v>145</c:v>
                </c:pt>
                <c:pt idx="355">
                  <c:v>145</c:v>
                </c:pt>
                <c:pt idx="356">
                  <c:v>145</c:v>
                </c:pt>
                <c:pt idx="357">
                  <c:v>145</c:v>
                </c:pt>
                <c:pt idx="358">
                  <c:v>145</c:v>
                </c:pt>
                <c:pt idx="359">
                  <c:v>145</c:v>
                </c:pt>
                <c:pt idx="360">
                  <c:v>145</c:v>
                </c:pt>
                <c:pt idx="361">
                  <c:v>145</c:v>
                </c:pt>
                <c:pt idx="362">
                  <c:v>145</c:v>
                </c:pt>
                <c:pt idx="363">
                  <c:v>145</c:v>
                </c:pt>
                <c:pt idx="364">
                  <c:v>145</c:v>
                </c:pt>
                <c:pt idx="365">
                  <c:v>145</c:v>
                </c:pt>
                <c:pt idx="366">
                  <c:v>145</c:v>
                </c:pt>
                <c:pt idx="367">
                  <c:v>145</c:v>
                </c:pt>
                <c:pt idx="368">
                  <c:v>145</c:v>
                </c:pt>
                <c:pt idx="369">
                  <c:v>145</c:v>
                </c:pt>
                <c:pt idx="370">
                  <c:v>145</c:v>
                </c:pt>
                <c:pt idx="371">
                  <c:v>145</c:v>
                </c:pt>
                <c:pt idx="372">
                  <c:v>145</c:v>
                </c:pt>
                <c:pt idx="373">
                  <c:v>145</c:v>
                </c:pt>
                <c:pt idx="374">
                  <c:v>145</c:v>
                </c:pt>
                <c:pt idx="375">
                  <c:v>145</c:v>
                </c:pt>
                <c:pt idx="376">
                  <c:v>145</c:v>
                </c:pt>
                <c:pt idx="377">
                  <c:v>145</c:v>
                </c:pt>
                <c:pt idx="378">
                  <c:v>145</c:v>
                </c:pt>
                <c:pt idx="379">
                  <c:v>145</c:v>
                </c:pt>
                <c:pt idx="380">
                  <c:v>145</c:v>
                </c:pt>
                <c:pt idx="381">
                  <c:v>145</c:v>
                </c:pt>
                <c:pt idx="382">
                  <c:v>145</c:v>
                </c:pt>
                <c:pt idx="383">
                  <c:v>145</c:v>
                </c:pt>
                <c:pt idx="384">
                  <c:v>145</c:v>
                </c:pt>
                <c:pt idx="385">
                  <c:v>145</c:v>
                </c:pt>
                <c:pt idx="386">
                  <c:v>145</c:v>
                </c:pt>
                <c:pt idx="387">
                  <c:v>145</c:v>
                </c:pt>
                <c:pt idx="388">
                  <c:v>145</c:v>
                </c:pt>
                <c:pt idx="389">
                  <c:v>145</c:v>
                </c:pt>
                <c:pt idx="390">
                  <c:v>145</c:v>
                </c:pt>
                <c:pt idx="391">
                  <c:v>145</c:v>
                </c:pt>
                <c:pt idx="392">
                  <c:v>145</c:v>
                </c:pt>
                <c:pt idx="393">
                  <c:v>145</c:v>
                </c:pt>
                <c:pt idx="394">
                  <c:v>145</c:v>
                </c:pt>
                <c:pt idx="395">
                  <c:v>145</c:v>
                </c:pt>
                <c:pt idx="396">
                  <c:v>145</c:v>
                </c:pt>
                <c:pt idx="397">
                  <c:v>145</c:v>
                </c:pt>
                <c:pt idx="398">
                  <c:v>145</c:v>
                </c:pt>
                <c:pt idx="399">
                  <c:v>145</c:v>
                </c:pt>
                <c:pt idx="400">
                  <c:v>145</c:v>
                </c:pt>
                <c:pt idx="401">
                  <c:v>145</c:v>
                </c:pt>
                <c:pt idx="402">
                  <c:v>145</c:v>
                </c:pt>
                <c:pt idx="403">
                  <c:v>145</c:v>
                </c:pt>
                <c:pt idx="404">
                  <c:v>145</c:v>
                </c:pt>
                <c:pt idx="405">
                  <c:v>145</c:v>
                </c:pt>
                <c:pt idx="406">
                  <c:v>145</c:v>
                </c:pt>
                <c:pt idx="407">
                  <c:v>145</c:v>
                </c:pt>
                <c:pt idx="408">
                  <c:v>145</c:v>
                </c:pt>
                <c:pt idx="409">
                  <c:v>145</c:v>
                </c:pt>
                <c:pt idx="410">
                  <c:v>145</c:v>
                </c:pt>
                <c:pt idx="411">
                  <c:v>145</c:v>
                </c:pt>
                <c:pt idx="412">
                  <c:v>145</c:v>
                </c:pt>
                <c:pt idx="413">
                  <c:v>145</c:v>
                </c:pt>
                <c:pt idx="414">
                  <c:v>145</c:v>
                </c:pt>
                <c:pt idx="415">
                  <c:v>145</c:v>
                </c:pt>
                <c:pt idx="416">
                  <c:v>145</c:v>
                </c:pt>
                <c:pt idx="417">
                  <c:v>145</c:v>
                </c:pt>
                <c:pt idx="418">
                  <c:v>145</c:v>
                </c:pt>
                <c:pt idx="419">
                  <c:v>145</c:v>
                </c:pt>
                <c:pt idx="420">
                  <c:v>145</c:v>
                </c:pt>
                <c:pt idx="421">
                  <c:v>145</c:v>
                </c:pt>
                <c:pt idx="422">
                  <c:v>145</c:v>
                </c:pt>
                <c:pt idx="423">
                  <c:v>145</c:v>
                </c:pt>
                <c:pt idx="424">
                  <c:v>145</c:v>
                </c:pt>
                <c:pt idx="425">
                  <c:v>145</c:v>
                </c:pt>
                <c:pt idx="426">
                  <c:v>145</c:v>
                </c:pt>
                <c:pt idx="427">
                  <c:v>145</c:v>
                </c:pt>
                <c:pt idx="428">
                  <c:v>145</c:v>
                </c:pt>
                <c:pt idx="429">
                  <c:v>145</c:v>
                </c:pt>
                <c:pt idx="430">
                  <c:v>145</c:v>
                </c:pt>
                <c:pt idx="431">
                  <c:v>145</c:v>
                </c:pt>
                <c:pt idx="432">
                  <c:v>145</c:v>
                </c:pt>
                <c:pt idx="433">
                  <c:v>145</c:v>
                </c:pt>
                <c:pt idx="434">
                  <c:v>145</c:v>
                </c:pt>
                <c:pt idx="435">
                  <c:v>145</c:v>
                </c:pt>
                <c:pt idx="436">
                  <c:v>145</c:v>
                </c:pt>
                <c:pt idx="437">
                  <c:v>145</c:v>
                </c:pt>
                <c:pt idx="438">
                  <c:v>145</c:v>
                </c:pt>
                <c:pt idx="439">
                  <c:v>145</c:v>
                </c:pt>
                <c:pt idx="440">
                  <c:v>145</c:v>
                </c:pt>
                <c:pt idx="441">
                  <c:v>145</c:v>
                </c:pt>
                <c:pt idx="442">
                  <c:v>145</c:v>
                </c:pt>
                <c:pt idx="443">
                  <c:v>145</c:v>
                </c:pt>
                <c:pt idx="444">
                  <c:v>145</c:v>
                </c:pt>
                <c:pt idx="445">
                  <c:v>145</c:v>
                </c:pt>
                <c:pt idx="446">
                  <c:v>145</c:v>
                </c:pt>
                <c:pt idx="447">
                  <c:v>145</c:v>
                </c:pt>
                <c:pt idx="448">
                  <c:v>145</c:v>
                </c:pt>
                <c:pt idx="449">
                  <c:v>145</c:v>
                </c:pt>
                <c:pt idx="450">
                  <c:v>145</c:v>
                </c:pt>
                <c:pt idx="451">
                  <c:v>145</c:v>
                </c:pt>
                <c:pt idx="452">
                  <c:v>145</c:v>
                </c:pt>
                <c:pt idx="453">
                  <c:v>145</c:v>
                </c:pt>
                <c:pt idx="454">
                  <c:v>145</c:v>
                </c:pt>
                <c:pt idx="455">
                  <c:v>145</c:v>
                </c:pt>
                <c:pt idx="456">
                  <c:v>145</c:v>
                </c:pt>
                <c:pt idx="457">
                  <c:v>145</c:v>
                </c:pt>
                <c:pt idx="458">
                  <c:v>145</c:v>
                </c:pt>
                <c:pt idx="459">
                  <c:v>145</c:v>
                </c:pt>
                <c:pt idx="460">
                  <c:v>145</c:v>
                </c:pt>
                <c:pt idx="461">
                  <c:v>145</c:v>
                </c:pt>
                <c:pt idx="462">
                  <c:v>145</c:v>
                </c:pt>
                <c:pt idx="463">
                  <c:v>145</c:v>
                </c:pt>
                <c:pt idx="464">
                  <c:v>145</c:v>
                </c:pt>
                <c:pt idx="465">
                  <c:v>145</c:v>
                </c:pt>
                <c:pt idx="466">
                  <c:v>145</c:v>
                </c:pt>
                <c:pt idx="467">
                  <c:v>145</c:v>
                </c:pt>
                <c:pt idx="468">
                  <c:v>145</c:v>
                </c:pt>
                <c:pt idx="469">
                  <c:v>145</c:v>
                </c:pt>
                <c:pt idx="470">
                  <c:v>145</c:v>
                </c:pt>
                <c:pt idx="471">
                  <c:v>145</c:v>
                </c:pt>
                <c:pt idx="472">
                  <c:v>145</c:v>
                </c:pt>
                <c:pt idx="473">
                  <c:v>145</c:v>
                </c:pt>
                <c:pt idx="474">
                  <c:v>145</c:v>
                </c:pt>
                <c:pt idx="475">
                  <c:v>145</c:v>
                </c:pt>
                <c:pt idx="476">
                  <c:v>145</c:v>
                </c:pt>
                <c:pt idx="477">
                  <c:v>145</c:v>
                </c:pt>
                <c:pt idx="478">
                  <c:v>145</c:v>
                </c:pt>
                <c:pt idx="479">
                  <c:v>145</c:v>
                </c:pt>
                <c:pt idx="480">
                  <c:v>145</c:v>
                </c:pt>
                <c:pt idx="481">
                  <c:v>145</c:v>
                </c:pt>
                <c:pt idx="482">
                  <c:v>145</c:v>
                </c:pt>
                <c:pt idx="483">
                  <c:v>145</c:v>
                </c:pt>
                <c:pt idx="484">
                  <c:v>145</c:v>
                </c:pt>
                <c:pt idx="485">
                  <c:v>145</c:v>
                </c:pt>
                <c:pt idx="486">
                  <c:v>145</c:v>
                </c:pt>
                <c:pt idx="487">
                  <c:v>145</c:v>
                </c:pt>
                <c:pt idx="488">
                  <c:v>145</c:v>
                </c:pt>
                <c:pt idx="489">
                  <c:v>145</c:v>
                </c:pt>
                <c:pt idx="490">
                  <c:v>145</c:v>
                </c:pt>
                <c:pt idx="491">
                  <c:v>145</c:v>
                </c:pt>
                <c:pt idx="492">
                  <c:v>145</c:v>
                </c:pt>
                <c:pt idx="493">
                  <c:v>145</c:v>
                </c:pt>
                <c:pt idx="494">
                  <c:v>145</c:v>
                </c:pt>
                <c:pt idx="495">
                  <c:v>145</c:v>
                </c:pt>
                <c:pt idx="496">
                  <c:v>145</c:v>
                </c:pt>
                <c:pt idx="497">
                  <c:v>145</c:v>
                </c:pt>
                <c:pt idx="498">
                  <c:v>145</c:v>
                </c:pt>
                <c:pt idx="499">
                  <c:v>145</c:v>
                </c:pt>
                <c:pt idx="500">
                  <c:v>145</c:v>
                </c:pt>
                <c:pt idx="501">
                  <c:v>145</c:v>
                </c:pt>
                <c:pt idx="502">
                  <c:v>145</c:v>
                </c:pt>
                <c:pt idx="503">
                  <c:v>145</c:v>
                </c:pt>
                <c:pt idx="504">
                  <c:v>145</c:v>
                </c:pt>
                <c:pt idx="505">
                  <c:v>145</c:v>
                </c:pt>
                <c:pt idx="506">
                  <c:v>145</c:v>
                </c:pt>
                <c:pt idx="507">
                  <c:v>145</c:v>
                </c:pt>
                <c:pt idx="508">
                  <c:v>145</c:v>
                </c:pt>
                <c:pt idx="509">
                  <c:v>145</c:v>
                </c:pt>
                <c:pt idx="510">
                  <c:v>145</c:v>
                </c:pt>
                <c:pt idx="511">
                  <c:v>145</c:v>
                </c:pt>
                <c:pt idx="512">
                  <c:v>145</c:v>
                </c:pt>
                <c:pt idx="513">
                  <c:v>145</c:v>
                </c:pt>
                <c:pt idx="514">
                  <c:v>145</c:v>
                </c:pt>
                <c:pt idx="515">
                  <c:v>145</c:v>
                </c:pt>
                <c:pt idx="516">
                  <c:v>145</c:v>
                </c:pt>
                <c:pt idx="517">
                  <c:v>145</c:v>
                </c:pt>
                <c:pt idx="518">
                  <c:v>145</c:v>
                </c:pt>
                <c:pt idx="519">
                  <c:v>145</c:v>
                </c:pt>
                <c:pt idx="520">
                  <c:v>145</c:v>
                </c:pt>
                <c:pt idx="521">
                  <c:v>145</c:v>
                </c:pt>
                <c:pt idx="522">
                  <c:v>145</c:v>
                </c:pt>
                <c:pt idx="523">
                  <c:v>145</c:v>
                </c:pt>
                <c:pt idx="524">
                  <c:v>145</c:v>
                </c:pt>
                <c:pt idx="525">
                  <c:v>145</c:v>
                </c:pt>
                <c:pt idx="526">
                  <c:v>145</c:v>
                </c:pt>
                <c:pt idx="527">
                  <c:v>145</c:v>
                </c:pt>
                <c:pt idx="528">
                  <c:v>145</c:v>
                </c:pt>
                <c:pt idx="529">
                  <c:v>145</c:v>
                </c:pt>
                <c:pt idx="530">
                  <c:v>145</c:v>
                </c:pt>
                <c:pt idx="531">
                  <c:v>145</c:v>
                </c:pt>
                <c:pt idx="532">
                  <c:v>145</c:v>
                </c:pt>
                <c:pt idx="533">
                  <c:v>145</c:v>
                </c:pt>
                <c:pt idx="534">
                  <c:v>145</c:v>
                </c:pt>
                <c:pt idx="535">
                  <c:v>145</c:v>
                </c:pt>
                <c:pt idx="536">
                  <c:v>145</c:v>
                </c:pt>
                <c:pt idx="537">
                  <c:v>145</c:v>
                </c:pt>
                <c:pt idx="538">
                  <c:v>145</c:v>
                </c:pt>
                <c:pt idx="539">
                  <c:v>145</c:v>
                </c:pt>
                <c:pt idx="540">
                  <c:v>145</c:v>
                </c:pt>
                <c:pt idx="541">
                  <c:v>145</c:v>
                </c:pt>
                <c:pt idx="542">
                  <c:v>145</c:v>
                </c:pt>
                <c:pt idx="543">
                  <c:v>145</c:v>
                </c:pt>
                <c:pt idx="544">
                  <c:v>145</c:v>
                </c:pt>
                <c:pt idx="545">
                  <c:v>145</c:v>
                </c:pt>
                <c:pt idx="546">
                  <c:v>145</c:v>
                </c:pt>
                <c:pt idx="547">
                  <c:v>145</c:v>
                </c:pt>
                <c:pt idx="548">
                  <c:v>145</c:v>
                </c:pt>
                <c:pt idx="549">
                  <c:v>145</c:v>
                </c:pt>
                <c:pt idx="550">
                  <c:v>145</c:v>
                </c:pt>
                <c:pt idx="551">
                  <c:v>145</c:v>
                </c:pt>
                <c:pt idx="552">
                  <c:v>145</c:v>
                </c:pt>
                <c:pt idx="553">
                  <c:v>145</c:v>
                </c:pt>
                <c:pt idx="554">
                  <c:v>145</c:v>
                </c:pt>
                <c:pt idx="555">
                  <c:v>145</c:v>
                </c:pt>
                <c:pt idx="556">
                  <c:v>145</c:v>
                </c:pt>
                <c:pt idx="557">
                  <c:v>145</c:v>
                </c:pt>
                <c:pt idx="558">
                  <c:v>145</c:v>
                </c:pt>
                <c:pt idx="559">
                  <c:v>145</c:v>
                </c:pt>
                <c:pt idx="560">
                  <c:v>145</c:v>
                </c:pt>
                <c:pt idx="561">
                  <c:v>145</c:v>
                </c:pt>
                <c:pt idx="562">
                  <c:v>145</c:v>
                </c:pt>
                <c:pt idx="563">
                  <c:v>145</c:v>
                </c:pt>
                <c:pt idx="564">
                  <c:v>145</c:v>
                </c:pt>
                <c:pt idx="565">
                  <c:v>145</c:v>
                </c:pt>
                <c:pt idx="566">
                  <c:v>145</c:v>
                </c:pt>
                <c:pt idx="567">
                  <c:v>145</c:v>
                </c:pt>
                <c:pt idx="568">
                  <c:v>145</c:v>
                </c:pt>
                <c:pt idx="569">
                  <c:v>145</c:v>
                </c:pt>
                <c:pt idx="570">
                  <c:v>145</c:v>
                </c:pt>
                <c:pt idx="571">
                  <c:v>145</c:v>
                </c:pt>
                <c:pt idx="572">
                  <c:v>145</c:v>
                </c:pt>
                <c:pt idx="573">
                  <c:v>145</c:v>
                </c:pt>
                <c:pt idx="574">
                  <c:v>145</c:v>
                </c:pt>
                <c:pt idx="575">
                  <c:v>145</c:v>
                </c:pt>
                <c:pt idx="576">
                  <c:v>145</c:v>
                </c:pt>
                <c:pt idx="577">
                  <c:v>145</c:v>
                </c:pt>
                <c:pt idx="578">
                  <c:v>145</c:v>
                </c:pt>
                <c:pt idx="579">
                  <c:v>145</c:v>
                </c:pt>
                <c:pt idx="580">
                  <c:v>145</c:v>
                </c:pt>
                <c:pt idx="581">
                  <c:v>145</c:v>
                </c:pt>
                <c:pt idx="582">
                  <c:v>145</c:v>
                </c:pt>
                <c:pt idx="583">
                  <c:v>145</c:v>
                </c:pt>
                <c:pt idx="584">
                  <c:v>145</c:v>
                </c:pt>
                <c:pt idx="585">
                  <c:v>145</c:v>
                </c:pt>
                <c:pt idx="586">
                  <c:v>145</c:v>
                </c:pt>
                <c:pt idx="587">
                  <c:v>145</c:v>
                </c:pt>
                <c:pt idx="588">
                  <c:v>145</c:v>
                </c:pt>
                <c:pt idx="589">
                  <c:v>145</c:v>
                </c:pt>
                <c:pt idx="590">
                  <c:v>145</c:v>
                </c:pt>
                <c:pt idx="591">
                  <c:v>145</c:v>
                </c:pt>
                <c:pt idx="592">
                  <c:v>145</c:v>
                </c:pt>
                <c:pt idx="593">
                  <c:v>145</c:v>
                </c:pt>
                <c:pt idx="594">
                  <c:v>145</c:v>
                </c:pt>
                <c:pt idx="595">
                  <c:v>145</c:v>
                </c:pt>
                <c:pt idx="596">
                  <c:v>145</c:v>
                </c:pt>
                <c:pt idx="597">
                  <c:v>145</c:v>
                </c:pt>
                <c:pt idx="598">
                  <c:v>145</c:v>
                </c:pt>
                <c:pt idx="599">
                  <c:v>145</c:v>
                </c:pt>
              </c:numCache>
            </c:numRef>
          </c:yVal>
          <c:smooth val="0"/>
          <c:extLst>
            <c:ext xmlns:c16="http://schemas.microsoft.com/office/drawing/2014/chart" uri="{C3380CC4-5D6E-409C-BE32-E72D297353CC}">
              <c16:uniqueId val="{00000005-079E-4F2D-9BB5-E0ECA37C3FB6}"/>
            </c:ext>
          </c:extLst>
        </c:ser>
        <c:ser>
          <c:idx val="4"/>
          <c:order val="7"/>
          <c:tx>
            <c:v>Historical</c:v>
          </c:tx>
          <c:spPr>
            <a:ln>
              <a:solidFill>
                <a:schemeClr val="tx1">
                  <a:lumMod val="75000"/>
                  <a:lumOff val="25000"/>
                </a:schemeClr>
              </a:solidFill>
            </a:ln>
          </c:spPr>
          <c:marker>
            <c:symbol val="none"/>
          </c:marker>
          <c:xVal>
            <c:numRef>
              <c:f>'03N20W35R03S'!$C$606:$C$738</c:f>
              <c:numCache>
                <c:formatCode>m/d/yyyy</c:formatCode>
                <c:ptCount val="133"/>
                <c:pt idx="0">
                  <c:v>33276</c:v>
                </c:pt>
                <c:pt idx="1">
                  <c:v>33471</c:v>
                </c:pt>
                <c:pt idx="2">
                  <c:v>33588</c:v>
                </c:pt>
                <c:pt idx="3">
                  <c:v>33626</c:v>
                </c:pt>
                <c:pt idx="4">
                  <c:v>33715</c:v>
                </c:pt>
                <c:pt idx="5">
                  <c:v>33757</c:v>
                </c:pt>
                <c:pt idx="6">
                  <c:v>33807</c:v>
                </c:pt>
                <c:pt idx="7">
                  <c:v>33884</c:v>
                </c:pt>
                <c:pt idx="8">
                  <c:v>33955</c:v>
                </c:pt>
                <c:pt idx="9">
                  <c:v>34114</c:v>
                </c:pt>
                <c:pt idx="10">
                  <c:v>34170</c:v>
                </c:pt>
                <c:pt idx="11">
                  <c:v>34234</c:v>
                </c:pt>
                <c:pt idx="12">
                  <c:v>34357</c:v>
                </c:pt>
                <c:pt idx="13">
                  <c:v>34374</c:v>
                </c:pt>
                <c:pt idx="14">
                  <c:v>34416</c:v>
                </c:pt>
                <c:pt idx="15">
                  <c:v>34491</c:v>
                </c:pt>
                <c:pt idx="16">
                  <c:v>34549</c:v>
                </c:pt>
                <c:pt idx="17">
                  <c:v>34662</c:v>
                </c:pt>
                <c:pt idx="18">
                  <c:v>34718</c:v>
                </c:pt>
                <c:pt idx="19">
                  <c:v>34778</c:v>
                </c:pt>
                <c:pt idx="20">
                  <c:v>34849</c:v>
                </c:pt>
                <c:pt idx="21">
                  <c:v>34905</c:v>
                </c:pt>
                <c:pt idx="22">
                  <c:v>34988</c:v>
                </c:pt>
                <c:pt idx="23">
                  <c:v>35038</c:v>
                </c:pt>
                <c:pt idx="24">
                  <c:v>35101</c:v>
                </c:pt>
                <c:pt idx="25">
                  <c:v>35157</c:v>
                </c:pt>
                <c:pt idx="26">
                  <c:v>35226</c:v>
                </c:pt>
                <c:pt idx="27">
                  <c:v>35269</c:v>
                </c:pt>
                <c:pt idx="28">
                  <c:v>35335</c:v>
                </c:pt>
                <c:pt idx="29">
                  <c:v>35460</c:v>
                </c:pt>
                <c:pt idx="30">
                  <c:v>35522</c:v>
                </c:pt>
                <c:pt idx="31">
                  <c:v>35573</c:v>
                </c:pt>
                <c:pt idx="32">
                  <c:v>35641</c:v>
                </c:pt>
                <c:pt idx="33">
                  <c:v>35712</c:v>
                </c:pt>
                <c:pt idx="34">
                  <c:v>35762</c:v>
                </c:pt>
                <c:pt idx="35">
                  <c:v>35839</c:v>
                </c:pt>
                <c:pt idx="36">
                  <c:v>35873</c:v>
                </c:pt>
                <c:pt idx="37">
                  <c:v>35955</c:v>
                </c:pt>
                <c:pt idx="38">
                  <c:v>36012</c:v>
                </c:pt>
                <c:pt idx="39">
                  <c:v>36194</c:v>
                </c:pt>
                <c:pt idx="40">
                  <c:v>36257</c:v>
                </c:pt>
                <c:pt idx="41">
                  <c:v>36305</c:v>
                </c:pt>
                <c:pt idx="42">
                  <c:v>36368</c:v>
                </c:pt>
                <c:pt idx="43">
                  <c:v>36446</c:v>
                </c:pt>
                <c:pt idx="44">
                  <c:v>36490</c:v>
                </c:pt>
                <c:pt idx="45">
                  <c:v>36559</c:v>
                </c:pt>
                <c:pt idx="46">
                  <c:v>36622</c:v>
                </c:pt>
                <c:pt idx="47">
                  <c:v>36746</c:v>
                </c:pt>
                <c:pt idx="48">
                  <c:v>36809</c:v>
                </c:pt>
                <c:pt idx="49">
                  <c:v>36879</c:v>
                </c:pt>
                <c:pt idx="50">
                  <c:v>36929</c:v>
                </c:pt>
                <c:pt idx="51">
                  <c:v>36993</c:v>
                </c:pt>
                <c:pt idx="52">
                  <c:v>37043</c:v>
                </c:pt>
                <c:pt idx="53">
                  <c:v>37118</c:v>
                </c:pt>
                <c:pt idx="54">
                  <c:v>37172</c:v>
                </c:pt>
                <c:pt idx="55">
                  <c:v>37238</c:v>
                </c:pt>
                <c:pt idx="56">
                  <c:v>37298</c:v>
                </c:pt>
                <c:pt idx="57">
                  <c:v>37354</c:v>
                </c:pt>
                <c:pt idx="58">
                  <c:v>37413</c:v>
                </c:pt>
                <c:pt idx="59">
                  <c:v>37474</c:v>
                </c:pt>
                <c:pt idx="60">
                  <c:v>37599</c:v>
                </c:pt>
                <c:pt idx="61">
                  <c:v>37656</c:v>
                </c:pt>
                <c:pt idx="62">
                  <c:v>37714</c:v>
                </c:pt>
                <c:pt idx="63">
                  <c:v>37778</c:v>
                </c:pt>
                <c:pt idx="64">
                  <c:v>37839</c:v>
                </c:pt>
                <c:pt idx="65">
                  <c:v>37902</c:v>
                </c:pt>
                <c:pt idx="66">
                  <c:v>37960</c:v>
                </c:pt>
                <c:pt idx="67">
                  <c:v>38022</c:v>
                </c:pt>
                <c:pt idx="68">
                  <c:v>38085</c:v>
                </c:pt>
                <c:pt idx="69">
                  <c:v>38141</c:v>
                </c:pt>
                <c:pt idx="70">
                  <c:v>38204</c:v>
                </c:pt>
                <c:pt idx="71">
                  <c:v>38271</c:v>
                </c:pt>
                <c:pt idx="72">
                  <c:v>38335</c:v>
                </c:pt>
                <c:pt idx="73">
                  <c:v>38390</c:v>
                </c:pt>
                <c:pt idx="74">
                  <c:v>38448</c:v>
                </c:pt>
                <c:pt idx="75">
                  <c:v>38513</c:v>
                </c:pt>
                <c:pt idx="76">
                  <c:v>38568</c:v>
                </c:pt>
                <c:pt idx="77">
                  <c:v>38632</c:v>
                </c:pt>
                <c:pt idx="78">
                  <c:v>38694</c:v>
                </c:pt>
                <c:pt idx="79">
                  <c:v>38757</c:v>
                </c:pt>
                <c:pt idx="80">
                  <c:v>38819</c:v>
                </c:pt>
                <c:pt idx="81">
                  <c:v>38877</c:v>
                </c:pt>
                <c:pt idx="82">
                  <c:v>38930</c:v>
                </c:pt>
                <c:pt idx="83">
                  <c:v>38992</c:v>
                </c:pt>
                <c:pt idx="84">
                  <c:v>39057</c:v>
                </c:pt>
                <c:pt idx="85">
                  <c:v>39119</c:v>
                </c:pt>
                <c:pt idx="86">
                  <c:v>39175</c:v>
                </c:pt>
                <c:pt idx="87">
                  <c:v>39244</c:v>
                </c:pt>
                <c:pt idx="88">
                  <c:v>39304</c:v>
                </c:pt>
                <c:pt idx="89">
                  <c:v>39360</c:v>
                </c:pt>
                <c:pt idx="90">
                  <c:v>39421</c:v>
                </c:pt>
                <c:pt idx="91">
                  <c:v>39485</c:v>
                </c:pt>
                <c:pt idx="92">
                  <c:v>39539</c:v>
                </c:pt>
                <c:pt idx="93">
                  <c:v>39604</c:v>
                </c:pt>
                <c:pt idx="94">
                  <c:v>39672</c:v>
                </c:pt>
                <c:pt idx="95">
                  <c:v>39723</c:v>
                </c:pt>
                <c:pt idx="96">
                  <c:v>39790</c:v>
                </c:pt>
                <c:pt idx="97">
                  <c:v>39853</c:v>
                </c:pt>
                <c:pt idx="98">
                  <c:v>39902</c:v>
                </c:pt>
                <c:pt idx="99">
                  <c:v>39972</c:v>
                </c:pt>
                <c:pt idx="100">
                  <c:v>40028</c:v>
                </c:pt>
                <c:pt idx="101">
                  <c:v>40093</c:v>
                </c:pt>
                <c:pt idx="102">
                  <c:v>40150</c:v>
                </c:pt>
                <c:pt idx="103">
                  <c:v>40219</c:v>
                </c:pt>
                <c:pt idx="104">
                  <c:v>40277</c:v>
                </c:pt>
                <c:pt idx="105">
                  <c:v>40332</c:v>
                </c:pt>
                <c:pt idx="106">
                  <c:v>40399</c:v>
                </c:pt>
                <c:pt idx="107">
                  <c:v>40462</c:v>
                </c:pt>
                <c:pt idx="108">
                  <c:v>40513</c:v>
                </c:pt>
                <c:pt idx="109">
                  <c:v>40609</c:v>
                </c:pt>
                <c:pt idx="110">
                  <c:v>40722</c:v>
                </c:pt>
                <c:pt idx="111">
                  <c:v>40802</c:v>
                </c:pt>
                <c:pt idx="112">
                  <c:v>40904</c:v>
                </c:pt>
                <c:pt idx="113">
                  <c:v>40996</c:v>
                </c:pt>
                <c:pt idx="114">
                  <c:v>41066</c:v>
                </c:pt>
                <c:pt idx="115">
                  <c:v>41171</c:v>
                </c:pt>
                <c:pt idx="116">
                  <c:v>41260</c:v>
                </c:pt>
                <c:pt idx="117">
                  <c:v>41347</c:v>
                </c:pt>
                <c:pt idx="118">
                  <c:v>41435</c:v>
                </c:pt>
                <c:pt idx="119">
                  <c:v>41530</c:v>
                </c:pt>
                <c:pt idx="120">
                  <c:v>41626</c:v>
                </c:pt>
                <c:pt idx="121">
                  <c:v>41708</c:v>
                </c:pt>
                <c:pt idx="122">
                  <c:v>41799</c:v>
                </c:pt>
                <c:pt idx="123">
                  <c:v>41904</c:v>
                </c:pt>
                <c:pt idx="124">
                  <c:v>41992</c:v>
                </c:pt>
                <c:pt idx="125">
                  <c:v>42072</c:v>
                </c:pt>
                <c:pt idx="126">
                  <c:v>42159</c:v>
                </c:pt>
                <c:pt idx="127">
                  <c:v>42306</c:v>
                </c:pt>
                <c:pt idx="128">
                  <c:v>42359</c:v>
                </c:pt>
                <c:pt idx="129">
                  <c:v>42432</c:v>
                </c:pt>
                <c:pt idx="130">
                  <c:v>42543</c:v>
                </c:pt>
                <c:pt idx="131">
                  <c:v>42627</c:v>
                </c:pt>
                <c:pt idx="132">
                  <c:v>42716</c:v>
                </c:pt>
              </c:numCache>
            </c:numRef>
          </c:xVal>
          <c:yVal>
            <c:numRef>
              <c:f>'03N20W35R03S'!$D$606:$D$738</c:f>
              <c:numCache>
                <c:formatCode>General</c:formatCode>
                <c:ptCount val="133"/>
                <c:pt idx="0">
                  <c:v>185.46</c:v>
                </c:pt>
                <c:pt idx="1">
                  <c:v>179.65</c:v>
                </c:pt>
                <c:pt idx="2">
                  <c:v>179.96</c:v>
                </c:pt>
                <c:pt idx="3">
                  <c:v>188.41</c:v>
                </c:pt>
                <c:pt idx="4">
                  <c:v>189.31</c:v>
                </c:pt>
                <c:pt idx="5">
                  <c:v>182.02</c:v>
                </c:pt>
                <c:pt idx="6">
                  <c:v>174.63</c:v>
                </c:pt>
                <c:pt idx="7">
                  <c:v>171.66</c:v>
                </c:pt>
                <c:pt idx="8">
                  <c:v>189.34</c:v>
                </c:pt>
                <c:pt idx="9">
                  <c:v>193.37</c:v>
                </c:pt>
                <c:pt idx="10">
                  <c:v>181.99</c:v>
                </c:pt>
                <c:pt idx="11">
                  <c:v>180.27</c:v>
                </c:pt>
                <c:pt idx="12">
                  <c:v>189.96</c:v>
                </c:pt>
                <c:pt idx="13">
                  <c:v>193.36</c:v>
                </c:pt>
                <c:pt idx="14">
                  <c:v>203.46</c:v>
                </c:pt>
                <c:pt idx="15">
                  <c:v>188.87</c:v>
                </c:pt>
                <c:pt idx="16">
                  <c:v>180.56</c:v>
                </c:pt>
                <c:pt idx="17">
                  <c:v>186.27</c:v>
                </c:pt>
                <c:pt idx="18">
                  <c:v>201.66</c:v>
                </c:pt>
                <c:pt idx="19">
                  <c:v>201.87</c:v>
                </c:pt>
                <c:pt idx="20">
                  <c:v>192.46</c:v>
                </c:pt>
                <c:pt idx="21">
                  <c:v>185.96</c:v>
                </c:pt>
                <c:pt idx="22">
                  <c:v>182.66</c:v>
                </c:pt>
                <c:pt idx="23">
                  <c:v>187.27</c:v>
                </c:pt>
                <c:pt idx="24">
                  <c:v>201.87</c:v>
                </c:pt>
                <c:pt idx="25">
                  <c:v>205.06</c:v>
                </c:pt>
                <c:pt idx="26">
                  <c:v>197.06</c:v>
                </c:pt>
                <c:pt idx="27">
                  <c:v>194.56</c:v>
                </c:pt>
                <c:pt idx="28">
                  <c:v>189.56</c:v>
                </c:pt>
                <c:pt idx="29">
                  <c:v>208.66</c:v>
                </c:pt>
                <c:pt idx="30">
                  <c:v>205.46</c:v>
                </c:pt>
                <c:pt idx="31">
                  <c:v>195.66</c:v>
                </c:pt>
                <c:pt idx="32">
                  <c:v>194.66</c:v>
                </c:pt>
                <c:pt idx="33">
                  <c:v>184.66</c:v>
                </c:pt>
                <c:pt idx="34">
                  <c:v>202.66</c:v>
                </c:pt>
                <c:pt idx="35">
                  <c:v>205.06</c:v>
                </c:pt>
                <c:pt idx="36">
                  <c:v>206.56</c:v>
                </c:pt>
                <c:pt idx="37">
                  <c:v>201.66</c:v>
                </c:pt>
                <c:pt idx="38">
                  <c:v>182.06</c:v>
                </c:pt>
                <c:pt idx="39">
                  <c:v>200.56</c:v>
                </c:pt>
                <c:pt idx="40">
                  <c:v>212.37</c:v>
                </c:pt>
                <c:pt idx="41">
                  <c:v>186.46</c:v>
                </c:pt>
                <c:pt idx="42">
                  <c:v>177.27</c:v>
                </c:pt>
                <c:pt idx="43">
                  <c:v>172.37</c:v>
                </c:pt>
                <c:pt idx="44">
                  <c:v>176.16</c:v>
                </c:pt>
                <c:pt idx="45">
                  <c:v>189.66</c:v>
                </c:pt>
                <c:pt idx="46">
                  <c:v>185.37</c:v>
                </c:pt>
                <c:pt idx="47">
                  <c:v>185.77</c:v>
                </c:pt>
                <c:pt idx="48">
                  <c:v>186.37</c:v>
                </c:pt>
                <c:pt idx="49">
                  <c:v>189.16</c:v>
                </c:pt>
                <c:pt idx="50">
                  <c:v>190.66</c:v>
                </c:pt>
                <c:pt idx="51">
                  <c:v>199.66</c:v>
                </c:pt>
                <c:pt idx="52">
                  <c:v>178.66</c:v>
                </c:pt>
                <c:pt idx="53">
                  <c:v>180.66</c:v>
                </c:pt>
                <c:pt idx="54">
                  <c:v>185.66</c:v>
                </c:pt>
                <c:pt idx="55">
                  <c:v>191.66</c:v>
                </c:pt>
                <c:pt idx="56">
                  <c:v>188.66</c:v>
                </c:pt>
                <c:pt idx="57">
                  <c:v>182.66</c:v>
                </c:pt>
                <c:pt idx="58">
                  <c:v>177.66</c:v>
                </c:pt>
                <c:pt idx="59">
                  <c:v>175.66</c:v>
                </c:pt>
                <c:pt idx="60">
                  <c:v>201.66</c:v>
                </c:pt>
                <c:pt idx="61">
                  <c:v>179.66</c:v>
                </c:pt>
                <c:pt idx="62">
                  <c:v>182.66</c:v>
                </c:pt>
                <c:pt idx="63">
                  <c:v>179.66</c:v>
                </c:pt>
                <c:pt idx="64">
                  <c:v>208.66</c:v>
                </c:pt>
                <c:pt idx="65">
                  <c:v>189.66</c:v>
                </c:pt>
                <c:pt idx="66">
                  <c:v>188.66</c:v>
                </c:pt>
                <c:pt idx="67">
                  <c:v>198.66</c:v>
                </c:pt>
                <c:pt idx="68">
                  <c:v>191.06</c:v>
                </c:pt>
                <c:pt idx="69">
                  <c:v>184.06</c:v>
                </c:pt>
                <c:pt idx="70">
                  <c:v>183.87</c:v>
                </c:pt>
                <c:pt idx="71">
                  <c:v>191.16</c:v>
                </c:pt>
                <c:pt idx="72">
                  <c:v>201.56</c:v>
                </c:pt>
                <c:pt idx="73">
                  <c:v>219.06</c:v>
                </c:pt>
                <c:pt idx="74">
                  <c:v>204.66</c:v>
                </c:pt>
                <c:pt idx="75">
                  <c:v>191.37</c:v>
                </c:pt>
                <c:pt idx="76">
                  <c:v>191.96</c:v>
                </c:pt>
                <c:pt idx="77">
                  <c:v>191.56</c:v>
                </c:pt>
                <c:pt idx="78">
                  <c:v>204.66</c:v>
                </c:pt>
                <c:pt idx="79">
                  <c:v>205.06</c:v>
                </c:pt>
                <c:pt idx="80">
                  <c:v>209.56</c:v>
                </c:pt>
                <c:pt idx="81">
                  <c:v>210.56</c:v>
                </c:pt>
                <c:pt idx="82">
                  <c:v>207.87</c:v>
                </c:pt>
                <c:pt idx="83">
                  <c:v>206.46</c:v>
                </c:pt>
                <c:pt idx="84">
                  <c:v>211.96</c:v>
                </c:pt>
                <c:pt idx="85">
                  <c:v>211.56</c:v>
                </c:pt>
                <c:pt idx="86">
                  <c:v>202.56</c:v>
                </c:pt>
                <c:pt idx="87">
                  <c:v>200.27</c:v>
                </c:pt>
                <c:pt idx="88">
                  <c:v>199.87</c:v>
                </c:pt>
                <c:pt idx="89">
                  <c:v>181.96</c:v>
                </c:pt>
                <c:pt idx="90">
                  <c:v>173.27</c:v>
                </c:pt>
                <c:pt idx="91">
                  <c:v>178.46</c:v>
                </c:pt>
                <c:pt idx="92">
                  <c:v>171.66</c:v>
                </c:pt>
                <c:pt idx="93">
                  <c:v>168.46</c:v>
                </c:pt>
                <c:pt idx="94">
                  <c:v>158.16</c:v>
                </c:pt>
                <c:pt idx="95">
                  <c:v>145.56</c:v>
                </c:pt>
                <c:pt idx="96">
                  <c:v>162.46</c:v>
                </c:pt>
                <c:pt idx="97">
                  <c:v>173.06</c:v>
                </c:pt>
                <c:pt idx="98">
                  <c:v>164.87</c:v>
                </c:pt>
                <c:pt idx="99">
                  <c:v>127.66</c:v>
                </c:pt>
                <c:pt idx="100">
                  <c:v>132.27000000000001</c:v>
                </c:pt>
                <c:pt idx="101">
                  <c:v>105.06</c:v>
                </c:pt>
                <c:pt idx="102">
                  <c:v>140.16</c:v>
                </c:pt>
                <c:pt idx="103">
                  <c:v>144.87</c:v>
                </c:pt>
                <c:pt idx="104">
                  <c:v>139.46</c:v>
                </c:pt>
                <c:pt idx="105">
                  <c:v>83.16</c:v>
                </c:pt>
                <c:pt idx="106">
                  <c:v>105.06</c:v>
                </c:pt>
                <c:pt idx="107">
                  <c:v>112.87</c:v>
                </c:pt>
                <c:pt idx="108">
                  <c:v>120.96</c:v>
                </c:pt>
                <c:pt idx="109">
                  <c:v>139.96</c:v>
                </c:pt>
                <c:pt idx="110">
                  <c:v>125.87</c:v>
                </c:pt>
                <c:pt idx="111">
                  <c:v>129.87</c:v>
                </c:pt>
                <c:pt idx="112">
                  <c:v>140.87</c:v>
                </c:pt>
                <c:pt idx="113">
                  <c:v>156.16</c:v>
                </c:pt>
                <c:pt idx="114">
                  <c:v>141.56</c:v>
                </c:pt>
                <c:pt idx="115">
                  <c:v>141.96</c:v>
                </c:pt>
                <c:pt idx="116">
                  <c:v>155.37</c:v>
                </c:pt>
                <c:pt idx="117">
                  <c:v>151.46</c:v>
                </c:pt>
                <c:pt idx="118">
                  <c:v>143.46</c:v>
                </c:pt>
                <c:pt idx="119">
                  <c:v>135.66</c:v>
                </c:pt>
                <c:pt idx="120">
                  <c:v>137.46</c:v>
                </c:pt>
                <c:pt idx="121">
                  <c:v>144.87</c:v>
                </c:pt>
                <c:pt idx="122">
                  <c:v>156.96</c:v>
                </c:pt>
                <c:pt idx="123">
                  <c:v>127.27</c:v>
                </c:pt>
                <c:pt idx="124">
                  <c:v>153.27000000000001</c:v>
                </c:pt>
                <c:pt idx="125">
                  <c:v>155.56</c:v>
                </c:pt>
                <c:pt idx="126">
                  <c:v>141.37</c:v>
                </c:pt>
                <c:pt idx="127">
                  <c:v>136.56</c:v>
                </c:pt>
                <c:pt idx="128">
                  <c:v>142.37</c:v>
                </c:pt>
                <c:pt idx="129">
                  <c:v>140.37</c:v>
                </c:pt>
                <c:pt idx="130">
                  <c:v>135.96</c:v>
                </c:pt>
                <c:pt idx="131">
                  <c:v>131.87</c:v>
                </c:pt>
                <c:pt idx="132">
                  <c:v>146.66999999999999</c:v>
                </c:pt>
              </c:numCache>
            </c:numRef>
          </c:yVal>
          <c:smooth val="0"/>
          <c:extLst>
            <c:ext xmlns:c16="http://schemas.microsoft.com/office/drawing/2014/chart" uri="{C3380CC4-5D6E-409C-BE32-E72D297353CC}">
              <c16:uniqueId val="{00000006-079E-4F2D-9BB5-E0ECA37C3FB6}"/>
            </c:ext>
          </c:extLst>
        </c:ser>
        <c:dLbls>
          <c:showLegendKey val="0"/>
          <c:showVal val="0"/>
          <c:showCatName val="0"/>
          <c:showSerName val="0"/>
          <c:showPercent val="0"/>
          <c:showBubbleSize val="0"/>
        </c:dLbls>
        <c:axId val="130874752"/>
        <c:axId val="131216896"/>
        <c:extLst>
          <c:ext xmlns:c15="http://schemas.microsoft.com/office/drawing/2012/chart" uri="{02D57815-91ED-43cb-92C2-25804820EDAC}">
            <c15:filteredScatterSeries>
              <c15:ser>
                <c:idx val="2"/>
                <c:order val="1"/>
                <c:tx>
                  <c:strRef>
                    <c:extLst>
                      <c:ext uri="{02D57815-91ED-43cb-92C2-25804820EDAC}">
                        <c15:formulaRef>
                          <c15:sqref>'03N20W35R03S'!$D$1</c15:sqref>
                        </c15:formulaRef>
                      </c:ext>
                    </c:extLst>
                    <c:strCache>
                      <c:ptCount val="1"/>
                      <c:pt idx="0">
                        <c:v>Projects</c:v>
                      </c:pt>
                    </c:strCache>
                  </c:strRef>
                </c:tx>
                <c:marker>
                  <c:symbol val="none"/>
                </c:marker>
                <c:xVal>
                  <c:numRef>
                    <c:extLst>
                      <c:ext uri="{02D57815-91ED-43cb-92C2-25804820EDAC}">
                        <c15:formulaRef>
                          <c15:sqref>'03N20W35R03S'!$A$3:$A$602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c:ext uri="{02D57815-91ED-43cb-92C2-25804820EDAC}">
                        <c15:formulaRef>
                          <c15:sqref>'03N20W35R03S'!$N$3:$N$602</c15:sqref>
                        </c15:formulaRef>
                      </c:ext>
                    </c:extLst>
                    <c:numCache>
                      <c:formatCode>0.00</c:formatCode>
                      <c:ptCount val="600"/>
                      <c:pt idx="0">
                        <c:v>146.12886</c:v>
                      </c:pt>
                      <c:pt idx="1">
                        <c:v>147.58741800000001</c:v>
                      </c:pt>
                      <c:pt idx="2">
                        <c:v>149.76792900000001</c:v>
                      </c:pt>
                      <c:pt idx="3">
                        <c:v>145.760727</c:v>
                      </c:pt>
                      <c:pt idx="4">
                        <c:v>147.907242</c:v>
                      </c:pt>
                      <c:pt idx="5">
                        <c:v>138.265289</c:v>
                      </c:pt>
                      <c:pt idx="6">
                        <c:v>139.75640899999999</c:v>
                      </c:pt>
                      <c:pt idx="7">
                        <c:v>141.159515</c:v>
                      </c:pt>
                      <c:pt idx="8">
                        <c:v>141.816238</c:v>
                      </c:pt>
                      <c:pt idx="9">
                        <c:v>136.20060699999999</c:v>
                      </c:pt>
                      <c:pt idx="10">
                        <c:v>140.09345999999999</c:v>
                      </c:pt>
                      <c:pt idx="11">
                        <c:v>140.657364</c:v>
                      </c:pt>
                      <c:pt idx="12">
                        <c:v>143.81866500000001</c:v>
                      </c:pt>
                      <c:pt idx="13">
                        <c:v>146.21455399999999</c:v>
                      </c:pt>
                      <c:pt idx="14">
                        <c:v>138.74499499999999</c:v>
                      </c:pt>
                      <c:pt idx="15">
                        <c:v>142.084869</c:v>
                      </c:pt>
                      <c:pt idx="16">
                        <c:v>144.43888899999999</c:v>
                      </c:pt>
                      <c:pt idx="17">
                        <c:v>137.600021</c:v>
                      </c:pt>
                      <c:pt idx="18">
                        <c:v>137.676041</c:v>
                      </c:pt>
                      <c:pt idx="19">
                        <c:v>141.196991</c:v>
                      </c:pt>
                      <c:pt idx="20">
                        <c:v>140.57827800000001</c:v>
                      </c:pt>
                      <c:pt idx="21">
                        <c:v>131.42729199999999</c:v>
                      </c:pt>
                      <c:pt idx="22">
                        <c:v>135.937927</c:v>
                      </c:pt>
                      <c:pt idx="23">
                        <c:v>139.889252</c:v>
                      </c:pt>
                      <c:pt idx="24">
                        <c:v>142.76634200000001</c:v>
                      </c:pt>
                      <c:pt idx="25">
                        <c:v>145.00804099999999</c:v>
                      </c:pt>
                      <c:pt idx="26">
                        <c:v>144.76847799999999</c:v>
                      </c:pt>
                      <c:pt idx="27">
                        <c:v>146.077057</c:v>
                      </c:pt>
                      <c:pt idx="28">
                        <c:v>141.921997</c:v>
                      </c:pt>
                      <c:pt idx="29">
                        <c:v>133.76951600000001</c:v>
                      </c:pt>
                      <c:pt idx="30">
                        <c:v>133.22354100000001</c:v>
                      </c:pt>
                      <c:pt idx="31">
                        <c:v>132.645096</c:v>
                      </c:pt>
                      <c:pt idx="32">
                        <c:v>135.01161200000001</c:v>
                      </c:pt>
                      <c:pt idx="33">
                        <c:v>136.83073400000001</c:v>
                      </c:pt>
                      <c:pt idx="34">
                        <c:v>134.81063800000001</c:v>
                      </c:pt>
                      <c:pt idx="35">
                        <c:v>138.141434</c:v>
                      </c:pt>
                      <c:pt idx="36">
                        <c:v>141.14567600000001</c:v>
                      </c:pt>
                      <c:pt idx="37">
                        <c:v>136.54920999999999</c:v>
                      </c:pt>
                      <c:pt idx="38">
                        <c:v>137.91400100000001</c:v>
                      </c:pt>
                      <c:pt idx="39">
                        <c:v>139.19992099999999</c:v>
                      </c:pt>
                      <c:pt idx="40">
                        <c:v>134.002533</c:v>
                      </c:pt>
                      <c:pt idx="41">
                        <c:v>136.53121899999999</c:v>
                      </c:pt>
                      <c:pt idx="42">
                        <c:v>134.266907</c:v>
                      </c:pt>
                      <c:pt idx="43">
                        <c:v>135.88059999999999</c:v>
                      </c:pt>
                      <c:pt idx="44">
                        <c:v>133.64004499999999</c:v>
                      </c:pt>
                      <c:pt idx="45">
                        <c:v>131.633118</c:v>
                      </c:pt>
                      <c:pt idx="46">
                        <c:v>134.24795499999999</c:v>
                      </c:pt>
                      <c:pt idx="47">
                        <c:v>137.65683000000001</c:v>
                      </c:pt>
                      <c:pt idx="48">
                        <c:v>140.36132799999999</c:v>
                      </c:pt>
                      <c:pt idx="49">
                        <c:v>142.337997</c:v>
                      </c:pt>
                      <c:pt idx="50">
                        <c:v>135.53022799999999</c:v>
                      </c:pt>
                      <c:pt idx="51">
                        <c:v>133.52973900000001</c:v>
                      </c:pt>
                      <c:pt idx="52">
                        <c:v>131.958405</c:v>
                      </c:pt>
                      <c:pt idx="53">
                        <c:v>135.39241000000001</c:v>
                      </c:pt>
                      <c:pt idx="54">
                        <c:v>130.79078699999999</c:v>
                      </c:pt>
                      <c:pt idx="55">
                        <c:v>126.87158199999999</c:v>
                      </c:pt>
                      <c:pt idx="56">
                        <c:v>127.39785800000001</c:v>
                      </c:pt>
                      <c:pt idx="57">
                        <c:v>131.582077</c:v>
                      </c:pt>
                      <c:pt idx="58">
                        <c:v>134.806915</c:v>
                      </c:pt>
                      <c:pt idx="59">
                        <c:v>137.41700700000001</c:v>
                      </c:pt>
                      <c:pt idx="60">
                        <c:v>139.62217699999999</c:v>
                      </c:pt>
                      <c:pt idx="61">
                        <c:v>141.05128500000001</c:v>
                      </c:pt>
                      <c:pt idx="62">
                        <c:v>142.86724899999999</c:v>
                      </c:pt>
                      <c:pt idx="63">
                        <c:v>144.48950199999999</c:v>
                      </c:pt>
                      <c:pt idx="64">
                        <c:v>135.16217</c:v>
                      </c:pt>
                      <c:pt idx="65">
                        <c:v>130.084564</c:v>
                      </c:pt>
                      <c:pt idx="66">
                        <c:v>127.51799</c:v>
                      </c:pt>
                      <c:pt idx="67">
                        <c:v>130.582718</c:v>
                      </c:pt>
                      <c:pt idx="68">
                        <c:v>127.452316</c:v>
                      </c:pt>
                      <c:pt idx="69">
                        <c:v>128.973648</c:v>
                      </c:pt>
                      <c:pt idx="70">
                        <c:v>132.41149899999999</c:v>
                      </c:pt>
                      <c:pt idx="71">
                        <c:v>135.29577599999999</c:v>
                      </c:pt>
                      <c:pt idx="72">
                        <c:v>136.35017400000001</c:v>
                      </c:pt>
                      <c:pt idx="73">
                        <c:v>138.65978999999999</c:v>
                      </c:pt>
                      <c:pt idx="74">
                        <c:v>139.956299</c:v>
                      </c:pt>
                      <c:pt idx="75">
                        <c:v>141.59704600000001</c:v>
                      </c:pt>
                      <c:pt idx="76">
                        <c:v>134.74522400000001</c:v>
                      </c:pt>
                      <c:pt idx="77">
                        <c:v>129.44281000000001</c:v>
                      </c:pt>
                      <c:pt idx="78">
                        <c:v>131.100739</c:v>
                      </c:pt>
                      <c:pt idx="79">
                        <c:v>120.97818000000001</c:v>
                      </c:pt>
                      <c:pt idx="80">
                        <c:v>123.807007</c:v>
                      </c:pt>
                      <c:pt idx="81">
                        <c:v>128.82290599999999</c:v>
                      </c:pt>
                      <c:pt idx="82">
                        <c:v>131.812363</c:v>
                      </c:pt>
                      <c:pt idx="83">
                        <c:v>134.69438199999999</c:v>
                      </c:pt>
                      <c:pt idx="84">
                        <c:v>137.03421</c:v>
                      </c:pt>
                      <c:pt idx="85">
                        <c:v>138.92295799999999</c:v>
                      </c:pt>
                      <c:pt idx="86">
                        <c:v>140.78218100000001</c:v>
                      </c:pt>
                      <c:pt idx="87">
                        <c:v>137.56643700000001</c:v>
                      </c:pt>
                      <c:pt idx="88">
                        <c:v>131.72551000000001</c:v>
                      </c:pt>
                      <c:pt idx="89">
                        <c:v>128.81085200000001</c:v>
                      </c:pt>
                      <c:pt idx="90">
                        <c:v>131.35794100000001</c:v>
                      </c:pt>
                      <c:pt idx="91">
                        <c:v>133.31648300000001</c:v>
                      </c:pt>
                      <c:pt idx="92">
                        <c:v>134.693512</c:v>
                      </c:pt>
                      <c:pt idx="93">
                        <c:v>130.79454000000001</c:v>
                      </c:pt>
                      <c:pt idx="94">
                        <c:v>126.19212300000001</c:v>
                      </c:pt>
                      <c:pt idx="95">
                        <c:v>130.72399899999999</c:v>
                      </c:pt>
                      <c:pt idx="96">
                        <c:v>133.698914</c:v>
                      </c:pt>
                      <c:pt idx="97">
                        <c:v>136.23393200000001</c:v>
                      </c:pt>
                      <c:pt idx="98">
                        <c:v>138.58107000000001</c:v>
                      </c:pt>
                      <c:pt idx="99">
                        <c:v>138.90754699999999</c:v>
                      </c:pt>
                      <c:pt idx="100">
                        <c:v>136.73864699999999</c:v>
                      </c:pt>
                      <c:pt idx="101">
                        <c:v>126.12698399999999</c:v>
                      </c:pt>
                      <c:pt idx="102">
                        <c:v>127.234756</c:v>
                      </c:pt>
                      <c:pt idx="103">
                        <c:v>128.123627</c:v>
                      </c:pt>
                      <c:pt idx="104">
                        <c:v>131.10054</c:v>
                      </c:pt>
                      <c:pt idx="105">
                        <c:v>129.92304999999999</c:v>
                      </c:pt>
                      <c:pt idx="106">
                        <c:v>125.72905</c:v>
                      </c:pt>
                      <c:pt idx="107">
                        <c:v>130.01426699999999</c:v>
                      </c:pt>
                      <c:pt idx="108">
                        <c:v>133.37318400000001</c:v>
                      </c:pt>
                      <c:pt idx="109">
                        <c:v>135.497849</c:v>
                      </c:pt>
                      <c:pt idx="110">
                        <c:v>137.55798300000001</c:v>
                      </c:pt>
                      <c:pt idx="111">
                        <c:v>138.48172</c:v>
                      </c:pt>
                      <c:pt idx="112">
                        <c:v>130.36039700000001</c:v>
                      </c:pt>
                      <c:pt idx="113">
                        <c:v>125.70365899999999</c:v>
                      </c:pt>
                      <c:pt idx="114">
                        <c:v>123.533478</c:v>
                      </c:pt>
                      <c:pt idx="115">
                        <c:v>121.56755100000001</c:v>
                      </c:pt>
                      <c:pt idx="116">
                        <c:v>126.36828600000001</c:v>
                      </c:pt>
                      <c:pt idx="117">
                        <c:v>125.99395799999999</c:v>
                      </c:pt>
                      <c:pt idx="118">
                        <c:v>127.74290500000001</c:v>
                      </c:pt>
                      <c:pt idx="119">
                        <c:v>130.58732599999999</c:v>
                      </c:pt>
                      <c:pt idx="120">
                        <c:v>133.293533</c:v>
                      </c:pt>
                      <c:pt idx="121">
                        <c:v>135.415863</c:v>
                      </c:pt>
                      <c:pt idx="122">
                        <c:v>136.524002</c:v>
                      </c:pt>
                      <c:pt idx="123">
                        <c:v>138.30718999999999</c:v>
                      </c:pt>
                      <c:pt idx="124">
                        <c:v>130.59689299999999</c:v>
                      </c:pt>
                      <c:pt idx="125">
                        <c:v>124.674316</c:v>
                      </c:pt>
                      <c:pt idx="126">
                        <c:v>123.81933599999999</c:v>
                      </c:pt>
                      <c:pt idx="127">
                        <c:v>122.97178600000001</c:v>
                      </c:pt>
                      <c:pt idx="128">
                        <c:v>122.003006</c:v>
                      </c:pt>
                      <c:pt idx="129">
                        <c:v>126.35952800000001</c:v>
                      </c:pt>
                      <c:pt idx="130">
                        <c:v>126.54283100000001</c:v>
                      </c:pt>
                      <c:pt idx="131">
                        <c:v>129.86842300000001</c:v>
                      </c:pt>
                      <c:pt idx="132">
                        <c:v>132.491333</c:v>
                      </c:pt>
                      <c:pt idx="133">
                        <c:v>134.54109199999999</c:v>
                      </c:pt>
                      <c:pt idx="134">
                        <c:v>136.537216</c:v>
                      </c:pt>
                      <c:pt idx="135">
                        <c:v>138.13215600000001</c:v>
                      </c:pt>
                      <c:pt idx="136">
                        <c:v>138.84410099999999</c:v>
                      </c:pt>
                      <c:pt idx="137">
                        <c:v>122.41490200000001</c:v>
                      </c:pt>
                      <c:pt idx="138">
                        <c:v>122.15441899999999</c:v>
                      </c:pt>
                      <c:pt idx="139">
                        <c:v>122.114563</c:v>
                      </c:pt>
                      <c:pt idx="140">
                        <c:v>121.61755400000001</c:v>
                      </c:pt>
                      <c:pt idx="141">
                        <c:v>126.014938</c:v>
                      </c:pt>
                      <c:pt idx="142">
                        <c:v>125.41825900000001</c:v>
                      </c:pt>
                      <c:pt idx="143">
                        <c:v>128.89621</c:v>
                      </c:pt>
                      <c:pt idx="144">
                        <c:v>130.96757500000001</c:v>
                      </c:pt>
                      <c:pt idx="145">
                        <c:v>132.589035</c:v>
                      </c:pt>
                      <c:pt idx="146">
                        <c:v>134.655472</c:v>
                      </c:pt>
                      <c:pt idx="147">
                        <c:v>136.55128500000001</c:v>
                      </c:pt>
                      <c:pt idx="148">
                        <c:v>129.243774</c:v>
                      </c:pt>
                      <c:pt idx="149">
                        <c:v>123.620499</c:v>
                      </c:pt>
                      <c:pt idx="150">
                        <c:v>120.90527299999999</c:v>
                      </c:pt>
                      <c:pt idx="151">
                        <c:v>123.80474899999999</c:v>
                      </c:pt>
                      <c:pt idx="152">
                        <c:v>120.736572</c:v>
                      </c:pt>
                      <c:pt idx="153">
                        <c:v>124.74809300000001</c:v>
                      </c:pt>
                      <c:pt idx="154">
                        <c:v>125.47232099999999</c:v>
                      </c:pt>
                      <c:pt idx="155">
                        <c:v>128.49868799999999</c:v>
                      </c:pt>
                      <c:pt idx="156">
                        <c:v>131.25190699999999</c:v>
                      </c:pt>
                      <c:pt idx="157">
                        <c:v>133.23460399999999</c:v>
                      </c:pt>
                      <c:pt idx="158">
                        <c:v>135.20713799999999</c:v>
                      </c:pt>
                      <c:pt idx="159">
                        <c:v>136.297867</c:v>
                      </c:pt>
                      <c:pt idx="160">
                        <c:v>128.46397400000001</c:v>
                      </c:pt>
                      <c:pt idx="161">
                        <c:v>122.45648199999999</c:v>
                      </c:pt>
                      <c:pt idx="162">
                        <c:v>121.89044200000001</c:v>
                      </c:pt>
                      <c:pt idx="163">
                        <c:v>121.278549</c:v>
                      </c:pt>
                      <c:pt idx="164">
                        <c:v>120.49139400000001</c:v>
                      </c:pt>
                      <c:pt idx="165">
                        <c:v>122.87893700000001</c:v>
                      </c:pt>
                      <c:pt idx="166">
                        <c:v>124.48336800000001</c:v>
                      </c:pt>
                      <c:pt idx="167">
                        <c:v>127.82562300000001</c:v>
                      </c:pt>
                      <c:pt idx="168">
                        <c:v>130.19769299999999</c:v>
                      </c:pt>
                      <c:pt idx="169">
                        <c:v>132.38035600000001</c:v>
                      </c:pt>
                      <c:pt idx="170">
                        <c:v>134.30836500000001</c:v>
                      </c:pt>
                      <c:pt idx="171">
                        <c:v>135.313614</c:v>
                      </c:pt>
                      <c:pt idx="172">
                        <c:v>127.83445699999999</c:v>
                      </c:pt>
                      <c:pt idx="173">
                        <c:v>122.02713</c:v>
                      </c:pt>
                      <c:pt idx="174">
                        <c:v>121.81849700000001</c:v>
                      </c:pt>
                      <c:pt idx="175">
                        <c:v>121.55924999999999</c:v>
                      </c:pt>
                      <c:pt idx="176">
                        <c:v>121.12171900000001</c:v>
                      </c:pt>
                      <c:pt idx="177">
                        <c:v>120.39077800000001</c:v>
                      </c:pt>
                      <c:pt idx="178">
                        <c:v>124.39413500000001</c:v>
                      </c:pt>
                      <c:pt idx="179">
                        <c:v>127.32531700000001</c:v>
                      </c:pt>
                      <c:pt idx="180">
                        <c:v>125.60581999999999</c:v>
                      </c:pt>
                      <c:pt idx="181">
                        <c:v>128.40889000000001</c:v>
                      </c:pt>
                      <c:pt idx="182">
                        <c:v>131.107147</c:v>
                      </c:pt>
                      <c:pt idx="183">
                        <c:v>126.441971</c:v>
                      </c:pt>
                      <c:pt idx="184">
                        <c:v>125.353745</c:v>
                      </c:pt>
                      <c:pt idx="185">
                        <c:v>124.55577099999999</c:v>
                      </c:pt>
                      <c:pt idx="186">
                        <c:v>123.62583900000001</c:v>
                      </c:pt>
                      <c:pt idx="187">
                        <c:v>118.32032799999999</c:v>
                      </c:pt>
                      <c:pt idx="188">
                        <c:v>117.91833500000001</c:v>
                      </c:pt>
                      <c:pt idx="189">
                        <c:v>122.020081</c:v>
                      </c:pt>
                      <c:pt idx="190">
                        <c:v>124.018845</c:v>
                      </c:pt>
                      <c:pt idx="191">
                        <c:v>127.07441700000001</c:v>
                      </c:pt>
                      <c:pt idx="192">
                        <c:v>127.79875200000001</c:v>
                      </c:pt>
                      <c:pt idx="193">
                        <c:v>129.66333</c:v>
                      </c:pt>
                      <c:pt idx="194">
                        <c:v>131.848816</c:v>
                      </c:pt>
                      <c:pt idx="195">
                        <c:v>133.042236</c:v>
                      </c:pt>
                      <c:pt idx="196">
                        <c:v>126.26391599999999</c:v>
                      </c:pt>
                      <c:pt idx="197">
                        <c:v>121.15988200000001</c:v>
                      </c:pt>
                      <c:pt idx="198">
                        <c:v>119.33480800000001</c:v>
                      </c:pt>
                      <c:pt idx="199">
                        <c:v>117.73526000000001</c:v>
                      </c:pt>
                      <c:pt idx="200">
                        <c:v>116.216736</c:v>
                      </c:pt>
                      <c:pt idx="201">
                        <c:v>119.643631</c:v>
                      </c:pt>
                      <c:pt idx="202">
                        <c:v>123.397919</c:v>
                      </c:pt>
                      <c:pt idx="203">
                        <c:v>126.31062299999999</c:v>
                      </c:pt>
                      <c:pt idx="204">
                        <c:v>128.13452100000001</c:v>
                      </c:pt>
                      <c:pt idx="205">
                        <c:v>129.27516199999999</c:v>
                      </c:pt>
                      <c:pt idx="206">
                        <c:v>131.287003</c:v>
                      </c:pt>
                      <c:pt idx="207">
                        <c:v>125.378647</c:v>
                      </c:pt>
                      <c:pt idx="208">
                        <c:v>122.48521400000001</c:v>
                      </c:pt>
                      <c:pt idx="209">
                        <c:v>122.10083</c:v>
                      </c:pt>
                      <c:pt idx="210">
                        <c:v>121.087097</c:v>
                      </c:pt>
                      <c:pt idx="211">
                        <c:v>122.922134</c:v>
                      </c:pt>
                      <c:pt idx="212">
                        <c:v>121.50328099999999</c:v>
                      </c:pt>
                      <c:pt idx="213">
                        <c:v>122.17031900000001</c:v>
                      </c:pt>
                      <c:pt idx="214">
                        <c:v>120.74328600000001</c:v>
                      </c:pt>
                      <c:pt idx="215">
                        <c:v>124.24565100000001</c:v>
                      </c:pt>
                      <c:pt idx="216">
                        <c:v>119.43383800000001</c:v>
                      </c:pt>
                      <c:pt idx="217">
                        <c:v>122.60351600000001</c:v>
                      </c:pt>
                      <c:pt idx="218">
                        <c:v>125.81277499999999</c:v>
                      </c:pt>
                      <c:pt idx="219">
                        <c:v>127.88154599999999</c:v>
                      </c:pt>
                      <c:pt idx="220">
                        <c:v>122.29199199999999</c:v>
                      </c:pt>
                      <c:pt idx="221">
                        <c:v>122.155609</c:v>
                      </c:pt>
                      <c:pt idx="222">
                        <c:v>121.85990899999999</c:v>
                      </c:pt>
                      <c:pt idx="223">
                        <c:v>121.53890999999999</c:v>
                      </c:pt>
                      <c:pt idx="224">
                        <c:v>121.23010300000001</c:v>
                      </c:pt>
                      <c:pt idx="225">
                        <c:v>120.12809799999999</c:v>
                      </c:pt>
                      <c:pt idx="226">
                        <c:v>119.916504</c:v>
                      </c:pt>
                      <c:pt idx="227">
                        <c:v>123.52290300000001</c:v>
                      </c:pt>
                      <c:pt idx="228">
                        <c:v>126.43473800000001</c:v>
                      </c:pt>
                      <c:pt idx="229">
                        <c:v>128.48204000000001</c:v>
                      </c:pt>
                      <c:pt idx="230">
                        <c:v>130.49026499999999</c:v>
                      </c:pt>
                      <c:pt idx="231">
                        <c:v>125.49517800000001</c:v>
                      </c:pt>
                      <c:pt idx="232">
                        <c:v>128.13674900000001</c:v>
                      </c:pt>
                      <c:pt idx="233">
                        <c:v>118.131653</c:v>
                      </c:pt>
                      <c:pt idx="234">
                        <c:v>117.72061199999999</c:v>
                      </c:pt>
                      <c:pt idx="235">
                        <c:v>117.41716</c:v>
                      </c:pt>
                      <c:pt idx="236">
                        <c:v>116.855301</c:v>
                      </c:pt>
                      <c:pt idx="237">
                        <c:v>116.138947</c:v>
                      </c:pt>
                      <c:pt idx="238">
                        <c:v>119.94937100000001</c:v>
                      </c:pt>
                      <c:pt idx="239">
                        <c:v>123.23376500000001</c:v>
                      </c:pt>
                      <c:pt idx="240">
                        <c:v>125.80084199999999</c:v>
                      </c:pt>
                      <c:pt idx="241">
                        <c:v>127.72204600000001</c:v>
                      </c:pt>
                      <c:pt idx="242">
                        <c:v>129.42527799999999</c:v>
                      </c:pt>
                      <c:pt idx="243">
                        <c:v>130.81272899999999</c:v>
                      </c:pt>
                      <c:pt idx="244">
                        <c:v>126.69950900000001</c:v>
                      </c:pt>
                      <c:pt idx="245">
                        <c:v>116.71890999999999</c:v>
                      </c:pt>
                      <c:pt idx="246">
                        <c:v>114.073837</c:v>
                      </c:pt>
                      <c:pt idx="247">
                        <c:v>111.962074</c:v>
                      </c:pt>
                      <c:pt idx="248">
                        <c:v>115.46925400000001</c:v>
                      </c:pt>
                      <c:pt idx="249">
                        <c:v>117.93971300000001</c:v>
                      </c:pt>
                      <c:pt idx="250">
                        <c:v>120.82202100000001</c:v>
                      </c:pt>
                      <c:pt idx="251">
                        <c:v>121.952789</c:v>
                      </c:pt>
                      <c:pt idx="252">
                        <c:v>124.589935</c:v>
                      </c:pt>
                      <c:pt idx="253">
                        <c:v>126.50419600000001</c:v>
                      </c:pt>
                      <c:pt idx="254">
                        <c:v>128.31930500000001</c:v>
                      </c:pt>
                      <c:pt idx="255">
                        <c:v>129.96005199999999</c:v>
                      </c:pt>
                      <c:pt idx="256">
                        <c:v>116.855164</c:v>
                      </c:pt>
                      <c:pt idx="257">
                        <c:v>117.01707500000001</c:v>
                      </c:pt>
                      <c:pt idx="258">
                        <c:v>113.86571499999999</c:v>
                      </c:pt>
                      <c:pt idx="259">
                        <c:v>114.878395</c:v>
                      </c:pt>
                      <c:pt idx="260">
                        <c:v>111.710587</c:v>
                      </c:pt>
                      <c:pt idx="261">
                        <c:v>115.528694</c:v>
                      </c:pt>
                      <c:pt idx="262">
                        <c:v>118.857224</c:v>
                      </c:pt>
                      <c:pt idx="263">
                        <c:v>121.75582900000001</c:v>
                      </c:pt>
                      <c:pt idx="264">
                        <c:v>124.16957099999999</c:v>
                      </c:pt>
                      <c:pt idx="265">
                        <c:v>122.95628400000001</c:v>
                      </c:pt>
                      <c:pt idx="266">
                        <c:v>125.445313</c:v>
                      </c:pt>
                      <c:pt idx="267">
                        <c:v>127.30796799999999</c:v>
                      </c:pt>
                      <c:pt idx="268">
                        <c:v>121.10938999999999</c:v>
                      </c:pt>
                      <c:pt idx="269">
                        <c:v>116.36367799999999</c:v>
                      </c:pt>
                      <c:pt idx="270">
                        <c:v>115.719818</c:v>
                      </c:pt>
                      <c:pt idx="271">
                        <c:v>115.08667</c:v>
                      </c:pt>
                      <c:pt idx="272">
                        <c:v>114.35672</c:v>
                      </c:pt>
                      <c:pt idx="273">
                        <c:v>113.551529</c:v>
                      </c:pt>
                      <c:pt idx="274">
                        <c:v>117.545883</c:v>
                      </c:pt>
                      <c:pt idx="275">
                        <c:v>120.79878199999999</c:v>
                      </c:pt>
                      <c:pt idx="276">
                        <c:v>123.30853300000001</c:v>
                      </c:pt>
                      <c:pt idx="277">
                        <c:v>121.644882</c:v>
                      </c:pt>
                      <c:pt idx="278">
                        <c:v>123.71060199999999</c:v>
                      </c:pt>
                      <c:pt idx="279">
                        <c:v>125.77417</c:v>
                      </c:pt>
                      <c:pt idx="280">
                        <c:v>123.74142499999999</c:v>
                      </c:pt>
                      <c:pt idx="281">
                        <c:v>114.78376799999999</c:v>
                      </c:pt>
                      <c:pt idx="282">
                        <c:v>114.917107</c:v>
                      </c:pt>
                      <c:pt idx="283">
                        <c:v>114.96996300000001</c:v>
                      </c:pt>
                      <c:pt idx="284">
                        <c:v>114.68682099999999</c:v>
                      </c:pt>
                      <c:pt idx="285">
                        <c:v>114.226364</c:v>
                      </c:pt>
                      <c:pt idx="286">
                        <c:v>117.97361799999999</c:v>
                      </c:pt>
                      <c:pt idx="287">
                        <c:v>119.33873</c:v>
                      </c:pt>
                      <c:pt idx="288">
                        <c:v>122.169006</c:v>
                      </c:pt>
                      <c:pt idx="289">
                        <c:v>124.35209699999999</c:v>
                      </c:pt>
                      <c:pt idx="290">
                        <c:v>126.43139600000001</c:v>
                      </c:pt>
                      <c:pt idx="291">
                        <c:v>127.83067299999999</c:v>
                      </c:pt>
                      <c:pt idx="292">
                        <c:v>112.413589</c:v>
                      </c:pt>
                      <c:pt idx="293">
                        <c:v>114.674179</c:v>
                      </c:pt>
                      <c:pt idx="294">
                        <c:v>114.392616</c:v>
                      </c:pt>
                      <c:pt idx="295">
                        <c:v>113.737228</c:v>
                      </c:pt>
                      <c:pt idx="296">
                        <c:v>113.02647399999999</c:v>
                      </c:pt>
                      <c:pt idx="297">
                        <c:v>112.26545</c:v>
                      </c:pt>
                      <c:pt idx="298">
                        <c:v>115.956329</c:v>
                      </c:pt>
                      <c:pt idx="299">
                        <c:v>119.07287600000001</c:v>
                      </c:pt>
                      <c:pt idx="300">
                        <c:v>121.55372600000001</c:v>
                      </c:pt>
                      <c:pt idx="301">
                        <c:v>123.08218400000001</c:v>
                      </c:pt>
                      <c:pt idx="302">
                        <c:v>123.096664</c:v>
                      </c:pt>
                      <c:pt idx="303">
                        <c:v>124.53817699999999</c:v>
                      </c:pt>
                      <c:pt idx="304">
                        <c:v>126.504471</c:v>
                      </c:pt>
                      <c:pt idx="305">
                        <c:v>112.53480500000001</c:v>
                      </c:pt>
                      <c:pt idx="306">
                        <c:v>111.830894</c:v>
                      </c:pt>
                      <c:pt idx="307">
                        <c:v>113.25187699999999</c:v>
                      </c:pt>
                      <c:pt idx="308">
                        <c:v>112.25754499999999</c:v>
                      </c:pt>
                      <c:pt idx="309">
                        <c:v>111.10612500000001</c:v>
                      </c:pt>
                      <c:pt idx="310">
                        <c:v>114.97268699999999</c:v>
                      </c:pt>
                      <c:pt idx="311">
                        <c:v>118.29432700000001</c:v>
                      </c:pt>
                      <c:pt idx="312">
                        <c:v>120.91915900000001</c:v>
                      </c:pt>
                      <c:pt idx="313">
                        <c:v>122.37303199999999</c:v>
                      </c:pt>
                      <c:pt idx="314">
                        <c:v>115.28478200000001</c:v>
                      </c:pt>
                      <c:pt idx="315">
                        <c:v>118.56826799999999</c:v>
                      </c:pt>
                      <c:pt idx="316">
                        <c:v>120.991501</c:v>
                      </c:pt>
                      <c:pt idx="317">
                        <c:v>114.569695</c:v>
                      </c:pt>
                      <c:pt idx="318">
                        <c:v>114.624855</c:v>
                      </c:pt>
                      <c:pt idx="319">
                        <c:v>114.764931</c:v>
                      </c:pt>
                      <c:pt idx="320">
                        <c:v>114.71611799999999</c:v>
                      </c:pt>
                      <c:pt idx="321">
                        <c:v>114.170723</c:v>
                      </c:pt>
                      <c:pt idx="322">
                        <c:v>114.05651899999999</c:v>
                      </c:pt>
                      <c:pt idx="323">
                        <c:v>116.79576900000001</c:v>
                      </c:pt>
                      <c:pt idx="324">
                        <c:v>119.542709</c:v>
                      </c:pt>
                      <c:pt idx="325">
                        <c:v>120.24453700000001</c:v>
                      </c:pt>
                      <c:pt idx="326">
                        <c:v>122.04956100000001</c:v>
                      </c:pt>
                      <c:pt idx="327">
                        <c:v>122.41293300000001</c:v>
                      </c:pt>
                      <c:pt idx="328">
                        <c:v>121.134567</c:v>
                      </c:pt>
                      <c:pt idx="329">
                        <c:v>112.187721</c:v>
                      </c:pt>
                      <c:pt idx="330">
                        <c:v>110.418747</c:v>
                      </c:pt>
                      <c:pt idx="331">
                        <c:v>108.996613</c:v>
                      </c:pt>
                      <c:pt idx="332">
                        <c:v>107.581474</c:v>
                      </c:pt>
                      <c:pt idx="333">
                        <c:v>112.126015</c:v>
                      </c:pt>
                      <c:pt idx="334">
                        <c:v>114.673607</c:v>
                      </c:pt>
                      <c:pt idx="335">
                        <c:v>117.619293</c:v>
                      </c:pt>
                      <c:pt idx="336">
                        <c:v>119.97511299999999</c:v>
                      </c:pt>
                      <c:pt idx="337">
                        <c:v>121.892685</c:v>
                      </c:pt>
                      <c:pt idx="338">
                        <c:v>123.80403100000001</c:v>
                      </c:pt>
                      <c:pt idx="339">
                        <c:v>125.49020400000001</c:v>
                      </c:pt>
                      <c:pt idx="340">
                        <c:v>117.33961500000001</c:v>
                      </c:pt>
                      <c:pt idx="341">
                        <c:v>111.120392</c:v>
                      </c:pt>
                      <c:pt idx="342">
                        <c:v>111.860924</c:v>
                      </c:pt>
                      <c:pt idx="343">
                        <c:v>112.294785</c:v>
                      </c:pt>
                      <c:pt idx="344">
                        <c:v>115.54740099999999</c:v>
                      </c:pt>
                      <c:pt idx="345">
                        <c:v>114.89806400000001</c:v>
                      </c:pt>
                      <c:pt idx="346">
                        <c:v>114.793091</c:v>
                      </c:pt>
                      <c:pt idx="347">
                        <c:v>114.443146</c:v>
                      </c:pt>
                      <c:pt idx="348">
                        <c:v>117.77713</c:v>
                      </c:pt>
                      <c:pt idx="349">
                        <c:v>120.30699200000001</c:v>
                      </c:pt>
                      <c:pt idx="350">
                        <c:v>116.204666</c:v>
                      </c:pt>
                      <c:pt idx="351">
                        <c:v>118.68000799999999</c:v>
                      </c:pt>
                      <c:pt idx="352">
                        <c:v>115.14640799999999</c:v>
                      </c:pt>
                      <c:pt idx="353">
                        <c:v>112.311317</c:v>
                      </c:pt>
                      <c:pt idx="354">
                        <c:v>111.537498</c:v>
                      </c:pt>
                      <c:pt idx="355">
                        <c:v>110.81751300000001</c:v>
                      </c:pt>
                      <c:pt idx="356">
                        <c:v>111.916656</c:v>
                      </c:pt>
                      <c:pt idx="357">
                        <c:v>113.364304</c:v>
                      </c:pt>
                      <c:pt idx="358">
                        <c:v>111.88028</c:v>
                      </c:pt>
                      <c:pt idx="359">
                        <c:v>115.21637699999999</c:v>
                      </c:pt>
                      <c:pt idx="360">
                        <c:v>118.072495</c:v>
                      </c:pt>
                      <c:pt idx="361">
                        <c:v>120.16821300000001</c:v>
                      </c:pt>
                      <c:pt idx="362">
                        <c:v>121.77577199999999</c:v>
                      </c:pt>
                      <c:pt idx="363">
                        <c:v>123.31809999999999</c:v>
                      </c:pt>
                      <c:pt idx="364">
                        <c:v>115.738731</c:v>
                      </c:pt>
                      <c:pt idx="365">
                        <c:v>109.934715</c:v>
                      </c:pt>
                      <c:pt idx="366">
                        <c:v>109.951691</c:v>
                      </c:pt>
                      <c:pt idx="367">
                        <c:v>109.80896799999999</c:v>
                      </c:pt>
                      <c:pt idx="368">
                        <c:v>109.405113</c:v>
                      </c:pt>
                      <c:pt idx="369">
                        <c:v>108.853264</c:v>
                      </c:pt>
                      <c:pt idx="370">
                        <c:v>112.754608</c:v>
                      </c:pt>
                      <c:pt idx="371">
                        <c:v>114.812607</c:v>
                      </c:pt>
                      <c:pt idx="372">
                        <c:v>117.40046699999999</c:v>
                      </c:pt>
                      <c:pt idx="373">
                        <c:v>114.951843</c:v>
                      </c:pt>
                      <c:pt idx="374">
                        <c:v>117.387787</c:v>
                      </c:pt>
                      <c:pt idx="375">
                        <c:v>115.602737</c:v>
                      </c:pt>
                      <c:pt idx="376">
                        <c:v>113.594131</c:v>
                      </c:pt>
                      <c:pt idx="377">
                        <c:v>112.102806</c:v>
                      </c:pt>
                      <c:pt idx="378">
                        <c:v>109.33152800000001</c:v>
                      </c:pt>
                      <c:pt idx="379">
                        <c:v>110.542824</c:v>
                      </c:pt>
                      <c:pt idx="380">
                        <c:v>110.72163399999999</c:v>
                      </c:pt>
                      <c:pt idx="381">
                        <c:v>107.853302</c:v>
                      </c:pt>
                      <c:pt idx="382">
                        <c:v>111.674896</c:v>
                      </c:pt>
                      <c:pt idx="383">
                        <c:v>114.68913999999999</c:v>
                      </c:pt>
                      <c:pt idx="384">
                        <c:v>117.23176599999999</c:v>
                      </c:pt>
                      <c:pt idx="385">
                        <c:v>119.25138899999999</c:v>
                      </c:pt>
                      <c:pt idx="386">
                        <c:v>121.025879</c:v>
                      </c:pt>
                      <c:pt idx="387">
                        <c:v>116.49147000000001</c:v>
                      </c:pt>
                      <c:pt idx="388">
                        <c:v>112.75752300000001</c:v>
                      </c:pt>
                      <c:pt idx="389">
                        <c:v>110.02471199999999</c:v>
                      </c:pt>
                      <c:pt idx="390">
                        <c:v>111.93094600000001</c:v>
                      </c:pt>
                      <c:pt idx="391">
                        <c:v>113.29174</c:v>
                      </c:pt>
                      <c:pt idx="392">
                        <c:v>114.169777</c:v>
                      </c:pt>
                      <c:pt idx="393">
                        <c:v>116.551025</c:v>
                      </c:pt>
                      <c:pt idx="394">
                        <c:v>110.77467300000001</c:v>
                      </c:pt>
                      <c:pt idx="395">
                        <c:v>110.90574599999999</c:v>
                      </c:pt>
                      <c:pt idx="396">
                        <c:v>107.874741</c:v>
                      </c:pt>
                      <c:pt idx="397">
                        <c:v>111.51268</c:v>
                      </c:pt>
                      <c:pt idx="398">
                        <c:v>114.424271</c:v>
                      </c:pt>
                      <c:pt idx="399">
                        <c:v>116.071388</c:v>
                      </c:pt>
                      <c:pt idx="400">
                        <c:v>110.70597100000001</c:v>
                      </c:pt>
                      <c:pt idx="401">
                        <c:v>110.815414</c:v>
                      </c:pt>
                      <c:pt idx="402">
                        <c:v>105.47022200000001</c:v>
                      </c:pt>
                      <c:pt idx="403">
                        <c:v>107.06413999999999</c:v>
                      </c:pt>
                      <c:pt idx="404">
                        <c:v>110.88196600000001</c:v>
                      </c:pt>
                      <c:pt idx="405">
                        <c:v>112.838921</c:v>
                      </c:pt>
                      <c:pt idx="406">
                        <c:v>115.32307400000001</c:v>
                      </c:pt>
                      <c:pt idx="407">
                        <c:v>111.433342</c:v>
                      </c:pt>
                      <c:pt idx="408">
                        <c:v>114.450928</c:v>
                      </c:pt>
                      <c:pt idx="409">
                        <c:v>109.065735</c:v>
                      </c:pt>
                      <c:pt idx="410">
                        <c:v>112.59648900000001</c:v>
                      </c:pt>
                      <c:pt idx="411">
                        <c:v>115.141487</c:v>
                      </c:pt>
                      <c:pt idx="412">
                        <c:v>109.27722199999999</c:v>
                      </c:pt>
                      <c:pt idx="413">
                        <c:v>110.766373</c:v>
                      </c:pt>
                      <c:pt idx="414">
                        <c:v>108.10884900000001</c:v>
                      </c:pt>
                      <c:pt idx="415">
                        <c:v>105.824127</c:v>
                      </c:pt>
                      <c:pt idx="416">
                        <c:v>103.980232</c:v>
                      </c:pt>
                      <c:pt idx="417">
                        <c:v>107.54409</c:v>
                      </c:pt>
                      <c:pt idx="418">
                        <c:v>110.665565</c:v>
                      </c:pt>
                      <c:pt idx="419">
                        <c:v>113.44272599999999</c:v>
                      </c:pt>
                      <c:pt idx="420">
                        <c:v>115.151932</c:v>
                      </c:pt>
                      <c:pt idx="421">
                        <c:v>115.380989</c:v>
                      </c:pt>
                      <c:pt idx="422">
                        <c:v>117.33995100000001</c:v>
                      </c:pt>
                      <c:pt idx="423">
                        <c:v>119.330185</c:v>
                      </c:pt>
                      <c:pt idx="424">
                        <c:v>112.695717</c:v>
                      </c:pt>
                      <c:pt idx="425">
                        <c:v>107.650475</c:v>
                      </c:pt>
                      <c:pt idx="426">
                        <c:v>104.214493</c:v>
                      </c:pt>
                      <c:pt idx="427">
                        <c:v>106.120903</c:v>
                      </c:pt>
                      <c:pt idx="428">
                        <c:v>109.310883</c:v>
                      </c:pt>
                      <c:pt idx="429">
                        <c:v>104.878906</c:v>
                      </c:pt>
                      <c:pt idx="430">
                        <c:v>108.848618</c:v>
                      </c:pt>
                      <c:pt idx="431">
                        <c:v>112.16217</c:v>
                      </c:pt>
                      <c:pt idx="432">
                        <c:v>114.724144</c:v>
                      </c:pt>
                      <c:pt idx="433">
                        <c:v>116.598839</c:v>
                      </c:pt>
                      <c:pt idx="434">
                        <c:v>114.227158</c:v>
                      </c:pt>
                      <c:pt idx="435">
                        <c:v>113.276527</c:v>
                      </c:pt>
                      <c:pt idx="436">
                        <c:v>108.290993</c:v>
                      </c:pt>
                      <c:pt idx="437">
                        <c:v>108.593147</c:v>
                      </c:pt>
                      <c:pt idx="438">
                        <c:v>106.81568900000001</c:v>
                      </c:pt>
                      <c:pt idx="439">
                        <c:v>105.21266199999999</c:v>
                      </c:pt>
                      <c:pt idx="440">
                        <c:v>105.942055</c:v>
                      </c:pt>
                      <c:pt idx="441">
                        <c:v>104.988007</c:v>
                      </c:pt>
                      <c:pt idx="442">
                        <c:v>108.764854</c:v>
                      </c:pt>
                      <c:pt idx="443">
                        <c:v>111.902672</c:v>
                      </c:pt>
                      <c:pt idx="444">
                        <c:v>114.38318599999999</c:v>
                      </c:pt>
                      <c:pt idx="445">
                        <c:v>115.65495300000001</c:v>
                      </c:pt>
                      <c:pt idx="446">
                        <c:v>117.606979</c:v>
                      </c:pt>
                      <c:pt idx="447">
                        <c:v>119.465103</c:v>
                      </c:pt>
                      <c:pt idx="448">
                        <c:v>108.548447</c:v>
                      </c:pt>
                      <c:pt idx="449">
                        <c:v>106.36913300000001</c:v>
                      </c:pt>
                      <c:pt idx="450">
                        <c:v>104.68044999999999</c:v>
                      </c:pt>
                      <c:pt idx="451">
                        <c:v>103.052528</c:v>
                      </c:pt>
                      <c:pt idx="452">
                        <c:v>106.974144</c:v>
                      </c:pt>
                      <c:pt idx="453">
                        <c:v>104.405846</c:v>
                      </c:pt>
                      <c:pt idx="454">
                        <c:v>108.25065600000001</c:v>
                      </c:pt>
                      <c:pt idx="455">
                        <c:v>111.35108200000001</c:v>
                      </c:pt>
                      <c:pt idx="456">
                        <c:v>113.492386</c:v>
                      </c:pt>
                      <c:pt idx="457">
                        <c:v>115.07102999999999</c:v>
                      </c:pt>
                      <c:pt idx="458">
                        <c:v>117.120499</c:v>
                      </c:pt>
                      <c:pt idx="459">
                        <c:v>118.05754099999999</c:v>
                      </c:pt>
                      <c:pt idx="460">
                        <c:v>111.14913900000001</c:v>
                      </c:pt>
                      <c:pt idx="461">
                        <c:v>105.911751</c:v>
                      </c:pt>
                      <c:pt idx="462">
                        <c:v>102.740685</c:v>
                      </c:pt>
                      <c:pt idx="463">
                        <c:v>105.701553</c:v>
                      </c:pt>
                      <c:pt idx="464">
                        <c:v>102.241501</c:v>
                      </c:pt>
                      <c:pt idx="465">
                        <c:v>105.888519</c:v>
                      </c:pt>
                      <c:pt idx="466">
                        <c:v>108.45536800000001</c:v>
                      </c:pt>
                      <c:pt idx="467">
                        <c:v>111.188034</c:v>
                      </c:pt>
                      <c:pt idx="468">
                        <c:v>113.72071099999999</c:v>
                      </c:pt>
                      <c:pt idx="469">
                        <c:v>115.67105100000001</c:v>
                      </c:pt>
                      <c:pt idx="470">
                        <c:v>117.10957300000001</c:v>
                      </c:pt>
                      <c:pt idx="471">
                        <c:v>118.430725</c:v>
                      </c:pt>
                      <c:pt idx="472">
                        <c:v>110.954926</c:v>
                      </c:pt>
                      <c:pt idx="473">
                        <c:v>105.27928900000001</c:v>
                      </c:pt>
                      <c:pt idx="474">
                        <c:v>105.711052</c:v>
                      </c:pt>
                      <c:pt idx="475">
                        <c:v>105.970573</c:v>
                      </c:pt>
                      <c:pt idx="476">
                        <c:v>105.75759100000001</c:v>
                      </c:pt>
                      <c:pt idx="477">
                        <c:v>105.38104199999999</c:v>
                      </c:pt>
                      <c:pt idx="478">
                        <c:v>108.96028099999999</c:v>
                      </c:pt>
                      <c:pt idx="479">
                        <c:v>109.700943</c:v>
                      </c:pt>
                      <c:pt idx="480">
                        <c:v>112.506744</c:v>
                      </c:pt>
                      <c:pt idx="481">
                        <c:v>114.66952499999999</c:v>
                      </c:pt>
                      <c:pt idx="482">
                        <c:v>116.77713799999999</c:v>
                      </c:pt>
                      <c:pt idx="483">
                        <c:v>112.26597599999999</c:v>
                      </c:pt>
                      <c:pt idx="484">
                        <c:v>108.69103200000001</c:v>
                      </c:pt>
                      <c:pt idx="485">
                        <c:v>106.068321</c:v>
                      </c:pt>
                      <c:pt idx="486">
                        <c:v>105.445221</c:v>
                      </c:pt>
                      <c:pt idx="487">
                        <c:v>104.843124</c:v>
                      </c:pt>
                      <c:pt idx="488">
                        <c:v>104.23586299999999</c:v>
                      </c:pt>
                      <c:pt idx="489">
                        <c:v>103.44986</c:v>
                      </c:pt>
                      <c:pt idx="490">
                        <c:v>107.359268</c:v>
                      </c:pt>
                      <c:pt idx="491">
                        <c:v>110.53969600000001</c:v>
                      </c:pt>
                      <c:pt idx="492">
                        <c:v>112.407921</c:v>
                      </c:pt>
                      <c:pt idx="493">
                        <c:v>113.407661</c:v>
                      </c:pt>
                      <c:pt idx="494">
                        <c:v>114.58139</c:v>
                      </c:pt>
                      <c:pt idx="495">
                        <c:v>115.608192</c:v>
                      </c:pt>
                      <c:pt idx="496">
                        <c:v>115.56220999999999</c:v>
                      </c:pt>
                      <c:pt idx="497">
                        <c:v>104.654526</c:v>
                      </c:pt>
                      <c:pt idx="498">
                        <c:v>102.762726</c:v>
                      </c:pt>
                      <c:pt idx="499">
                        <c:v>101.301796</c:v>
                      </c:pt>
                      <c:pt idx="500">
                        <c:v>103.56397200000001</c:v>
                      </c:pt>
                      <c:pt idx="501">
                        <c:v>104.588341</c:v>
                      </c:pt>
                      <c:pt idx="502">
                        <c:v>106.807388</c:v>
                      </c:pt>
                      <c:pt idx="503">
                        <c:v>109.95373499999999</c:v>
                      </c:pt>
                      <c:pt idx="504">
                        <c:v>110.89928399999999</c:v>
                      </c:pt>
                      <c:pt idx="505">
                        <c:v>112.607246</c:v>
                      </c:pt>
                      <c:pt idx="506">
                        <c:v>112.658333</c:v>
                      </c:pt>
                      <c:pt idx="507">
                        <c:v>108.112213</c:v>
                      </c:pt>
                      <c:pt idx="508">
                        <c:v>106.16403200000001</c:v>
                      </c:pt>
                      <c:pt idx="509">
                        <c:v>107.761368</c:v>
                      </c:pt>
                      <c:pt idx="510">
                        <c:v>105.03006000000001</c:v>
                      </c:pt>
                      <c:pt idx="511">
                        <c:v>102.67087600000001</c:v>
                      </c:pt>
                      <c:pt idx="512">
                        <c:v>100.75917099999999</c:v>
                      </c:pt>
                      <c:pt idx="513">
                        <c:v>104.36953</c:v>
                      </c:pt>
                      <c:pt idx="514">
                        <c:v>107.711952</c:v>
                      </c:pt>
                      <c:pt idx="515">
                        <c:v>110.160782</c:v>
                      </c:pt>
                      <c:pt idx="516">
                        <c:v>112.42910000000001</c:v>
                      </c:pt>
                      <c:pt idx="517">
                        <c:v>114.260544</c:v>
                      </c:pt>
                      <c:pt idx="518">
                        <c:v>116.05244399999999</c:v>
                      </c:pt>
                      <c:pt idx="519">
                        <c:v>111.365723</c:v>
                      </c:pt>
                      <c:pt idx="520">
                        <c:v>107.678505</c:v>
                      </c:pt>
                      <c:pt idx="521">
                        <c:v>104.97880600000001</c:v>
                      </c:pt>
                      <c:pt idx="522">
                        <c:v>103.58123000000001</c:v>
                      </c:pt>
                      <c:pt idx="523">
                        <c:v>102.289574</c:v>
                      </c:pt>
                      <c:pt idx="524">
                        <c:v>101.07442500000001</c:v>
                      </c:pt>
                      <c:pt idx="525">
                        <c:v>103.06429300000001</c:v>
                      </c:pt>
                      <c:pt idx="526">
                        <c:v>106.534683</c:v>
                      </c:pt>
                      <c:pt idx="527">
                        <c:v>109.23715199999999</c:v>
                      </c:pt>
                      <c:pt idx="528">
                        <c:v>111.682671</c:v>
                      </c:pt>
                      <c:pt idx="529">
                        <c:v>108.152359</c:v>
                      </c:pt>
                      <c:pt idx="530">
                        <c:v>110.994743</c:v>
                      </c:pt>
                      <c:pt idx="531">
                        <c:v>111.742805</c:v>
                      </c:pt>
                      <c:pt idx="532">
                        <c:v>108.29173299999999</c:v>
                      </c:pt>
                      <c:pt idx="533">
                        <c:v>105.67635300000001</c:v>
                      </c:pt>
                      <c:pt idx="534">
                        <c:v>104.131294</c:v>
                      </c:pt>
                      <c:pt idx="535">
                        <c:v>102.822006</c:v>
                      </c:pt>
                      <c:pt idx="536">
                        <c:v>101.66018699999999</c:v>
                      </c:pt>
                      <c:pt idx="537">
                        <c:v>105.401016</c:v>
                      </c:pt>
                      <c:pt idx="538">
                        <c:v>105.607056</c:v>
                      </c:pt>
                      <c:pt idx="539">
                        <c:v>108.694756</c:v>
                      </c:pt>
                      <c:pt idx="540">
                        <c:v>110.190727</c:v>
                      </c:pt>
                      <c:pt idx="541">
                        <c:v>112.369934</c:v>
                      </c:pt>
                      <c:pt idx="542">
                        <c:v>114.48487900000001</c:v>
                      </c:pt>
                      <c:pt idx="543">
                        <c:v>116.275932</c:v>
                      </c:pt>
                      <c:pt idx="544">
                        <c:v>100.591064</c:v>
                      </c:pt>
                      <c:pt idx="545">
                        <c:v>104.171654</c:v>
                      </c:pt>
                      <c:pt idx="546">
                        <c:v>104.33297</c:v>
                      </c:pt>
                      <c:pt idx="547">
                        <c:v>104.01765399999999</c:v>
                      </c:pt>
                      <c:pt idx="548">
                        <c:v>103.712723</c:v>
                      </c:pt>
                      <c:pt idx="549">
                        <c:v>105.99840500000001</c:v>
                      </c:pt>
                      <c:pt idx="550">
                        <c:v>105.128319</c:v>
                      </c:pt>
                      <c:pt idx="551">
                        <c:v>106.923203</c:v>
                      </c:pt>
                      <c:pt idx="552">
                        <c:v>106.789879</c:v>
                      </c:pt>
                      <c:pt idx="553">
                        <c:v>109.61824799999999</c:v>
                      </c:pt>
                      <c:pt idx="554">
                        <c:v>112.08438099999999</c:v>
                      </c:pt>
                      <c:pt idx="555">
                        <c:v>113.92002100000001</c:v>
                      </c:pt>
                      <c:pt idx="556">
                        <c:v>100.477684</c:v>
                      </c:pt>
                      <c:pt idx="557">
                        <c:v>104.076241</c:v>
                      </c:pt>
                      <c:pt idx="558">
                        <c:v>103.239594</c:v>
                      </c:pt>
                      <c:pt idx="559">
                        <c:v>105.051224</c:v>
                      </c:pt>
                      <c:pt idx="560">
                        <c:v>108.50623299999999</c:v>
                      </c:pt>
                      <c:pt idx="561">
                        <c:v>101.27803</c:v>
                      </c:pt>
                      <c:pt idx="562">
                        <c:v>103.049751</c:v>
                      </c:pt>
                      <c:pt idx="563">
                        <c:v>106.15727200000001</c:v>
                      </c:pt>
                      <c:pt idx="564">
                        <c:v>109.07218899999999</c:v>
                      </c:pt>
                      <c:pt idx="565">
                        <c:v>109.504677</c:v>
                      </c:pt>
                      <c:pt idx="566">
                        <c:v>111.731041</c:v>
                      </c:pt>
                      <c:pt idx="567">
                        <c:v>105.411705</c:v>
                      </c:pt>
                      <c:pt idx="568">
                        <c:v>108.688469</c:v>
                      </c:pt>
                      <c:pt idx="569">
                        <c:v>103.228111</c:v>
                      </c:pt>
                      <c:pt idx="570">
                        <c:v>104.17478199999999</c:v>
                      </c:pt>
                      <c:pt idx="571">
                        <c:v>107.63861799999999</c:v>
                      </c:pt>
                      <c:pt idx="572">
                        <c:v>107.325211</c:v>
                      </c:pt>
                      <c:pt idx="573">
                        <c:v>98.209571999999994</c:v>
                      </c:pt>
                      <c:pt idx="574">
                        <c:v>101.586021</c:v>
                      </c:pt>
                      <c:pt idx="575">
                        <c:v>105.679436</c:v>
                      </c:pt>
                      <c:pt idx="576">
                        <c:v>108.694458</c:v>
                      </c:pt>
                      <c:pt idx="577">
                        <c:v>110.895844</c:v>
                      </c:pt>
                      <c:pt idx="578">
                        <c:v>112.99636099999999</c:v>
                      </c:pt>
                      <c:pt idx="579">
                        <c:v>114.67511</c:v>
                      </c:pt>
                      <c:pt idx="580">
                        <c:v>106.766243</c:v>
                      </c:pt>
                      <c:pt idx="581">
                        <c:v>100.796333</c:v>
                      </c:pt>
                      <c:pt idx="582">
                        <c:v>99.098877000000002</c:v>
                      </c:pt>
                      <c:pt idx="583">
                        <c:v>97.576149000000001</c:v>
                      </c:pt>
                      <c:pt idx="584">
                        <c:v>102.015404</c:v>
                      </c:pt>
                      <c:pt idx="585">
                        <c:v>99.832932</c:v>
                      </c:pt>
                      <c:pt idx="586">
                        <c:v>103.470833</c:v>
                      </c:pt>
                      <c:pt idx="587">
                        <c:v>106.519791</c:v>
                      </c:pt>
                      <c:pt idx="588">
                        <c:v>109.080185</c:v>
                      </c:pt>
                      <c:pt idx="589">
                        <c:v>111.070747</c:v>
                      </c:pt>
                      <c:pt idx="590">
                        <c:v>113.045036</c:v>
                      </c:pt>
                      <c:pt idx="591">
                        <c:v>111.039551</c:v>
                      </c:pt>
                      <c:pt idx="592">
                        <c:v>106.744209</c:v>
                      </c:pt>
                      <c:pt idx="593">
                        <c:v>101.642883</c:v>
                      </c:pt>
                      <c:pt idx="594">
                        <c:v>101.319328</c:v>
                      </c:pt>
                      <c:pt idx="595">
                        <c:v>101.15016900000001</c:v>
                      </c:pt>
                      <c:pt idx="596">
                        <c:v>96.323120000000003</c:v>
                      </c:pt>
                      <c:pt idx="597">
                        <c:v>100.407043</c:v>
                      </c:pt>
                      <c:pt idx="598">
                        <c:v>103.810875</c:v>
                      </c:pt>
                      <c:pt idx="599">
                        <c:v>106.656265</c:v>
                      </c:pt>
                    </c:numCache>
                  </c:numRef>
                </c:yVal>
                <c:smooth val="0"/>
                <c:extLst>
                  <c:ext xmlns:c16="http://schemas.microsoft.com/office/drawing/2014/chart" uri="{C3380CC4-5D6E-409C-BE32-E72D297353CC}">
                    <c16:uniqueId val="{00000007-079E-4F2D-9BB5-E0ECA37C3FB6}"/>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'03N20W35R03S'!$E$1</c15:sqref>
                        </c15:formulaRef>
                      </c:ext>
                    </c:extLst>
                    <c:strCache>
                      <c:ptCount val="1"/>
                      <c:pt idx="0">
                        <c:v>Reduced Pumping with Projects</c:v>
                      </c:pt>
                    </c:strCache>
                  </c:strRef>
                </c:tx>
                <c:spPr>
                  <a:ln>
                    <a:solidFill>
                      <a:schemeClr val="accent4"/>
                    </a:solidFill>
                  </a:ln>
                </c:spPr>
                <c:marker>
                  <c:symbol val="none"/>
                </c:marker>
                <c:xVal>
                  <c:numRef>
                    <c:extLst xmlns:c15="http://schemas.microsoft.com/office/drawing/2012/chart">
                      <c:ext xmlns:c15="http://schemas.microsoft.com/office/drawing/2012/chart" uri="{02D57815-91ED-43cb-92C2-25804820EDAC}">
                        <c15:formulaRef>
                          <c15:sqref>'03N20W35R03S'!$A$3:$A$602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'03N20W35R03S'!$O$3:$O$602</c15:sqref>
                        </c15:formulaRef>
                      </c:ext>
                    </c:extLst>
                    <c:numCache>
                      <c:formatCode>0.00</c:formatCode>
                      <c:ptCount val="600"/>
                      <c:pt idx="0">
                        <c:v>146.13790900000001</c:v>
                      </c:pt>
                      <c:pt idx="1">
                        <c:v>147.60375999999999</c:v>
                      </c:pt>
                      <c:pt idx="2">
                        <c:v>149.78645299999999</c:v>
                      </c:pt>
                      <c:pt idx="3">
                        <c:v>145.81024199999999</c:v>
                      </c:pt>
                      <c:pt idx="4">
                        <c:v>147.956512</c:v>
                      </c:pt>
                      <c:pt idx="5">
                        <c:v>138.37170399999999</c:v>
                      </c:pt>
                      <c:pt idx="6">
                        <c:v>139.86466999999999</c:v>
                      </c:pt>
                      <c:pt idx="7">
                        <c:v>141.269699</c:v>
                      </c:pt>
                      <c:pt idx="8">
                        <c:v>141.93139600000001</c:v>
                      </c:pt>
                      <c:pt idx="9">
                        <c:v>136.351349</c:v>
                      </c:pt>
                      <c:pt idx="10">
                        <c:v>140.233047</c:v>
                      </c:pt>
                      <c:pt idx="11">
                        <c:v>140.80200199999999</c:v>
                      </c:pt>
                      <c:pt idx="12">
                        <c:v>143.96492000000001</c:v>
                      </c:pt>
                      <c:pt idx="13">
                        <c:v>146.358566</c:v>
                      </c:pt>
                      <c:pt idx="14">
                        <c:v>138.983643</c:v>
                      </c:pt>
                      <c:pt idx="15">
                        <c:v>142.30900600000001</c:v>
                      </c:pt>
                      <c:pt idx="16">
                        <c:v>144.65776099999999</c:v>
                      </c:pt>
                      <c:pt idx="17">
                        <c:v>137.90228300000001</c:v>
                      </c:pt>
                      <c:pt idx="18">
                        <c:v>137.99363700000001</c:v>
                      </c:pt>
                      <c:pt idx="19">
                        <c:v>141.496689</c:v>
                      </c:pt>
                      <c:pt idx="20">
                        <c:v>140.89898700000001</c:v>
                      </c:pt>
                      <c:pt idx="21">
                        <c:v>131.850876</c:v>
                      </c:pt>
                      <c:pt idx="22">
                        <c:v>136.33131399999999</c:v>
                      </c:pt>
                      <c:pt idx="23">
                        <c:v>140.259094</c:v>
                      </c:pt>
                      <c:pt idx="24">
                        <c:v>143.13298</c:v>
                      </c:pt>
                      <c:pt idx="25">
                        <c:v>145.36930799999999</c:v>
                      </c:pt>
                      <c:pt idx="26">
                        <c:v>145.15945400000001</c:v>
                      </c:pt>
                      <c:pt idx="27">
                        <c:v>146.472488</c:v>
                      </c:pt>
                      <c:pt idx="28">
                        <c:v>142.40240499999999</c:v>
                      </c:pt>
                      <c:pt idx="29">
                        <c:v>134.390106</c:v>
                      </c:pt>
                      <c:pt idx="30">
                        <c:v>133.87333699999999</c:v>
                      </c:pt>
                      <c:pt idx="31">
                        <c:v>133.32513399999999</c:v>
                      </c:pt>
                      <c:pt idx="32">
                        <c:v>135.67738299999999</c:v>
                      </c:pt>
                      <c:pt idx="33">
                        <c:v>137.49058500000001</c:v>
                      </c:pt>
                      <c:pt idx="34">
                        <c:v>135.52065999999999</c:v>
                      </c:pt>
                      <c:pt idx="35">
                        <c:v>138.82270800000001</c:v>
                      </c:pt>
                      <c:pt idx="36">
                        <c:v>141.81231700000001</c:v>
                      </c:pt>
                      <c:pt idx="37">
                        <c:v>137.33691400000001</c:v>
                      </c:pt>
                      <c:pt idx="38">
                        <c:v>138.707336</c:v>
                      </c:pt>
                      <c:pt idx="39">
                        <c:v>139.99749800000001</c:v>
                      </c:pt>
                      <c:pt idx="40">
                        <c:v>134.930511</c:v>
                      </c:pt>
                      <c:pt idx="41">
                        <c:v>137.436295</c:v>
                      </c:pt>
                      <c:pt idx="42">
                        <c:v>135.24479700000001</c:v>
                      </c:pt>
                      <c:pt idx="43">
                        <c:v>136.853455</c:v>
                      </c:pt>
                      <c:pt idx="44">
                        <c:v>134.68248</c:v>
                      </c:pt>
                      <c:pt idx="45">
                        <c:v>132.73825099999999</c:v>
                      </c:pt>
                      <c:pt idx="46">
                        <c:v>135.329239</c:v>
                      </c:pt>
                      <c:pt idx="47">
                        <c:v>138.69653299999999</c:v>
                      </c:pt>
                      <c:pt idx="48">
                        <c:v>141.38372799999999</c:v>
                      </c:pt>
                      <c:pt idx="49">
                        <c:v>143.350235</c:v>
                      </c:pt>
                      <c:pt idx="50">
                        <c:v>136.74299600000001</c:v>
                      </c:pt>
                      <c:pt idx="51">
                        <c:v>134.82403600000001</c:v>
                      </c:pt>
                      <c:pt idx="52">
                        <c:v>133.323364</c:v>
                      </c:pt>
                      <c:pt idx="53">
                        <c:v>136.70694</c:v>
                      </c:pt>
                      <c:pt idx="54">
                        <c:v>132.246353</c:v>
                      </c:pt>
                      <c:pt idx="55">
                        <c:v>128.45004299999999</c:v>
                      </c:pt>
                      <c:pt idx="56">
                        <c:v>128.992874</c:v>
                      </c:pt>
                      <c:pt idx="57">
                        <c:v>133.110184</c:v>
                      </c:pt>
                      <c:pt idx="58">
                        <c:v>136.291077</c:v>
                      </c:pt>
                      <c:pt idx="59">
                        <c:v>138.869812</c:v>
                      </c:pt>
                      <c:pt idx="60">
                        <c:v>141.060745</c:v>
                      </c:pt>
                      <c:pt idx="61">
                        <c:v>142.488113</c:v>
                      </c:pt>
                      <c:pt idx="62">
                        <c:v>144.29603599999999</c:v>
                      </c:pt>
                      <c:pt idx="63">
                        <c:v>145.91381799999999</c:v>
                      </c:pt>
                      <c:pt idx="64">
                        <c:v>136.88812300000001</c:v>
                      </c:pt>
                      <c:pt idx="65">
                        <c:v>131.988449</c:v>
                      </c:pt>
                      <c:pt idx="66">
                        <c:v>129.52803</c:v>
                      </c:pt>
                      <c:pt idx="67">
                        <c:v>132.54231300000001</c:v>
                      </c:pt>
                      <c:pt idx="68">
                        <c:v>129.533691</c:v>
                      </c:pt>
                      <c:pt idx="69">
                        <c:v>131.04724100000001</c:v>
                      </c:pt>
                      <c:pt idx="70">
                        <c:v>134.42269899999999</c:v>
                      </c:pt>
                      <c:pt idx="71">
                        <c:v>137.263824</c:v>
                      </c:pt>
                      <c:pt idx="72">
                        <c:v>138.33956900000001</c:v>
                      </c:pt>
                      <c:pt idx="73">
                        <c:v>140.61450199999999</c:v>
                      </c:pt>
                      <c:pt idx="74">
                        <c:v>141.91390999999999</c:v>
                      </c:pt>
                      <c:pt idx="75">
                        <c:v>143.54512</c:v>
                      </c:pt>
                      <c:pt idx="76">
                        <c:v>136.96539300000001</c:v>
                      </c:pt>
                      <c:pt idx="77">
                        <c:v>131.87352000000001</c:v>
                      </c:pt>
                      <c:pt idx="78">
                        <c:v>133.51663199999999</c:v>
                      </c:pt>
                      <c:pt idx="79">
                        <c:v>123.76185599999999</c:v>
                      </c:pt>
                      <c:pt idx="80">
                        <c:v>126.53968800000001</c:v>
                      </c:pt>
                      <c:pt idx="81">
                        <c:v>131.42901599999999</c:v>
                      </c:pt>
                      <c:pt idx="82">
                        <c:v>134.36033599999999</c:v>
                      </c:pt>
                      <c:pt idx="83">
                        <c:v>137.19001800000001</c:v>
                      </c:pt>
                      <c:pt idx="84">
                        <c:v>139.502396</c:v>
                      </c:pt>
                      <c:pt idx="85">
                        <c:v>141.365341</c:v>
                      </c:pt>
                      <c:pt idx="86">
                        <c:v>143.20422400000001</c:v>
                      </c:pt>
                      <c:pt idx="87">
                        <c:v>140.15799000000001</c:v>
                      </c:pt>
                      <c:pt idx="88">
                        <c:v>134.58338900000001</c:v>
                      </c:pt>
                      <c:pt idx="89">
                        <c:v>131.816956</c:v>
                      </c:pt>
                      <c:pt idx="90">
                        <c:v>134.314178</c:v>
                      </c:pt>
                      <c:pt idx="91">
                        <c:v>136.24534600000001</c:v>
                      </c:pt>
                      <c:pt idx="92">
                        <c:v>137.61390700000001</c:v>
                      </c:pt>
                      <c:pt idx="93">
                        <c:v>133.89631700000001</c:v>
                      </c:pt>
                      <c:pt idx="94">
                        <c:v>129.50869800000001</c:v>
                      </c:pt>
                      <c:pt idx="95">
                        <c:v>133.91429099999999</c:v>
                      </c:pt>
                      <c:pt idx="96">
                        <c:v>136.83596800000001</c:v>
                      </c:pt>
                      <c:pt idx="97">
                        <c:v>139.317993</c:v>
                      </c:pt>
                      <c:pt idx="98">
                        <c:v>141.619461</c:v>
                      </c:pt>
                      <c:pt idx="99">
                        <c:v>141.98374899999999</c:v>
                      </c:pt>
                      <c:pt idx="100">
                        <c:v>139.95927399999999</c:v>
                      </c:pt>
                      <c:pt idx="101">
                        <c:v>129.83767700000001</c:v>
                      </c:pt>
                      <c:pt idx="102">
                        <c:v>130.942307</c:v>
                      </c:pt>
                      <c:pt idx="103">
                        <c:v>131.840744</c:v>
                      </c:pt>
                      <c:pt idx="104">
                        <c:v>134.74096700000001</c:v>
                      </c:pt>
                      <c:pt idx="105">
                        <c:v>133.65893600000001</c:v>
                      </c:pt>
                      <c:pt idx="106">
                        <c:v>129.68637100000001</c:v>
                      </c:pt>
                      <c:pt idx="107">
                        <c:v>133.83772300000001</c:v>
                      </c:pt>
                      <c:pt idx="108">
                        <c:v>137.11468500000001</c:v>
                      </c:pt>
                      <c:pt idx="109">
                        <c:v>139.19798299999999</c:v>
                      </c:pt>
                      <c:pt idx="110">
                        <c:v>141.219559</c:v>
                      </c:pt>
                      <c:pt idx="111">
                        <c:v>142.15434300000001</c:v>
                      </c:pt>
                      <c:pt idx="112">
                        <c:v>134.46528599999999</c:v>
                      </c:pt>
                      <c:pt idx="113">
                        <c:v>130.07226600000001</c:v>
                      </c:pt>
                      <c:pt idx="114">
                        <c:v>128.05278000000001</c:v>
                      </c:pt>
                      <c:pt idx="115">
                        <c:v>126.22451799999999</c:v>
                      </c:pt>
                      <c:pt idx="116">
                        <c:v>130.85369900000001</c:v>
                      </c:pt>
                      <c:pt idx="117">
                        <c:v>130.54866000000001</c:v>
                      </c:pt>
                      <c:pt idx="118">
                        <c:v>132.26461800000001</c:v>
                      </c:pt>
                      <c:pt idx="119">
                        <c:v>135.02799999999999</c:v>
                      </c:pt>
                      <c:pt idx="120">
                        <c:v>137.67103599999999</c:v>
                      </c:pt>
                      <c:pt idx="121">
                        <c:v>139.74704</c:v>
                      </c:pt>
                      <c:pt idx="122">
                        <c:v>140.85993999999999</c:v>
                      </c:pt>
                      <c:pt idx="123">
                        <c:v>142.606674</c:v>
                      </c:pt>
                      <c:pt idx="124">
                        <c:v>135.34646599999999</c:v>
                      </c:pt>
                      <c:pt idx="125">
                        <c:v>129.772842</c:v>
                      </c:pt>
                      <c:pt idx="126">
                        <c:v>129.01290900000001</c:v>
                      </c:pt>
                      <c:pt idx="127">
                        <c:v>128.261841</c:v>
                      </c:pt>
                      <c:pt idx="128">
                        <c:v>127.38952599999999</c:v>
                      </c:pt>
                      <c:pt idx="129">
                        <c:v>131.58166499999999</c:v>
                      </c:pt>
                      <c:pt idx="130">
                        <c:v>131.80848700000001</c:v>
                      </c:pt>
                      <c:pt idx="131">
                        <c:v>135.01812699999999</c:v>
                      </c:pt>
                      <c:pt idx="132">
                        <c:v>137.57376099999999</c:v>
                      </c:pt>
                      <c:pt idx="133">
                        <c:v>139.57298299999999</c:v>
                      </c:pt>
                      <c:pt idx="134">
                        <c:v>141.52273600000001</c:v>
                      </c:pt>
                      <c:pt idx="135">
                        <c:v>143.08753999999999</c:v>
                      </c:pt>
                      <c:pt idx="136">
                        <c:v>143.82124300000001</c:v>
                      </c:pt>
                      <c:pt idx="137">
                        <c:v>128.34684799999999</c:v>
                      </c:pt>
                      <c:pt idx="138">
                        <c:v>128.156723</c:v>
                      </c:pt>
                      <c:pt idx="139">
                        <c:v>128.17297400000001</c:v>
                      </c:pt>
                      <c:pt idx="140">
                        <c:v>127.75237999999999</c:v>
                      </c:pt>
                      <c:pt idx="141">
                        <c:v>131.968445</c:v>
                      </c:pt>
                      <c:pt idx="142">
                        <c:v>131.45988500000001</c:v>
                      </c:pt>
                      <c:pt idx="143">
                        <c:v>134.802109</c:v>
                      </c:pt>
                      <c:pt idx="144">
                        <c:v>136.82977299999999</c:v>
                      </c:pt>
                      <c:pt idx="145">
                        <c:v>138.41982999999999</c:v>
                      </c:pt>
                      <c:pt idx="146">
                        <c:v>140.43116800000001</c:v>
                      </c:pt>
                      <c:pt idx="147">
                        <c:v>142.27624499999999</c:v>
                      </c:pt>
                      <c:pt idx="148">
                        <c:v>135.46639999999999</c:v>
                      </c:pt>
                      <c:pt idx="149">
                        <c:v>130.23048399999999</c:v>
                      </c:pt>
                      <c:pt idx="150">
                        <c:v>127.72895800000001</c:v>
                      </c:pt>
                      <c:pt idx="151">
                        <c:v>130.520905</c:v>
                      </c:pt>
                      <c:pt idx="152">
                        <c:v>127.683899</c:v>
                      </c:pt>
                      <c:pt idx="153">
                        <c:v>131.52598599999999</c:v>
                      </c:pt>
                      <c:pt idx="154">
                        <c:v>132.26808199999999</c:v>
                      </c:pt>
                      <c:pt idx="155">
                        <c:v>135.17349200000001</c:v>
                      </c:pt>
                      <c:pt idx="156">
                        <c:v>137.83227500000001</c:v>
                      </c:pt>
                      <c:pt idx="157">
                        <c:v>139.75585899999999</c:v>
                      </c:pt>
                      <c:pt idx="158">
                        <c:v>141.67262299999999</c:v>
                      </c:pt>
                      <c:pt idx="159">
                        <c:v>142.758926</c:v>
                      </c:pt>
                      <c:pt idx="160">
                        <c:v>135.49025</c:v>
                      </c:pt>
                      <c:pt idx="161">
                        <c:v>129.91859400000001</c:v>
                      </c:pt>
                      <c:pt idx="162">
                        <c:v>129.44624300000001</c:v>
                      </c:pt>
                      <c:pt idx="163">
                        <c:v>128.930725</c:v>
                      </c:pt>
                      <c:pt idx="164">
                        <c:v>128.24757399999999</c:v>
                      </c:pt>
                      <c:pt idx="165">
                        <c:v>130.552933</c:v>
                      </c:pt>
                      <c:pt idx="166">
                        <c:v>132.12069700000001</c:v>
                      </c:pt>
                      <c:pt idx="167">
                        <c:v>135.31448399999999</c:v>
                      </c:pt>
                      <c:pt idx="168">
                        <c:v>137.60870399999999</c:v>
                      </c:pt>
                      <c:pt idx="169">
                        <c:v>139.71307400000001</c:v>
                      </c:pt>
                      <c:pt idx="170">
                        <c:v>141.58161899999999</c:v>
                      </c:pt>
                      <c:pt idx="171">
                        <c:v>142.58647199999999</c:v>
                      </c:pt>
                      <c:pt idx="172">
                        <c:v>135.68583699999999</c:v>
                      </c:pt>
                      <c:pt idx="173">
                        <c:v>130.32629399999999</c:v>
                      </c:pt>
                      <c:pt idx="174">
                        <c:v>130.19111599999999</c:v>
                      </c:pt>
                      <c:pt idx="175">
                        <c:v>130.01139800000001</c:v>
                      </c:pt>
                      <c:pt idx="176">
                        <c:v>129.66374200000001</c:v>
                      </c:pt>
                      <c:pt idx="177">
                        <c:v>129.039886</c:v>
                      </c:pt>
                      <c:pt idx="178">
                        <c:v>132.845169</c:v>
                      </c:pt>
                      <c:pt idx="179">
                        <c:v>135.647659</c:v>
                      </c:pt>
                      <c:pt idx="180">
                        <c:v>134.14112900000001</c:v>
                      </c:pt>
                      <c:pt idx="181">
                        <c:v>136.808258</c:v>
                      </c:pt>
                      <c:pt idx="182">
                        <c:v>139.38639800000001</c:v>
                      </c:pt>
                      <c:pt idx="183">
                        <c:v>135.12896699999999</c:v>
                      </c:pt>
                      <c:pt idx="184">
                        <c:v>134.190933</c:v>
                      </c:pt>
                      <c:pt idx="185">
                        <c:v>133.515579</c:v>
                      </c:pt>
                      <c:pt idx="186">
                        <c:v>132.72178600000001</c:v>
                      </c:pt>
                      <c:pt idx="187">
                        <c:v>127.81620799999999</c:v>
                      </c:pt>
                      <c:pt idx="188">
                        <c:v>127.517349</c:v>
                      </c:pt>
                      <c:pt idx="189">
                        <c:v>131.41301000000001</c:v>
                      </c:pt>
                      <c:pt idx="190">
                        <c:v>133.345947</c:v>
                      </c:pt>
                      <c:pt idx="191">
                        <c:v>136.25502</c:v>
                      </c:pt>
                      <c:pt idx="192">
                        <c:v>137.01286300000001</c:v>
                      </c:pt>
                      <c:pt idx="193">
                        <c:v>138.805511</c:v>
                      </c:pt>
                      <c:pt idx="194">
                        <c:v>140.899261</c:v>
                      </c:pt>
                      <c:pt idx="195">
                        <c:v>142.07334900000001</c:v>
                      </c:pt>
                      <c:pt idx="196">
                        <c:v>135.88595599999999</c:v>
                      </c:pt>
                      <c:pt idx="197">
                        <c:v>131.22583</c:v>
                      </c:pt>
                      <c:pt idx="198">
                        <c:v>129.59721400000001</c:v>
                      </c:pt>
                      <c:pt idx="199">
                        <c:v>128.17532299999999</c:v>
                      </c:pt>
                      <c:pt idx="200">
                        <c:v>126.825928</c:v>
                      </c:pt>
                      <c:pt idx="201">
                        <c:v>130.084091</c:v>
                      </c:pt>
                      <c:pt idx="202">
                        <c:v>133.64677399999999</c:v>
                      </c:pt>
                      <c:pt idx="203">
                        <c:v>136.42126500000001</c:v>
                      </c:pt>
                      <c:pt idx="204">
                        <c:v>138.188965</c:v>
                      </c:pt>
                      <c:pt idx="205">
                        <c:v>139.308502</c:v>
                      </c:pt>
                      <c:pt idx="206">
                        <c:v>141.233002</c:v>
                      </c:pt>
                      <c:pt idx="207">
                        <c:v>135.87262000000001</c:v>
                      </c:pt>
                      <c:pt idx="208">
                        <c:v>133.283432</c:v>
                      </c:pt>
                      <c:pt idx="209">
                        <c:v>132.99546799999999</c:v>
                      </c:pt>
                      <c:pt idx="210">
                        <c:v>132.12771599999999</c:v>
                      </c:pt>
                      <c:pt idx="211">
                        <c:v>133.893845</c:v>
                      </c:pt>
                      <c:pt idx="212">
                        <c:v>132.654495</c:v>
                      </c:pt>
                      <c:pt idx="213">
                        <c:v>133.34217799999999</c:v>
                      </c:pt>
                      <c:pt idx="214">
                        <c:v>132.09248400000001</c:v>
                      </c:pt>
                      <c:pt idx="215">
                        <c:v>135.399216</c:v>
                      </c:pt>
                      <c:pt idx="216">
                        <c:v>131.07484400000001</c:v>
                      </c:pt>
                      <c:pt idx="217">
                        <c:v>134.06703200000001</c:v>
                      </c:pt>
                      <c:pt idx="218">
                        <c:v>137.10273699999999</c:v>
                      </c:pt>
                      <c:pt idx="219">
                        <c:v>139.07963599999999</c:v>
                      </c:pt>
                      <c:pt idx="220">
                        <c:v>134.03285199999999</c:v>
                      </c:pt>
                      <c:pt idx="221">
                        <c:v>133.97837799999999</c:v>
                      </c:pt>
                      <c:pt idx="222">
                        <c:v>133.78530900000001</c:v>
                      </c:pt>
                      <c:pt idx="223">
                        <c:v>133.567657</c:v>
                      </c:pt>
                      <c:pt idx="224">
                        <c:v>133.35797099999999</c:v>
                      </c:pt>
                      <c:pt idx="225">
                        <c:v>132.41729699999999</c:v>
                      </c:pt>
                      <c:pt idx="226">
                        <c:v>132.296448</c:v>
                      </c:pt>
                      <c:pt idx="227">
                        <c:v>135.692947</c:v>
                      </c:pt>
                      <c:pt idx="228">
                        <c:v>138.45874000000001</c:v>
                      </c:pt>
                      <c:pt idx="229">
                        <c:v>140.40557899999999</c:v>
                      </c:pt>
                      <c:pt idx="230">
                        <c:v>142.31840500000001</c:v>
                      </c:pt>
                      <c:pt idx="231">
                        <c:v>137.84697</c:v>
                      </c:pt>
                      <c:pt idx="232">
                        <c:v>140.332413</c:v>
                      </c:pt>
                      <c:pt idx="233">
                        <c:v>131.27799999999999</c:v>
                      </c:pt>
                      <c:pt idx="234">
                        <c:v>130.96328700000001</c:v>
                      </c:pt>
                      <c:pt idx="235">
                        <c:v>130.76045199999999</c:v>
                      </c:pt>
                      <c:pt idx="236">
                        <c:v>130.32110599999999</c:v>
                      </c:pt>
                      <c:pt idx="237">
                        <c:v>129.743988</c:v>
                      </c:pt>
                      <c:pt idx="238">
                        <c:v>133.32154800000001</c:v>
                      </c:pt>
                      <c:pt idx="239">
                        <c:v>136.42321799999999</c:v>
                      </c:pt>
                      <c:pt idx="240">
                        <c:v>138.85725400000001</c:v>
                      </c:pt>
                      <c:pt idx="241">
                        <c:v>140.68283099999999</c:v>
                      </c:pt>
                      <c:pt idx="242">
                        <c:v>142.30822800000001</c:v>
                      </c:pt>
                      <c:pt idx="243">
                        <c:v>143.64364599999999</c:v>
                      </c:pt>
                      <c:pt idx="244">
                        <c:v>139.979568</c:v>
                      </c:pt>
                      <c:pt idx="245">
                        <c:v>130.88261399999999</c:v>
                      </c:pt>
                      <c:pt idx="246">
                        <c:v>128.51585399999999</c:v>
                      </c:pt>
                      <c:pt idx="247">
                        <c:v>126.64016699999999</c:v>
                      </c:pt>
                      <c:pt idx="248">
                        <c:v>129.93104600000001</c:v>
                      </c:pt>
                      <c:pt idx="249">
                        <c:v>132.28450000000001</c:v>
                      </c:pt>
                      <c:pt idx="250">
                        <c:v>135.01263399999999</c:v>
                      </c:pt>
                      <c:pt idx="251">
                        <c:v>136.13102699999999</c:v>
                      </c:pt>
                      <c:pt idx="252">
                        <c:v>138.623276</c:v>
                      </c:pt>
                      <c:pt idx="253">
                        <c:v>140.44233700000001</c:v>
                      </c:pt>
                      <c:pt idx="254">
                        <c:v>142.166473</c:v>
                      </c:pt>
                      <c:pt idx="255">
                        <c:v>143.72692900000001</c:v>
                      </c:pt>
                      <c:pt idx="256">
                        <c:v>131.817139</c:v>
                      </c:pt>
                      <c:pt idx="257">
                        <c:v>131.98559599999999</c:v>
                      </c:pt>
                      <c:pt idx="258">
                        <c:v>129.15931699999999</c:v>
                      </c:pt>
                      <c:pt idx="259">
                        <c:v>130.15330499999999</c:v>
                      </c:pt>
                      <c:pt idx="260">
                        <c:v>127.30429100000001</c:v>
                      </c:pt>
                      <c:pt idx="261">
                        <c:v>130.884659</c:v>
                      </c:pt>
                      <c:pt idx="262">
                        <c:v>134.025925</c:v>
                      </c:pt>
                      <c:pt idx="263">
                        <c:v>136.772324</c:v>
                      </c:pt>
                      <c:pt idx="264">
                        <c:v>139.06393399999999</c:v>
                      </c:pt>
                      <c:pt idx="265">
                        <c:v>138.01397700000001</c:v>
                      </c:pt>
                      <c:pt idx="266">
                        <c:v>140.35394299999999</c:v>
                      </c:pt>
                      <c:pt idx="267">
                        <c:v>142.11764500000001</c:v>
                      </c:pt>
                      <c:pt idx="268">
                        <c:v>136.49444600000001</c:v>
                      </c:pt>
                      <c:pt idx="269">
                        <c:v>132.17317199999999</c:v>
                      </c:pt>
                      <c:pt idx="270">
                        <c:v>131.62811300000001</c:v>
                      </c:pt>
                      <c:pt idx="271">
                        <c:v>131.10316499999999</c:v>
                      </c:pt>
                      <c:pt idx="272">
                        <c:v>130.48803699999999</c:v>
                      </c:pt>
                      <c:pt idx="273">
                        <c:v>129.80638099999999</c:v>
                      </c:pt>
                      <c:pt idx="274">
                        <c:v>133.54473899999999</c:v>
                      </c:pt>
                      <c:pt idx="275">
                        <c:v>136.61412000000001</c:v>
                      </c:pt>
                      <c:pt idx="276">
                        <c:v>138.993469</c:v>
                      </c:pt>
                      <c:pt idx="277">
                        <c:v>137.51237499999999</c:v>
                      </c:pt>
                      <c:pt idx="278">
                        <c:v>139.46766700000001</c:v>
                      </c:pt>
                      <c:pt idx="279">
                        <c:v>141.418564</c:v>
                      </c:pt>
                      <c:pt idx="280">
                        <c:v>139.60038800000001</c:v>
                      </c:pt>
                      <c:pt idx="281">
                        <c:v>131.43005400000001</c:v>
                      </c:pt>
                      <c:pt idx="282">
                        <c:v>131.58189400000001</c:v>
                      </c:pt>
                      <c:pt idx="283">
                        <c:v>131.687073</c:v>
                      </c:pt>
                      <c:pt idx="284">
                        <c:v>131.485184</c:v>
                      </c:pt>
                      <c:pt idx="285">
                        <c:v>131.12107800000001</c:v>
                      </c:pt>
                      <c:pt idx="286">
                        <c:v>134.633331</c:v>
                      </c:pt>
                      <c:pt idx="287">
                        <c:v>135.96191400000001</c:v>
                      </c:pt>
                      <c:pt idx="288">
                        <c:v>138.63407900000001</c:v>
                      </c:pt>
                      <c:pt idx="289">
                        <c:v>140.69821200000001</c:v>
                      </c:pt>
                      <c:pt idx="290">
                        <c:v>142.66137699999999</c:v>
                      </c:pt>
                      <c:pt idx="291">
                        <c:v>143.995575</c:v>
                      </c:pt>
                      <c:pt idx="292">
                        <c:v>129.85519400000001</c:v>
                      </c:pt>
                      <c:pt idx="293">
                        <c:v>131.96464499999999</c:v>
                      </c:pt>
                      <c:pt idx="294">
                        <c:v>131.760605</c:v>
                      </c:pt>
                      <c:pt idx="295">
                        <c:v>131.20756499999999</c:v>
                      </c:pt>
                      <c:pt idx="296">
                        <c:v>130.60107400000001</c:v>
                      </c:pt>
                      <c:pt idx="297">
                        <c:v>129.95190400000001</c:v>
                      </c:pt>
                      <c:pt idx="298">
                        <c:v>133.412949</c:v>
                      </c:pt>
                      <c:pt idx="299">
                        <c:v>136.354477</c:v>
                      </c:pt>
                      <c:pt idx="300">
                        <c:v>138.70832799999999</c:v>
                      </c:pt>
                      <c:pt idx="301">
                        <c:v>140.17016599999999</c:v>
                      </c:pt>
                      <c:pt idx="302">
                        <c:v>140.23689300000001</c:v>
                      </c:pt>
                      <c:pt idx="303">
                        <c:v>141.60781900000001</c:v>
                      </c:pt>
                      <c:pt idx="304">
                        <c:v>143.46139500000001</c:v>
                      </c:pt>
                      <c:pt idx="305">
                        <c:v>130.640152</c:v>
                      </c:pt>
                      <c:pt idx="306">
                        <c:v>130.007935</c:v>
                      </c:pt>
                      <c:pt idx="307">
                        <c:v>131.37170399999999</c:v>
                      </c:pt>
                      <c:pt idx="308">
                        <c:v>130.50379899999999</c:v>
                      </c:pt>
                      <c:pt idx="309">
                        <c:v>129.48976099999999</c:v>
                      </c:pt>
                      <c:pt idx="310">
                        <c:v>133.11511200000001</c:v>
                      </c:pt>
                      <c:pt idx="311">
                        <c:v>136.24617000000001</c:v>
                      </c:pt>
                      <c:pt idx="312">
                        <c:v>138.73332199999999</c:v>
                      </c:pt>
                      <c:pt idx="313">
                        <c:v>140.12872300000001</c:v>
                      </c:pt>
                      <c:pt idx="314">
                        <c:v>133.636673</c:v>
                      </c:pt>
                      <c:pt idx="315">
                        <c:v>136.69799800000001</c:v>
                      </c:pt>
                      <c:pt idx="316">
                        <c:v>138.99058500000001</c:v>
                      </c:pt>
                      <c:pt idx="317">
                        <c:v>133.11279300000001</c:v>
                      </c:pt>
                      <c:pt idx="318">
                        <c:v>133.19574</c:v>
                      </c:pt>
                      <c:pt idx="319">
                        <c:v>133.373367</c:v>
                      </c:pt>
                      <c:pt idx="320">
                        <c:v>133.376801</c:v>
                      </c:pt>
                      <c:pt idx="321">
                        <c:v>132.923676</c:v>
                      </c:pt>
                      <c:pt idx="322">
                        <c:v>132.86578399999999</c:v>
                      </c:pt>
                      <c:pt idx="323">
                        <c:v>135.44619800000001</c:v>
                      </c:pt>
                      <c:pt idx="324">
                        <c:v>138.04158000000001</c:v>
                      </c:pt>
                      <c:pt idx="325">
                        <c:v>138.741837</c:v>
                      </c:pt>
                      <c:pt idx="326">
                        <c:v>140.456726</c:v>
                      </c:pt>
                      <c:pt idx="327">
                        <c:v>140.83766199999999</c:v>
                      </c:pt>
                      <c:pt idx="328">
                        <c:v>139.70193499999999</c:v>
                      </c:pt>
                      <c:pt idx="329">
                        <c:v>131.47177099999999</c:v>
                      </c:pt>
                      <c:pt idx="330">
                        <c:v>129.854904</c:v>
                      </c:pt>
                      <c:pt idx="331">
                        <c:v>128.576706</c:v>
                      </c:pt>
                      <c:pt idx="332">
                        <c:v>127.301041</c:v>
                      </c:pt>
                      <c:pt idx="333">
                        <c:v>131.567566</c:v>
                      </c:pt>
                      <c:pt idx="334">
                        <c:v>133.99247700000001</c:v>
                      </c:pt>
                      <c:pt idx="335">
                        <c:v>136.77293399999999</c:v>
                      </c:pt>
                      <c:pt idx="336">
                        <c:v>139.00608800000001</c:v>
                      </c:pt>
                      <c:pt idx="337">
                        <c:v>140.825638</c:v>
                      </c:pt>
                      <c:pt idx="338">
                        <c:v>142.63481100000001</c:v>
                      </c:pt>
                      <c:pt idx="339">
                        <c:v>144.22705099999999</c:v>
                      </c:pt>
                      <c:pt idx="340">
                        <c:v>136.74452199999999</c:v>
                      </c:pt>
                      <c:pt idx="341">
                        <c:v>131.00340299999999</c:v>
                      </c:pt>
                      <c:pt idx="342">
                        <c:v>131.707596</c:v>
                      </c:pt>
                      <c:pt idx="343">
                        <c:v>132.14863600000001</c:v>
                      </c:pt>
                      <c:pt idx="344">
                        <c:v>135.19804400000001</c:v>
                      </c:pt>
                      <c:pt idx="345">
                        <c:v>134.64819299999999</c:v>
                      </c:pt>
                      <c:pt idx="346">
                        <c:v>134.589935</c:v>
                      </c:pt>
                      <c:pt idx="347">
                        <c:v>134.30892900000001</c:v>
                      </c:pt>
                      <c:pt idx="348">
                        <c:v>137.43289200000001</c:v>
                      </c:pt>
                      <c:pt idx="349">
                        <c:v>139.81796299999999</c:v>
                      </c:pt>
                      <c:pt idx="350">
                        <c:v>136.07435599999999</c:v>
                      </c:pt>
                      <c:pt idx="351">
                        <c:v>138.39134200000001</c:v>
                      </c:pt>
                      <c:pt idx="352">
                        <c:v>135.16914399999999</c:v>
                      </c:pt>
                      <c:pt idx="353">
                        <c:v>132.57536300000001</c:v>
                      </c:pt>
                      <c:pt idx="354">
                        <c:v>131.89269999999999</c:v>
                      </c:pt>
                      <c:pt idx="355">
                        <c:v>131.265411</c:v>
                      </c:pt>
                      <c:pt idx="356">
                        <c:v>132.32710299999999</c:v>
                      </c:pt>
                      <c:pt idx="357">
                        <c:v>133.71672100000001</c:v>
                      </c:pt>
                      <c:pt idx="358">
                        <c:v>132.39176900000001</c:v>
                      </c:pt>
                      <c:pt idx="359">
                        <c:v>135.52380400000001</c:v>
                      </c:pt>
                      <c:pt idx="360">
                        <c:v>138.21937600000001</c:v>
                      </c:pt>
                      <c:pt idx="361">
                        <c:v>140.20585600000001</c:v>
                      </c:pt>
                      <c:pt idx="362">
                        <c:v>141.741364</c:v>
                      </c:pt>
                      <c:pt idx="363">
                        <c:v>143.20864900000001</c:v>
                      </c:pt>
                      <c:pt idx="364">
                        <c:v>136.242065</c:v>
                      </c:pt>
                      <c:pt idx="365">
                        <c:v>130.88088999999999</c:v>
                      </c:pt>
                      <c:pt idx="366">
                        <c:v>130.92041</c:v>
                      </c:pt>
                      <c:pt idx="367">
                        <c:v>130.82763700000001</c:v>
                      </c:pt>
                      <c:pt idx="368">
                        <c:v>130.49237099999999</c:v>
                      </c:pt>
                      <c:pt idx="369">
                        <c:v>130.022018</c:v>
                      </c:pt>
                      <c:pt idx="370">
                        <c:v>133.69560200000001</c:v>
                      </c:pt>
                      <c:pt idx="371">
                        <c:v>135.66769400000001</c:v>
                      </c:pt>
                      <c:pt idx="372">
                        <c:v>138.11665300000001</c:v>
                      </c:pt>
                      <c:pt idx="373">
                        <c:v>135.89819299999999</c:v>
                      </c:pt>
                      <c:pt idx="374">
                        <c:v>138.18919399999999</c:v>
                      </c:pt>
                      <c:pt idx="375">
                        <c:v>136.58609000000001</c:v>
                      </c:pt>
                      <c:pt idx="376">
                        <c:v>134.764511</c:v>
                      </c:pt>
                      <c:pt idx="377">
                        <c:v>133.41804500000001</c:v>
                      </c:pt>
                      <c:pt idx="378">
                        <c:v>130.87982199999999</c:v>
                      </c:pt>
                      <c:pt idx="379">
                        <c:v>132.04495199999999</c:v>
                      </c:pt>
                      <c:pt idx="380">
                        <c:v>132.26033000000001</c:v>
                      </c:pt>
                      <c:pt idx="381">
                        <c:v>129.63540599999999</c:v>
                      </c:pt>
                      <c:pt idx="382">
                        <c:v>133.23258999999999</c:v>
                      </c:pt>
                      <c:pt idx="383">
                        <c:v>136.097824</c:v>
                      </c:pt>
                      <c:pt idx="384">
                        <c:v>138.513214</c:v>
                      </c:pt>
                      <c:pt idx="385">
                        <c:v>140.427795</c:v>
                      </c:pt>
                      <c:pt idx="386">
                        <c:v>142.116547</c:v>
                      </c:pt>
                      <c:pt idx="387">
                        <c:v>137.966599</c:v>
                      </c:pt>
                      <c:pt idx="388">
                        <c:v>134.521164</c:v>
                      </c:pt>
                      <c:pt idx="389">
                        <c:v>132.00503499999999</c:v>
                      </c:pt>
                      <c:pt idx="390">
                        <c:v>133.80403100000001</c:v>
                      </c:pt>
                      <c:pt idx="391">
                        <c:v>135.114532</c:v>
                      </c:pt>
                      <c:pt idx="392">
                        <c:v>135.973724</c:v>
                      </c:pt>
                      <c:pt idx="393">
                        <c:v>138.22752399999999</c:v>
                      </c:pt>
                      <c:pt idx="394">
                        <c:v>132.92744400000001</c:v>
                      </c:pt>
                      <c:pt idx="395">
                        <c:v>133.04849200000001</c:v>
                      </c:pt>
                      <c:pt idx="396">
                        <c:v>130.269745</c:v>
                      </c:pt>
                      <c:pt idx="397">
                        <c:v>133.69065900000001</c:v>
                      </c:pt>
                      <c:pt idx="398">
                        <c:v>136.45903000000001</c:v>
                      </c:pt>
                      <c:pt idx="399">
                        <c:v>138.04184000000001</c:v>
                      </c:pt>
                      <c:pt idx="400">
                        <c:v>133.10154700000001</c:v>
                      </c:pt>
                      <c:pt idx="401">
                        <c:v>133.22839400000001</c:v>
                      </c:pt>
                      <c:pt idx="402">
                        <c:v>128.27517700000001</c:v>
                      </c:pt>
                      <c:pt idx="403">
                        <c:v>129.794006</c:v>
                      </c:pt>
                      <c:pt idx="404">
                        <c:v>133.409256</c:v>
                      </c:pt>
                      <c:pt idx="405">
                        <c:v>135.29620399999999</c:v>
                      </c:pt>
                      <c:pt idx="406">
                        <c:v>137.65889000000001</c:v>
                      </c:pt>
                      <c:pt idx="407">
                        <c:v>134.08848599999999</c:v>
                      </c:pt>
                      <c:pt idx="408">
                        <c:v>136.92778000000001</c:v>
                      </c:pt>
                      <c:pt idx="409">
                        <c:v>131.95974699999999</c:v>
                      </c:pt>
                      <c:pt idx="410">
                        <c:v>135.27456699999999</c:v>
                      </c:pt>
                      <c:pt idx="411">
                        <c:v>137.693893</c:v>
                      </c:pt>
                      <c:pt idx="412">
                        <c:v>132.28237899999999</c:v>
                      </c:pt>
                      <c:pt idx="413">
                        <c:v>133.69262699999999</c:v>
                      </c:pt>
                      <c:pt idx="414">
                        <c:v>131.25683599999999</c:v>
                      </c:pt>
                      <c:pt idx="415">
                        <c:v>129.146423</c:v>
                      </c:pt>
                      <c:pt idx="416">
                        <c:v>127.439819</c:v>
                      </c:pt>
                      <c:pt idx="417">
                        <c:v>130.829971</c:v>
                      </c:pt>
                      <c:pt idx="418">
                        <c:v>133.81213399999999</c:v>
                      </c:pt>
                      <c:pt idx="419">
                        <c:v>136.46383700000001</c:v>
                      </c:pt>
                      <c:pt idx="420">
                        <c:v>138.11192299999999</c:v>
                      </c:pt>
                      <c:pt idx="421">
                        <c:v>138.36938499999999</c:v>
                      </c:pt>
                      <c:pt idx="422">
                        <c:v>140.225357</c:v>
                      </c:pt>
                      <c:pt idx="423">
                        <c:v>142.10623200000001</c:v>
                      </c:pt>
                      <c:pt idx="424">
                        <c:v>135.991592</c:v>
                      </c:pt>
                      <c:pt idx="425">
                        <c:v>131.298416</c:v>
                      </c:pt>
                      <c:pt idx="426">
                        <c:v>128.08587600000001</c:v>
                      </c:pt>
                      <c:pt idx="427">
                        <c:v>129.89418000000001</c:v>
                      </c:pt>
                      <c:pt idx="428">
                        <c:v>132.93012999999999</c:v>
                      </c:pt>
                      <c:pt idx="429">
                        <c:v>128.82461499999999</c:v>
                      </c:pt>
                      <c:pt idx="430">
                        <c:v>132.573441</c:v>
                      </c:pt>
                      <c:pt idx="431">
                        <c:v>135.72387699999999</c:v>
                      </c:pt>
                      <c:pt idx="432">
                        <c:v>138.16262800000001</c:v>
                      </c:pt>
                      <c:pt idx="433">
                        <c:v>139.945145</c:v>
                      </c:pt>
                      <c:pt idx="434">
                        <c:v>137.77427700000001</c:v>
                      </c:pt>
                      <c:pt idx="435">
                        <c:v>136.902466</c:v>
                      </c:pt>
                      <c:pt idx="436">
                        <c:v>132.26483200000001</c:v>
                      </c:pt>
                      <c:pt idx="437">
                        <c:v>132.56840500000001</c:v>
                      </c:pt>
                      <c:pt idx="438">
                        <c:v>130.934113</c:v>
                      </c:pt>
                      <c:pt idx="439">
                        <c:v>129.44963100000001</c:v>
                      </c:pt>
                      <c:pt idx="440">
                        <c:v>130.15271000000001</c:v>
                      </c:pt>
                      <c:pt idx="441">
                        <c:v>129.301605</c:v>
                      </c:pt>
                      <c:pt idx="442">
                        <c:v>132.88790900000001</c:v>
                      </c:pt>
                      <c:pt idx="443">
                        <c:v>135.87905900000001</c:v>
                      </c:pt>
                      <c:pt idx="444">
                        <c:v>138.24350000000001</c:v>
                      </c:pt>
                      <c:pt idx="445">
                        <c:v>139.46565200000001</c:v>
                      </c:pt>
                      <c:pt idx="446">
                        <c:v>141.30783099999999</c:v>
                      </c:pt>
                      <c:pt idx="447">
                        <c:v>143.05207799999999</c:v>
                      </c:pt>
                      <c:pt idx="448">
                        <c:v>132.90606700000001</c:v>
                      </c:pt>
                      <c:pt idx="449">
                        <c:v>130.86346399999999</c:v>
                      </c:pt>
                      <c:pt idx="450">
                        <c:v>129.279068</c:v>
                      </c:pt>
                      <c:pt idx="451">
                        <c:v>127.751846</c:v>
                      </c:pt>
                      <c:pt idx="452">
                        <c:v>131.468155</c:v>
                      </c:pt>
                      <c:pt idx="453">
                        <c:v>129.096542</c:v>
                      </c:pt>
                      <c:pt idx="454">
                        <c:v>132.73516799999999</c:v>
                      </c:pt>
                      <c:pt idx="455">
                        <c:v>135.68667600000001</c:v>
                      </c:pt>
                      <c:pt idx="456">
                        <c:v>137.72911099999999</c:v>
                      </c:pt>
                      <c:pt idx="457">
                        <c:v>139.23393200000001</c:v>
                      </c:pt>
                      <c:pt idx="458">
                        <c:v>141.16922</c:v>
                      </c:pt>
                      <c:pt idx="459">
                        <c:v>142.059494</c:v>
                      </c:pt>
                      <c:pt idx="460">
                        <c:v>135.64977999999999</c:v>
                      </c:pt>
                      <c:pt idx="461">
                        <c:v>130.73951700000001</c:v>
                      </c:pt>
                      <c:pt idx="462">
                        <c:v>127.740646</c:v>
                      </c:pt>
                      <c:pt idx="463">
                        <c:v>130.54667699999999</c:v>
                      </c:pt>
                      <c:pt idx="464">
                        <c:v>127.31173699999999</c:v>
                      </c:pt>
                      <c:pt idx="465">
                        <c:v>130.779312</c:v>
                      </c:pt>
                      <c:pt idx="466">
                        <c:v>133.24046300000001</c:v>
                      </c:pt>
                      <c:pt idx="467">
                        <c:v>135.84477200000001</c:v>
                      </c:pt>
                      <c:pt idx="468">
                        <c:v>138.252106</c:v>
                      </c:pt>
                      <c:pt idx="469">
                        <c:v>140.10221899999999</c:v>
                      </c:pt>
                      <c:pt idx="470">
                        <c:v>141.467972</c:v>
                      </c:pt>
                      <c:pt idx="471">
                        <c:v>142.708878</c:v>
                      </c:pt>
                      <c:pt idx="472">
                        <c:v>135.76698300000001</c:v>
                      </c:pt>
                      <c:pt idx="473">
                        <c:v>130.43579099999999</c:v>
                      </c:pt>
                      <c:pt idx="474">
                        <c:v>130.840149</c:v>
                      </c:pt>
                      <c:pt idx="475">
                        <c:v>131.11236600000001</c:v>
                      </c:pt>
                      <c:pt idx="476">
                        <c:v>130.923676</c:v>
                      </c:pt>
                      <c:pt idx="477">
                        <c:v>130.58757</c:v>
                      </c:pt>
                      <c:pt idx="478">
                        <c:v>133.977036</c:v>
                      </c:pt>
                      <c:pt idx="479">
                        <c:v>134.71945199999999</c:v>
                      </c:pt>
                      <c:pt idx="480">
                        <c:v>137.38003499999999</c:v>
                      </c:pt>
                      <c:pt idx="481">
                        <c:v>139.43731700000001</c:v>
                      </c:pt>
                      <c:pt idx="482">
                        <c:v>141.43635599999999</c:v>
                      </c:pt>
                      <c:pt idx="483">
                        <c:v>137.26177999999999</c:v>
                      </c:pt>
                      <c:pt idx="484">
                        <c:v>133.921875</c:v>
                      </c:pt>
                      <c:pt idx="485">
                        <c:v>131.46327199999999</c:v>
                      </c:pt>
                      <c:pt idx="486">
                        <c:v>130.890457</c:v>
                      </c:pt>
                      <c:pt idx="487">
                        <c:v>130.35189800000001</c:v>
                      </c:pt>
                      <c:pt idx="488">
                        <c:v>129.81149300000001</c:v>
                      </c:pt>
                      <c:pt idx="489">
                        <c:v>129.086716</c:v>
                      </c:pt>
                      <c:pt idx="490">
                        <c:v>132.79731799999999</c:v>
                      </c:pt>
                      <c:pt idx="491">
                        <c:v>135.82777400000001</c:v>
                      </c:pt>
                      <c:pt idx="492">
                        <c:v>137.616333</c:v>
                      </c:pt>
                      <c:pt idx="493">
                        <c:v>138.58064300000001</c:v>
                      </c:pt>
                      <c:pt idx="494">
                        <c:v>139.703384</c:v>
                      </c:pt>
                      <c:pt idx="495">
                        <c:v>140.682816</c:v>
                      </c:pt>
                      <c:pt idx="496">
                        <c:v>140.66163599999999</c:v>
                      </c:pt>
                      <c:pt idx="497">
                        <c:v>130.452316</c:v>
                      </c:pt>
                      <c:pt idx="498">
                        <c:v>128.64657600000001</c:v>
                      </c:pt>
                      <c:pt idx="499">
                        <c:v>127.272232</c:v>
                      </c:pt>
                      <c:pt idx="500">
                        <c:v>129.43867499999999</c:v>
                      </c:pt>
                      <c:pt idx="501">
                        <c:v>130.452606</c:v>
                      </c:pt>
                      <c:pt idx="502">
                        <c:v>132.58557099999999</c:v>
                      </c:pt>
                      <c:pt idx="503">
                        <c:v>135.585037</c:v>
                      </c:pt>
                      <c:pt idx="504">
                        <c:v>136.51788300000001</c:v>
                      </c:pt>
                      <c:pt idx="505">
                        <c:v>138.145813</c:v>
                      </c:pt>
                      <c:pt idx="506">
                        <c:v>138.22869900000001</c:v>
                      </c:pt>
                      <c:pt idx="507">
                        <c:v>134.00050400000001</c:v>
                      </c:pt>
                      <c:pt idx="508">
                        <c:v>132.18841599999999</c:v>
                      </c:pt>
                      <c:pt idx="509">
                        <c:v>133.69152800000001</c:v>
                      </c:pt>
                      <c:pt idx="510">
                        <c:v>131.13690199999999</c:v>
                      </c:pt>
                      <c:pt idx="511">
                        <c:v>128.90974399999999</c:v>
                      </c:pt>
                      <c:pt idx="512">
                        <c:v>127.104736</c:v>
                      </c:pt>
                      <c:pt idx="513">
                        <c:v>130.56605500000001</c:v>
                      </c:pt>
                      <c:pt idx="514">
                        <c:v>133.772491</c:v>
                      </c:pt>
                      <c:pt idx="515">
                        <c:v>136.122772</c:v>
                      </c:pt>
                      <c:pt idx="516">
                        <c:v>138.29087799999999</c:v>
                      </c:pt>
                      <c:pt idx="517">
                        <c:v>140.03833</c:v>
                      </c:pt>
                      <c:pt idx="518">
                        <c:v>141.742188</c:v>
                      </c:pt>
                      <c:pt idx="519">
                        <c:v>137.39013700000001</c:v>
                      </c:pt>
                      <c:pt idx="520">
                        <c:v>133.92887899999999</c:v>
                      </c:pt>
                      <c:pt idx="521">
                        <c:v>131.38514699999999</c:v>
                      </c:pt>
                      <c:pt idx="522">
                        <c:v>130.066742</c:v>
                      </c:pt>
                      <c:pt idx="523">
                        <c:v>128.85676599999999</c:v>
                      </c:pt>
                      <c:pt idx="524">
                        <c:v>127.71965</c:v>
                      </c:pt>
                      <c:pt idx="525">
                        <c:v>129.642731</c:v>
                      </c:pt>
                      <c:pt idx="526">
                        <c:v>132.970337</c:v>
                      </c:pt>
                      <c:pt idx="527">
                        <c:v>135.56120300000001</c:v>
                      </c:pt>
                      <c:pt idx="528">
                        <c:v>137.895523</c:v>
                      </c:pt>
                      <c:pt idx="529">
                        <c:v>134.61346399999999</c:v>
                      </c:pt>
                      <c:pt idx="530">
                        <c:v>137.289581</c:v>
                      </c:pt>
                      <c:pt idx="531">
                        <c:v>138.021942</c:v>
                      </c:pt>
                      <c:pt idx="532">
                        <c:v>134.804382</c:v>
                      </c:pt>
                      <c:pt idx="533">
                        <c:v>132.345901</c:v>
                      </c:pt>
                      <c:pt idx="534">
                        <c:v>130.89425700000001</c:v>
                      </c:pt>
                      <c:pt idx="535">
                        <c:v>129.669724</c:v>
                      </c:pt>
                      <c:pt idx="536">
                        <c:v>128.585846</c:v>
                      </c:pt>
                      <c:pt idx="537">
                        <c:v>132.16284200000001</c:v>
                      </c:pt>
                      <c:pt idx="538">
                        <c:v>132.40068099999999</c:v>
                      </c:pt>
                      <c:pt idx="539">
                        <c:v>135.34368900000001</c:v>
                      </c:pt>
                      <c:pt idx="540">
                        <c:v>136.78999300000001</c:v>
                      </c:pt>
                      <c:pt idx="541">
                        <c:v>138.859756</c:v>
                      </c:pt>
                      <c:pt idx="542">
                        <c:v>140.86985799999999</c:v>
                      </c:pt>
                      <c:pt idx="543">
                        <c:v>142.567825</c:v>
                      </c:pt>
                      <c:pt idx="544">
                        <c:v>127.80098000000001</c:v>
                      </c:pt>
                      <c:pt idx="545">
                        <c:v>131.193817</c:v>
                      </c:pt>
                      <c:pt idx="546">
                        <c:v>131.37960799999999</c:v>
                      </c:pt>
                      <c:pt idx="547">
                        <c:v>131.09703099999999</c:v>
                      </c:pt>
                      <c:pt idx="548">
                        <c:v>130.84906000000001</c:v>
                      </c:pt>
                      <c:pt idx="549">
                        <c:v>133.02629099999999</c:v>
                      </c:pt>
                      <c:pt idx="550">
                        <c:v>132.23306299999999</c:v>
                      </c:pt>
                      <c:pt idx="551">
                        <c:v>133.95173600000001</c:v>
                      </c:pt>
                      <c:pt idx="552">
                        <c:v>133.864487</c:v>
                      </c:pt>
                      <c:pt idx="553">
                        <c:v>136.548416</c:v>
                      </c:pt>
                      <c:pt idx="554">
                        <c:v>138.90129099999999</c:v>
                      </c:pt>
                      <c:pt idx="555">
                        <c:v>140.65428199999999</c:v>
                      </c:pt>
                      <c:pt idx="556">
                        <c:v>127.98194899999999</c:v>
                      </c:pt>
                      <c:pt idx="557">
                        <c:v>131.403198</c:v>
                      </c:pt>
                      <c:pt idx="558">
                        <c:v>130.68151900000001</c:v>
                      </c:pt>
                      <c:pt idx="559">
                        <c:v>132.41404700000001</c:v>
                      </c:pt>
                      <c:pt idx="560">
                        <c:v>135.69279499999999</c:v>
                      </c:pt>
                      <c:pt idx="561">
                        <c:v>128.813782</c:v>
                      </c:pt>
                      <c:pt idx="562">
                        <c:v>130.57656900000001</c:v>
                      </c:pt>
                      <c:pt idx="563">
                        <c:v>133.580826</c:v>
                      </c:pt>
                      <c:pt idx="564">
                        <c:v>136.36514299999999</c:v>
                      </c:pt>
                      <c:pt idx="565">
                        <c:v>136.80375699999999</c:v>
                      </c:pt>
                      <c:pt idx="566">
                        <c:v>138.915955</c:v>
                      </c:pt>
                      <c:pt idx="567">
                        <c:v>132.99115</c:v>
                      </c:pt>
                      <c:pt idx="568">
                        <c:v>136.07730100000001</c:v>
                      </c:pt>
                      <c:pt idx="569">
                        <c:v>130.94631999999999</c:v>
                      </c:pt>
                      <c:pt idx="570">
                        <c:v>131.819275</c:v>
                      </c:pt>
                      <c:pt idx="571">
                        <c:v>135.147842</c:v>
                      </c:pt>
                      <c:pt idx="572">
                        <c:v>134.870407</c:v>
                      </c:pt>
                      <c:pt idx="573">
                        <c:v>126.32278400000001</c:v>
                      </c:pt>
                      <c:pt idx="574">
                        <c:v>129.47268700000001</c:v>
                      </c:pt>
                      <c:pt idx="575">
                        <c:v>133.398788</c:v>
                      </c:pt>
                      <c:pt idx="576">
                        <c:v>136.290268</c:v>
                      </c:pt>
                      <c:pt idx="577">
                        <c:v>138.39292900000001</c:v>
                      </c:pt>
                      <c:pt idx="578">
                        <c:v>140.387833</c:v>
                      </c:pt>
                      <c:pt idx="579">
                        <c:v>141.97628800000001</c:v>
                      </c:pt>
                      <c:pt idx="580">
                        <c:v>134.55926500000001</c:v>
                      </c:pt>
                      <c:pt idx="581">
                        <c:v>128.866165</c:v>
                      </c:pt>
                      <c:pt idx="582">
                        <c:v>127.225922</c:v>
                      </c:pt>
                      <c:pt idx="583">
                        <c:v>125.76516699999999</c:v>
                      </c:pt>
                      <c:pt idx="584">
                        <c:v>130.04980499999999</c:v>
                      </c:pt>
                      <c:pt idx="585">
                        <c:v>128.00741600000001</c:v>
                      </c:pt>
                      <c:pt idx="586">
                        <c:v>131.494034</c:v>
                      </c:pt>
                      <c:pt idx="587">
                        <c:v>134.4272</c:v>
                      </c:pt>
                      <c:pt idx="588">
                        <c:v>136.870926</c:v>
                      </c:pt>
                      <c:pt idx="589">
                        <c:v>138.763046</c:v>
                      </c:pt>
                      <c:pt idx="590">
                        <c:v>140.631439</c:v>
                      </c:pt>
                      <c:pt idx="591">
                        <c:v>138.76817299999999</c:v>
                      </c:pt>
                      <c:pt idx="592">
                        <c:v>134.70747399999999</c:v>
                      </c:pt>
                      <c:pt idx="593">
                        <c:v>129.812805</c:v>
                      </c:pt>
                      <c:pt idx="594">
                        <c:v>129.55557300000001</c:v>
                      </c:pt>
                      <c:pt idx="595">
                        <c:v>129.42538500000001</c:v>
                      </c:pt>
                      <c:pt idx="596">
                        <c:v>124.67639199999999</c:v>
                      </c:pt>
                      <c:pt idx="597">
                        <c:v>128.67399599999999</c:v>
                      </c:pt>
                      <c:pt idx="598">
                        <c:v>132.01161200000001</c:v>
                      </c:pt>
                      <c:pt idx="599">
                        <c:v>134.755447</c:v>
                      </c:pt>
                    </c:numCache>
                  </c:numRef>
                </c:yVal>
                <c:smooth val="0"/>
                <c:extLst xmlns:c15="http://schemas.microsoft.com/office/drawing/2012/chart">
                  <c:ext xmlns:c16="http://schemas.microsoft.com/office/drawing/2014/chart" uri="{C3380CC4-5D6E-409C-BE32-E72D297353CC}">
                    <c16:uniqueId val="{00000008-079E-4F2D-9BB5-E0ECA37C3FB6}"/>
                  </c:ext>
                </c:extLst>
              </c15:ser>
            </c15:filteredScatterSeries>
            <c15:filteredScatterSeries>
              <c15:ser>
                <c:idx val="5"/>
                <c:order val="6"/>
                <c:tx>
                  <c:v>Reduced pumping without Projects 2</c:v>
                </c:tx>
                <c:marker>
                  <c:symbol val="none"/>
                </c:marker>
                <c:xVal>
                  <c:numRef>
                    <c:extLst xmlns:c15="http://schemas.microsoft.com/office/drawing/2012/chart">
                      <c:ext xmlns:c15="http://schemas.microsoft.com/office/drawing/2012/chart" uri="{02D57815-91ED-43cb-92C2-25804820EDAC}">
                        <c15:formulaRef>
                          <c15:sqref>'03N20W35R03S'!$A$3:$A$602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'03N20W35R03S'!$Q$3:$Q$602</c15:sqref>
                        </c15:formulaRef>
                      </c:ext>
                    </c:extLst>
                    <c:numCache>
                      <c:formatCode>0.00</c:formatCode>
                      <c:ptCount val="600"/>
                      <c:pt idx="0">
                        <c:v>146.14239499999999</c:v>
                      </c:pt>
                      <c:pt idx="1">
                        <c:v>147.611694</c:v>
                      </c:pt>
                      <c:pt idx="2">
                        <c:v>149.795029</c:v>
                      </c:pt>
                      <c:pt idx="3">
                        <c:v>145.833572</c:v>
                      </c:pt>
                      <c:pt idx="4">
                        <c:v>147.978531</c:v>
                      </c:pt>
                      <c:pt idx="5">
                        <c:v>138.420624</c:v>
                      </c:pt>
                      <c:pt idx="6">
                        <c:v>139.91206399999999</c:v>
                      </c:pt>
                      <c:pt idx="7">
                        <c:v>141.31449900000001</c:v>
                      </c:pt>
                      <c:pt idx="8">
                        <c:v>141.973938</c:v>
                      </c:pt>
                      <c:pt idx="9">
                        <c:v>136.40538000000001</c:v>
                      </c:pt>
                      <c:pt idx="10">
                        <c:v>140.273956</c:v>
                      </c:pt>
                      <c:pt idx="11">
                        <c:v>140.83660900000001</c:v>
                      </c:pt>
                      <c:pt idx="12">
                        <c:v>143.99092099999999</c:v>
                      </c:pt>
                      <c:pt idx="13">
                        <c:v>146.37524400000001</c:v>
                      </c:pt>
                      <c:pt idx="14">
                        <c:v>139.03938299999999</c:v>
                      </c:pt>
                      <c:pt idx="15">
                        <c:v>142.34939600000001</c:v>
                      </c:pt>
                      <c:pt idx="16">
                        <c:v>144.68684400000001</c:v>
                      </c:pt>
                      <c:pt idx="17">
                        <c:v>137.96470600000001</c:v>
                      </c:pt>
                      <c:pt idx="18">
                        <c:v>138.053482</c:v>
                      </c:pt>
                      <c:pt idx="19">
                        <c:v>141.534897</c:v>
                      </c:pt>
                      <c:pt idx="20">
                        <c:v>140.93370100000001</c:v>
                      </c:pt>
                      <c:pt idx="21">
                        <c:v>131.92147800000001</c:v>
                      </c:pt>
                      <c:pt idx="22">
                        <c:v>136.368729</c:v>
                      </c:pt>
                      <c:pt idx="23">
                        <c:v>140.265106</c:v>
                      </c:pt>
                      <c:pt idx="24">
                        <c:v>143.117355</c:v>
                      </c:pt>
                      <c:pt idx="25">
                        <c:v>145.333496</c:v>
                      </c:pt>
                      <c:pt idx="26">
                        <c:v>145.122162</c:v>
                      </c:pt>
                      <c:pt idx="27">
                        <c:v>146.422012</c:v>
                      </c:pt>
                      <c:pt idx="28">
                        <c:v>142.378128</c:v>
                      </c:pt>
                      <c:pt idx="29">
                        <c:v>134.419083</c:v>
                      </c:pt>
                      <c:pt idx="30">
                        <c:v>133.89398199999999</c:v>
                      </c:pt>
                      <c:pt idx="31">
                        <c:v>133.33325199999999</c:v>
                      </c:pt>
                      <c:pt idx="32">
                        <c:v>135.64681999999999</c:v>
                      </c:pt>
                      <c:pt idx="33">
                        <c:v>137.42051699999999</c:v>
                      </c:pt>
                      <c:pt idx="34">
                        <c:v>135.43731700000001</c:v>
                      </c:pt>
                      <c:pt idx="35">
                        <c:v>138.68241900000001</c:v>
                      </c:pt>
                      <c:pt idx="36">
                        <c:v>141.62211600000001</c:v>
                      </c:pt>
                      <c:pt idx="37">
                        <c:v>137.17340100000001</c:v>
                      </c:pt>
                      <c:pt idx="38">
                        <c:v>138.508835</c:v>
                      </c:pt>
                      <c:pt idx="39">
                        <c:v>139.76411400000001</c:v>
                      </c:pt>
                      <c:pt idx="40">
                        <c:v>134.72335799999999</c:v>
                      </c:pt>
                      <c:pt idx="41">
                        <c:v>137.17366000000001</c:v>
                      </c:pt>
                      <c:pt idx="42">
                        <c:v>134.96714800000001</c:v>
                      </c:pt>
                      <c:pt idx="43">
                        <c:v>136.51506000000001</c:v>
                      </c:pt>
                      <c:pt idx="44">
                        <c:v>134.31779499999999</c:v>
                      </c:pt>
                      <c:pt idx="45">
                        <c:v>132.33891299999999</c:v>
                      </c:pt>
                      <c:pt idx="46">
                        <c:v>134.84520000000001</c:v>
                      </c:pt>
                      <c:pt idx="47">
                        <c:v>138.11367799999999</c:v>
                      </c:pt>
                      <c:pt idx="48">
                        <c:v>140.714035</c:v>
                      </c:pt>
                      <c:pt idx="49">
                        <c:v>142.60581999999999</c:v>
                      </c:pt>
                      <c:pt idx="50">
                        <c:v>136.03843699999999</c:v>
                      </c:pt>
                      <c:pt idx="51">
                        <c:v>134.10110499999999</c:v>
                      </c:pt>
                      <c:pt idx="52">
                        <c:v>132.57517999999999</c:v>
                      </c:pt>
                      <c:pt idx="53">
                        <c:v>135.86634799999999</c:v>
                      </c:pt>
                      <c:pt idx="54">
                        <c:v>131.41029399999999</c:v>
                      </c:pt>
                      <c:pt idx="55">
                        <c:v>127.60588100000001</c:v>
                      </c:pt>
                      <c:pt idx="56">
                        <c:v>128.07852199999999</c:v>
                      </c:pt>
                      <c:pt idx="57">
                        <c:v>132.068039</c:v>
                      </c:pt>
                      <c:pt idx="58">
                        <c:v>135.13095100000001</c:v>
                      </c:pt>
                      <c:pt idx="59">
                        <c:v>137.59942599999999</c:v>
                      </c:pt>
                      <c:pt idx="60">
                        <c:v>139.69323700000001</c:v>
                      </c:pt>
                      <c:pt idx="61">
                        <c:v>141.04196200000001</c:v>
                      </c:pt>
                      <c:pt idx="62">
                        <c:v>142.760605</c:v>
                      </c:pt>
                      <c:pt idx="63">
                        <c:v>144.29727199999999</c:v>
                      </c:pt>
                      <c:pt idx="64">
                        <c:v>135.37789900000001</c:v>
                      </c:pt>
                      <c:pt idx="65">
                        <c:v>130.51736500000001</c:v>
                      </c:pt>
                      <c:pt idx="66">
                        <c:v>128.05213900000001</c:v>
                      </c:pt>
                      <c:pt idx="67">
                        <c:v>130.96302800000001</c:v>
                      </c:pt>
                      <c:pt idx="68">
                        <c:v>127.94679300000001</c:v>
                      </c:pt>
                      <c:pt idx="69">
                        <c:v>129.36610400000001</c:v>
                      </c:pt>
                      <c:pt idx="70">
                        <c:v>132.61260999999999</c:v>
                      </c:pt>
                      <c:pt idx="71">
                        <c:v>135.32408100000001</c:v>
                      </c:pt>
                      <c:pt idx="72">
                        <c:v>136.30969200000001</c:v>
                      </c:pt>
                      <c:pt idx="73">
                        <c:v>138.475403</c:v>
                      </c:pt>
                      <c:pt idx="74">
                        <c:v>139.68156400000001</c:v>
                      </c:pt>
                      <c:pt idx="75">
                        <c:v>141.217422</c:v>
                      </c:pt>
                      <c:pt idx="76">
                        <c:v>134.709305</c:v>
                      </c:pt>
                      <c:pt idx="77">
                        <c:v>129.66745</c:v>
                      </c:pt>
                      <c:pt idx="78">
                        <c:v>131.219437</c:v>
                      </c:pt>
                      <c:pt idx="79">
                        <c:v>121.59904499999999</c:v>
                      </c:pt>
                      <c:pt idx="80">
                        <c:v>124.252228</c:v>
                      </c:pt>
                      <c:pt idx="81">
                        <c:v>128.96423300000001</c:v>
                      </c:pt>
                      <c:pt idx="82">
                        <c:v>131.751465</c:v>
                      </c:pt>
                      <c:pt idx="83">
                        <c:v>134.43454</c:v>
                      </c:pt>
                      <c:pt idx="84">
                        <c:v>136.622345</c:v>
                      </c:pt>
                      <c:pt idx="85">
                        <c:v>138.38545199999999</c:v>
                      </c:pt>
                      <c:pt idx="86">
                        <c:v>140.12799100000001</c:v>
                      </c:pt>
                      <c:pt idx="87">
                        <c:v>137.111771</c:v>
                      </c:pt>
                      <c:pt idx="88">
                        <c:v>131.63166799999999</c:v>
                      </c:pt>
                      <c:pt idx="89">
                        <c:v>128.902298</c:v>
                      </c:pt>
                      <c:pt idx="90">
                        <c:v>131.30226099999999</c:v>
                      </c:pt>
                      <c:pt idx="91">
                        <c:v>133.13726800000001</c:v>
                      </c:pt>
                      <c:pt idx="92">
                        <c:v>134.41604599999999</c:v>
                      </c:pt>
                      <c:pt idx="93">
                        <c:v>130.730118</c:v>
                      </c:pt>
                      <c:pt idx="94">
                        <c:v>126.37867700000001</c:v>
                      </c:pt>
                      <c:pt idx="95">
                        <c:v>130.60817</c:v>
                      </c:pt>
                      <c:pt idx="96">
                        <c:v>133.38653600000001</c:v>
                      </c:pt>
                      <c:pt idx="97">
                        <c:v>135.741409</c:v>
                      </c:pt>
                      <c:pt idx="98">
                        <c:v>137.92546100000001</c:v>
                      </c:pt>
                      <c:pt idx="99">
                        <c:v>138.23402400000001</c:v>
                      </c:pt>
                      <c:pt idx="100">
                        <c:v>136.222137</c:v>
                      </c:pt>
                      <c:pt idx="101">
                        <c:v>126.338989</c:v>
                      </c:pt>
                      <c:pt idx="102">
                        <c:v>127.38436899999999</c:v>
                      </c:pt>
                      <c:pt idx="103">
                        <c:v>128.21639999999999</c:v>
                      </c:pt>
                      <c:pt idx="104">
                        <c:v>130.98545799999999</c:v>
                      </c:pt>
                      <c:pt idx="105">
                        <c:v>129.86994899999999</c:v>
                      </c:pt>
                      <c:pt idx="106">
                        <c:v>125.935059</c:v>
                      </c:pt>
                      <c:pt idx="107">
                        <c:v>129.90675400000001</c:v>
                      </c:pt>
                      <c:pt idx="108">
                        <c:v>133.03001399999999</c:v>
                      </c:pt>
                      <c:pt idx="109">
                        <c:v>134.99932899999999</c:v>
                      </c:pt>
                      <c:pt idx="110">
                        <c:v>136.909592</c:v>
                      </c:pt>
                      <c:pt idx="111">
                        <c:v>137.76977500000001</c:v>
                      </c:pt>
                      <c:pt idx="112">
                        <c:v>130.26582300000001</c:v>
                      </c:pt>
                      <c:pt idx="113">
                        <c:v>125.96438599999999</c:v>
                      </c:pt>
                      <c:pt idx="114">
                        <c:v>123.95748900000001</c:v>
                      </c:pt>
                      <c:pt idx="115">
                        <c:v>122.132217</c:v>
                      </c:pt>
                      <c:pt idx="116">
                        <c:v>126.56672699999999</c:v>
                      </c:pt>
                      <c:pt idx="117">
                        <c:v>126.20632900000001</c:v>
                      </c:pt>
                      <c:pt idx="118">
                        <c:v>127.811386</c:v>
                      </c:pt>
                      <c:pt idx="119">
                        <c:v>130.42657500000001</c:v>
                      </c:pt>
                      <c:pt idx="120">
                        <c:v>132.92948899999999</c:v>
                      </c:pt>
                      <c:pt idx="121">
                        <c:v>134.889252</c:v>
                      </c:pt>
                      <c:pt idx="122">
                        <c:v>135.92404199999999</c:v>
                      </c:pt>
                      <c:pt idx="123">
                        <c:v>137.58116100000001</c:v>
                      </c:pt>
                      <c:pt idx="124">
                        <c:v>130.53453099999999</c:v>
                      </c:pt>
                      <c:pt idx="125">
                        <c:v>125.12622099999999</c:v>
                      </c:pt>
                      <c:pt idx="126">
                        <c:v>124.367615</c:v>
                      </c:pt>
                      <c:pt idx="127">
                        <c:v>123.60823099999999</c:v>
                      </c:pt>
                      <c:pt idx="128">
                        <c:v>122.72581500000001</c:v>
                      </c:pt>
                      <c:pt idx="129">
                        <c:v>126.72901899999999</c:v>
                      </c:pt>
                      <c:pt idx="130">
                        <c:v>126.890747</c:v>
                      </c:pt>
                      <c:pt idx="131">
                        <c:v>129.93614199999999</c:v>
                      </c:pt>
                      <c:pt idx="132">
                        <c:v>132.35673499999999</c:v>
                      </c:pt>
                      <c:pt idx="133">
                        <c:v>134.25102200000001</c:v>
                      </c:pt>
                      <c:pt idx="134">
                        <c:v>136.11206100000001</c:v>
                      </c:pt>
                      <c:pt idx="135">
                        <c:v>137.617783</c:v>
                      </c:pt>
                      <c:pt idx="136">
                        <c:v>138.329407</c:v>
                      </c:pt>
                      <c:pt idx="137">
                        <c:v>123.43798799999999</c:v>
                      </c:pt>
                      <c:pt idx="138">
                        <c:v>123.27293399999999</c:v>
                      </c:pt>
                      <c:pt idx="139">
                        <c:v>123.29693599999999</c:v>
                      </c:pt>
                      <c:pt idx="140">
                        <c:v>122.88865699999999</c:v>
                      </c:pt>
                      <c:pt idx="141">
                        <c:v>126.93682899999999</c:v>
                      </c:pt>
                      <c:pt idx="142">
                        <c:v>126.42010500000001</c:v>
                      </c:pt>
                      <c:pt idx="143">
                        <c:v>129.612854</c:v>
                      </c:pt>
                      <c:pt idx="144">
                        <c:v>131.53982500000001</c:v>
                      </c:pt>
                      <c:pt idx="145">
                        <c:v>133.04392999999999</c:v>
                      </c:pt>
                      <c:pt idx="146">
                        <c:v>134.950211</c:v>
                      </c:pt>
                      <c:pt idx="147">
                        <c:v>136.69799800000001</c:v>
                      </c:pt>
                      <c:pt idx="148">
                        <c:v>130.136169</c:v>
                      </c:pt>
                      <c:pt idx="149">
                        <c:v>125.089111</c:v>
                      </c:pt>
                      <c:pt idx="150">
                        <c:v>122.66400100000001</c:v>
                      </c:pt>
                      <c:pt idx="151">
                        <c:v>125.31579600000001</c:v>
                      </c:pt>
                      <c:pt idx="152">
                        <c:v>122.550186</c:v>
                      </c:pt>
                      <c:pt idx="153">
                        <c:v>126.191498</c:v>
                      </c:pt>
                      <c:pt idx="154">
                        <c:v>126.84916699999999</c:v>
                      </c:pt>
                      <c:pt idx="155">
                        <c:v>129.58079499999999</c:v>
                      </c:pt>
                      <c:pt idx="156">
                        <c:v>132.07888800000001</c:v>
                      </c:pt>
                      <c:pt idx="157">
                        <c:v>133.880493</c:v>
                      </c:pt>
                      <c:pt idx="158">
                        <c:v>135.68429599999999</c:v>
                      </c:pt>
                      <c:pt idx="159">
                        <c:v>136.70408599999999</c:v>
                      </c:pt>
                      <c:pt idx="160">
                        <c:v>129.736786</c:v>
                      </c:pt>
                      <c:pt idx="161">
                        <c:v>124.39977999999999</c:v>
                      </c:pt>
                      <c:pt idx="162">
                        <c:v>123.94058200000001</c:v>
                      </c:pt>
                      <c:pt idx="163">
                        <c:v>123.42922999999999</c:v>
                      </c:pt>
                      <c:pt idx="164">
                        <c:v>122.74920700000001</c:v>
                      </c:pt>
                      <c:pt idx="165">
                        <c:v>124.917023</c:v>
                      </c:pt>
                      <c:pt idx="166">
                        <c:v>126.36987300000001</c:v>
                      </c:pt>
                      <c:pt idx="167">
                        <c:v>129.37608299999999</c:v>
                      </c:pt>
                      <c:pt idx="168">
                        <c:v>131.52290300000001</c:v>
                      </c:pt>
                      <c:pt idx="169">
                        <c:v>133.49527</c:v>
                      </c:pt>
                      <c:pt idx="170">
                        <c:v>135.253265</c:v>
                      </c:pt>
                      <c:pt idx="171">
                        <c:v>136.19770800000001</c:v>
                      </c:pt>
                      <c:pt idx="172">
                        <c:v>129.609039</c:v>
                      </c:pt>
                      <c:pt idx="173">
                        <c:v>124.495926</c:v>
                      </c:pt>
                      <c:pt idx="174">
                        <c:v>124.36213699999999</c:v>
                      </c:pt>
                      <c:pt idx="175">
                        <c:v>124.174103</c:v>
                      </c:pt>
                      <c:pt idx="176">
                        <c:v>123.816666</c:v>
                      </c:pt>
                      <c:pt idx="177">
                        <c:v>123.18760700000001</c:v>
                      </c:pt>
                      <c:pt idx="178">
                        <c:v>126.779022</c:v>
                      </c:pt>
                      <c:pt idx="179">
                        <c:v>129.408096</c:v>
                      </c:pt>
                      <c:pt idx="180">
                        <c:v>127.93853799999999</c:v>
                      </c:pt>
                      <c:pt idx="181">
                        <c:v>130.44168099999999</c:v>
                      </c:pt>
                      <c:pt idx="182">
                        <c:v>132.85313400000001</c:v>
                      </c:pt>
                      <c:pt idx="183">
                        <c:v>128.77690100000001</c:v>
                      </c:pt>
                      <c:pt idx="184">
                        <c:v>127.858521</c:v>
                      </c:pt>
                      <c:pt idx="185">
                        <c:v>127.188354</c:v>
                      </c:pt>
                      <c:pt idx="186">
                        <c:v>126.38862599999999</c:v>
                      </c:pt>
                      <c:pt idx="187">
                        <c:v>121.713943</c:v>
                      </c:pt>
                      <c:pt idx="188">
                        <c:v>121.37728899999999</c:v>
                      </c:pt>
                      <c:pt idx="189">
                        <c:v>125.02250699999999</c:v>
                      </c:pt>
                      <c:pt idx="190">
                        <c:v>126.79557800000001</c:v>
                      </c:pt>
                      <c:pt idx="191">
                        <c:v>129.499222</c:v>
                      </c:pt>
                      <c:pt idx="192">
                        <c:v>130.16743500000001</c:v>
                      </c:pt>
                      <c:pt idx="193">
                        <c:v>131.81822199999999</c:v>
                      </c:pt>
                      <c:pt idx="194">
                        <c:v>133.75160199999999</c:v>
                      </c:pt>
                      <c:pt idx="195">
                        <c:v>134.81913800000001</c:v>
                      </c:pt>
                      <c:pt idx="196">
                        <c:v>128.91918899999999</c:v>
                      </c:pt>
                      <c:pt idx="197">
                        <c:v>124.46910099999999</c:v>
                      </c:pt>
                      <c:pt idx="198">
                        <c:v>122.88673399999999</c:v>
                      </c:pt>
                      <c:pt idx="199">
                        <c:v>121.496521</c:v>
                      </c:pt>
                      <c:pt idx="200">
                        <c:v>120.17152400000001</c:v>
                      </c:pt>
                      <c:pt idx="201">
                        <c:v>123.185654</c:v>
                      </c:pt>
                      <c:pt idx="202">
                        <c:v>126.48703</c:v>
                      </c:pt>
                      <c:pt idx="203">
                        <c:v>129.04937699999999</c:v>
                      </c:pt>
                      <c:pt idx="204">
                        <c:v>130.66816700000001</c:v>
                      </c:pt>
                      <c:pt idx="205">
                        <c:v>131.68064899999999</c:v>
                      </c:pt>
                      <c:pt idx="206">
                        <c:v>133.451233</c:v>
                      </c:pt>
                      <c:pt idx="207">
                        <c:v>128.35604900000001</c:v>
                      </c:pt>
                      <c:pt idx="208">
                        <c:v>125.875641</c:v>
                      </c:pt>
                      <c:pt idx="209">
                        <c:v>125.56506300000001</c:v>
                      </c:pt>
                      <c:pt idx="210">
                        <c:v>124.69813500000001</c:v>
                      </c:pt>
                      <c:pt idx="211">
                        <c:v>126.30989099999999</c:v>
                      </c:pt>
                      <c:pt idx="212">
                        <c:v>125.075546</c:v>
                      </c:pt>
                      <c:pt idx="213">
                        <c:v>125.654022</c:v>
                      </c:pt>
                      <c:pt idx="214">
                        <c:v>124.401825</c:v>
                      </c:pt>
                      <c:pt idx="215">
                        <c:v>127.44538900000001</c:v>
                      </c:pt>
                      <c:pt idx="216">
                        <c:v>123.309372</c:v>
                      </c:pt>
                      <c:pt idx="217">
                        <c:v>126.05836500000001</c:v>
                      </c:pt>
                      <c:pt idx="218">
                        <c:v>128.83845500000001</c:v>
                      </c:pt>
                      <c:pt idx="219">
                        <c:v>130.619461</c:v>
                      </c:pt>
                      <c:pt idx="220">
                        <c:v>125.797302</c:v>
                      </c:pt>
                      <c:pt idx="221">
                        <c:v>125.679688</c:v>
                      </c:pt>
                      <c:pt idx="222">
                        <c:v>125.421494</c:v>
                      </c:pt>
                      <c:pt idx="223">
                        <c:v>125.135086</c:v>
                      </c:pt>
                      <c:pt idx="224">
                        <c:v>124.854095</c:v>
                      </c:pt>
                      <c:pt idx="225">
                        <c:v>123.88157699999999</c:v>
                      </c:pt>
                      <c:pt idx="226">
                        <c:v>123.677933</c:v>
                      </c:pt>
                      <c:pt idx="227">
                        <c:v>126.77101099999999</c:v>
                      </c:pt>
                      <c:pt idx="228">
                        <c:v>129.27304100000001</c:v>
                      </c:pt>
                      <c:pt idx="229">
                        <c:v>131.01185599999999</c:v>
                      </c:pt>
                      <c:pt idx="230">
                        <c:v>132.71276900000001</c:v>
                      </c:pt>
                      <c:pt idx="231">
                        <c:v>128.449127</c:v>
                      </c:pt>
                      <c:pt idx="232">
                        <c:v>130.70251500000001</c:v>
                      </c:pt>
                      <c:pt idx="233">
                        <c:v>122.144791</c:v>
                      </c:pt>
                      <c:pt idx="234">
                        <c:v>121.78327899999999</c:v>
                      </c:pt>
                      <c:pt idx="235">
                        <c:v>121.51490799999999</c:v>
                      </c:pt>
                      <c:pt idx="236">
                        <c:v>121.02037000000001</c:v>
                      </c:pt>
                      <c:pt idx="237">
                        <c:v>120.387756</c:v>
                      </c:pt>
                      <c:pt idx="238">
                        <c:v>123.62802099999999</c:v>
                      </c:pt>
                      <c:pt idx="239">
                        <c:v>126.41456600000001</c:v>
                      </c:pt>
                      <c:pt idx="240">
                        <c:v>128.58239699999999</c:v>
                      </c:pt>
                      <c:pt idx="241">
                        <c:v>130.195267</c:v>
                      </c:pt>
                      <c:pt idx="242">
                        <c:v>131.61520400000001</c:v>
                      </c:pt>
                      <c:pt idx="243">
                        <c:v>132.77121</c:v>
                      </c:pt>
                      <c:pt idx="244">
                        <c:v>129.24165300000001</c:v>
                      </c:pt>
                      <c:pt idx="245">
                        <c:v>120.692093</c:v>
                      </c:pt>
                      <c:pt idx="246">
                        <c:v>118.422989</c:v>
                      </c:pt>
                      <c:pt idx="247">
                        <c:v>116.610878</c:v>
                      </c:pt>
                      <c:pt idx="248">
                        <c:v>119.59309400000001</c:v>
                      </c:pt>
                      <c:pt idx="249">
                        <c:v>121.682312</c:v>
                      </c:pt>
                      <c:pt idx="250">
                        <c:v>124.12171900000001</c:v>
                      </c:pt>
                      <c:pt idx="251">
                        <c:v>125.05432099999999</c:v>
                      </c:pt>
                      <c:pt idx="252">
                        <c:v>127.272415</c:v>
                      </c:pt>
                      <c:pt idx="253">
                        <c:v>128.87622099999999</c:v>
                      </c:pt>
                      <c:pt idx="254">
                        <c:v>130.38211100000001</c:v>
                      </c:pt>
                      <c:pt idx="255">
                        <c:v>131.73831200000001</c:v>
                      </c:pt>
                      <c:pt idx="256">
                        <c:v>120.499481</c:v>
                      </c:pt>
                      <c:pt idx="257">
                        <c:v>120.61166399999999</c:v>
                      </c:pt>
                      <c:pt idx="258">
                        <c:v>117.89572100000001</c:v>
                      </c:pt>
                      <c:pt idx="259">
                        <c:v>118.73315400000001</c:v>
                      </c:pt>
                      <c:pt idx="260">
                        <c:v>115.993904</c:v>
                      </c:pt>
                      <c:pt idx="261">
                        <c:v>119.209564</c:v>
                      </c:pt>
                      <c:pt idx="262">
                        <c:v>122.00543200000001</c:v>
                      </c:pt>
                      <c:pt idx="263">
                        <c:v>124.43457000000001</c:v>
                      </c:pt>
                      <c:pt idx="264">
                        <c:v>126.456985</c:v>
                      </c:pt>
                      <c:pt idx="265">
                        <c:v>125.390625</c:v>
                      </c:pt>
                      <c:pt idx="266">
                        <c:v>127.50932299999999</c:v>
                      </c:pt>
                      <c:pt idx="267">
                        <c:v>129.10691800000001</c:v>
                      </c:pt>
                      <c:pt idx="268">
                        <c:v>123.82048</c:v>
                      </c:pt>
                      <c:pt idx="269">
                        <c:v>119.78639200000001</c:v>
                      </c:pt>
                      <c:pt idx="270">
                        <c:v>119.26260400000001</c:v>
                      </c:pt>
                      <c:pt idx="271">
                        <c:v>118.745789</c:v>
                      </c:pt>
                      <c:pt idx="272">
                        <c:v>118.138092</c:v>
                      </c:pt>
                      <c:pt idx="273">
                        <c:v>117.458786</c:v>
                      </c:pt>
                      <c:pt idx="274">
                        <c:v>120.864822</c:v>
                      </c:pt>
                      <c:pt idx="275">
                        <c:v>123.64450099999999</c:v>
                      </c:pt>
                      <c:pt idx="276">
                        <c:v>125.79020700000001</c:v>
                      </c:pt>
                      <c:pt idx="277">
                        <c:v>124.36556999999999</c:v>
                      </c:pt>
                      <c:pt idx="278">
                        <c:v>126.135513</c:v>
                      </c:pt>
                      <c:pt idx="279">
                        <c:v>127.900848</c:v>
                      </c:pt>
                      <c:pt idx="280">
                        <c:v>126.15687600000001</c:v>
                      </c:pt>
                      <c:pt idx="281">
                        <c:v>118.48545799999999</c:v>
                      </c:pt>
                      <c:pt idx="282">
                        <c:v>118.58618200000001</c:v>
                      </c:pt>
                      <c:pt idx="283">
                        <c:v>118.62301600000001</c:v>
                      </c:pt>
                      <c:pt idx="284">
                        <c:v>118.36875900000001</c:v>
                      </c:pt>
                      <c:pt idx="285">
                        <c:v>117.955872</c:v>
                      </c:pt>
                      <c:pt idx="286">
                        <c:v>121.12535099999999</c:v>
                      </c:pt>
                      <c:pt idx="287">
                        <c:v>122.263443</c:v>
                      </c:pt>
                      <c:pt idx="288">
                        <c:v>124.65678399999999</c:v>
                      </c:pt>
                      <c:pt idx="289">
                        <c:v>126.499741</c:v>
                      </c:pt>
                      <c:pt idx="290">
                        <c:v>128.254425</c:v>
                      </c:pt>
                      <c:pt idx="291">
                        <c:v>129.43429599999999</c:v>
                      </c:pt>
                      <c:pt idx="292">
                        <c:v>116.246002</c:v>
                      </c:pt>
                      <c:pt idx="293">
                        <c:v>118.178436</c:v>
                      </c:pt>
                      <c:pt idx="294">
                        <c:v>117.942352</c:v>
                      </c:pt>
                      <c:pt idx="295">
                        <c:v>117.37855500000001</c:v>
                      </c:pt>
                      <c:pt idx="296">
                        <c:v>116.76045999999999</c:v>
                      </c:pt>
                      <c:pt idx="297">
                        <c:v>116.093498</c:v>
                      </c:pt>
                      <c:pt idx="298">
                        <c:v>119.221542</c:v>
                      </c:pt>
                      <c:pt idx="299">
                        <c:v>121.851913</c:v>
                      </c:pt>
                      <c:pt idx="300">
                        <c:v>123.94871499999999</c:v>
                      </c:pt>
                      <c:pt idx="301">
                        <c:v>125.236267</c:v>
                      </c:pt>
                      <c:pt idx="302">
                        <c:v>125.23060599999999</c:v>
                      </c:pt>
                      <c:pt idx="303">
                        <c:v>126.44717399999999</c:v>
                      </c:pt>
                      <c:pt idx="304">
                        <c:v>128.11187699999999</c:v>
                      </c:pt>
                      <c:pt idx="305">
                        <c:v>116.162727</c:v>
                      </c:pt>
                      <c:pt idx="306">
                        <c:v>115.560509</c:v>
                      </c:pt>
                      <c:pt idx="307">
                        <c:v>116.77068300000001</c:v>
                      </c:pt>
                      <c:pt idx="308">
                        <c:v>115.90902699999999</c:v>
                      </c:pt>
                      <c:pt idx="309">
                        <c:v>114.905373</c:v>
                      </c:pt>
                      <c:pt idx="310">
                        <c:v>118.184113</c:v>
                      </c:pt>
                      <c:pt idx="311">
                        <c:v>120.98323099999999</c:v>
                      </c:pt>
                      <c:pt idx="312">
                        <c:v>123.19744900000001</c:v>
                      </c:pt>
                      <c:pt idx="313">
                        <c:v>124.422562</c:v>
                      </c:pt>
                      <c:pt idx="314">
                        <c:v>118.359207</c:v>
                      </c:pt>
                      <c:pt idx="315">
                        <c:v>121.155823</c:v>
                      </c:pt>
                      <c:pt idx="316">
                        <c:v>123.229782</c:v>
                      </c:pt>
                      <c:pt idx="317">
                        <c:v>117.75134299999999</c:v>
                      </c:pt>
                      <c:pt idx="318">
                        <c:v>117.80140700000001</c:v>
                      </c:pt>
                      <c:pt idx="319">
                        <c:v>117.91973899999999</c:v>
                      </c:pt>
                      <c:pt idx="320">
                        <c:v>117.86964399999999</c:v>
                      </c:pt>
                      <c:pt idx="321">
                        <c:v>117.38932800000001</c:v>
                      </c:pt>
                      <c:pt idx="322">
                        <c:v>117.27220199999999</c:v>
                      </c:pt>
                      <c:pt idx="323">
                        <c:v>119.58081100000001</c:v>
                      </c:pt>
                      <c:pt idx="324">
                        <c:v>121.89407299999999</c:v>
                      </c:pt>
                      <c:pt idx="325">
                        <c:v>122.47297699999999</c:v>
                      </c:pt>
                      <c:pt idx="326">
                        <c:v>123.99809300000001</c:v>
                      </c:pt>
                      <c:pt idx="327">
                        <c:v>124.29548600000001</c:v>
                      </c:pt>
                      <c:pt idx="328">
                        <c:v>123.191742</c:v>
                      </c:pt>
                      <c:pt idx="329">
                        <c:v>115.55027800000001</c:v>
                      </c:pt>
                      <c:pt idx="330">
                        <c:v>114.039597</c:v>
                      </c:pt>
                      <c:pt idx="331">
                        <c:v>112.820549</c:v>
                      </c:pt>
                      <c:pt idx="332">
                        <c:v>111.59864</c:v>
                      </c:pt>
                      <c:pt idx="333">
                        <c:v>115.47380800000001</c:v>
                      </c:pt>
                      <c:pt idx="334">
                        <c:v>117.62754799999999</c:v>
                      </c:pt>
                      <c:pt idx="335">
                        <c:v>120.10633899999999</c:v>
                      </c:pt>
                      <c:pt idx="336">
                        <c:v>122.08348100000001</c:v>
                      </c:pt>
                      <c:pt idx="337">
                        <c:v>123.70272800000001</c:v>
                      </c:pt>
                      <c:pt idx="338">
                        <c:v>125.32920799999999</c:v>
                      </c:pt>
                      <c:pt idx="339">
                        <c:v>126.775589</c:v>
                      </c:pt>
                      <c:pt idx="340">
                        <c:v>119.83625799999999</c:v>
                      </c:pt>
                      <c:pt idx="341">
                        <c:v>114.56405599999999</c:v>
                      </c:pt>
                      <c:pt idx="342">
                        <c:v>115.24092899999999</c:v>
                      </c:pt>
                      <c:pt idx="343">
                        <c:v>115.647087</c:v>
                      </c:pt>
                      <c:pt idx="344">
                        <c:v>118.44444300000001</c:v>
                      </c:pt>
                      <c:pt idx="345">
                        <c:v>117.90353400000001</c:v>
                      </c:pt>
                      <c:pt idx="346">
                        <c:v>117.820618</c:v>
                      </c:pt>
                      <c:pt idx="347">
                        <c:v>117.52424600000001</c:v>
                      </c:pt>
                      <c:pt idx="348">
                        <c:v>120.36196899999999</c:v>
                      </c:pt>
                      <c:pt idx="349">
                        <c:v>122.516266</c:v>
                      </c:pt>
                      <c:pt idx="350">
                        <c:v>119.01919599999999</c:v>
                      </c:pt>
                      <c:pt idx="351">
                        <c:v>121.12893700000001</c:v>
                      </c:pt>
                      <c:pt idx="352">
                        <c:v>118.118942</c:v>
                      </c:pt>
                      <c:pt idx="353">
                        <c:v>115.69942500000001</c:v>
                      </c:pt>
                      <c:pt idx="354">
                        <c:v>115.035309</c:v>
                      </c:pt>
                      <c:pt idx="355">
                        <c:v>114.41023300000001</c:v>
                      </c:pt>
                      <c:pt idx="356">
                        <c:v>115.33783699999999</c:v>
                      </c:pt>
                      <c:pt idx="357">
                        <c:v>116.555618</c:v>
                      </c:pt>
                      <c:pt idx="358">
                        <c:v>115.26174899999999</c:v>
                      </c:pt>
                      <c:pt idx="359">
                        <c:v>118.08284</c:v>
                      </c:pt>
                      <c:pt idx="360">
                        <c:v>120.48448200000001</c:v>
                      </c:pt>
                      <c:pt idx="361">
                        <c:v>122.24215699999999</c:v>
                      </c:pt>
                      <c:pt idx="362">
                        <c:v>123.59065200000001</c:v>
                      </c:pt>
                      <c:pt idx="363">
                        <c:v>124.88786300000001</c:v>
                      </c:pt>
                      <c:pt idx="364">
                        <c:v>118.39866599999999</c:v>
                      </c:pt>
                      <c:pt idx="365">
                        <c:v>113.42976400000001</c:v>
                      </c:pt>
                      <c:pt idx="366">
                        <c:v>113.433403</c:v>
                      </c:pt>
                      <c:pt idx="367">
                        <c:v>113.291687</c:v>
                      </c:pt>
                      <c:pt idx="368">
                        <c:v>112.919151</c:v>
                      </c:pt>
                      <c:pt idx="369">
                        <c:v>112.413826</c:v>
                      </c:pt>
                      <c:pt idx="370">
                        <c:v>115.71608000000001</c:v>
                      </c:pt>
                      <c:pt idx="371">
                        <c:v>117.43507399999999</c:v>
                      </c:pt>
                      <c:pt idx="372">
                        <c:v>119.59393299999999</c:v>
                      </c:pt>
                      <c:pt idx="373">
                        <c:v>117.468918</c:v>
                      </c:pt>
                      <c:pt idx="374">
                        <c:v>119.50116</c:v>
                      </c:pt>
                      <c:pt idx="375">
                        <c:v>117.94137599999999</c:v>
                      </c:pt>
                      <c:pt idx="376">
                        <c:v>116.187462</c:v>
                      </c:pt>
                      <c:pt idx="377">
                        <c:v>114.871605</c:v>
                      </c:pt>
                      <c:pt idx="378">
                        <c:v>112.454521</c:v>
                      </c:pt>
                      <c:pt idx="379">
                        <c:v>113.441475</c:v>
                      </c:pt>
                      <c:pt idx="380">
                        <c:v>113.54203800000001</c:v>
                      </c:pt>
                      <c:pt idx="381">
                        <c:v>111.030449</c:v>
                      </c:pt>
                      <c:pt idx="382">
                        <c:v>114.241066</c:v>
                      </c:pt>
                      <c:pt idx="383">
                        <c:v>116.75561500000001</c:v>
                      </c:pt>
                      <c:pt idx="384">
                        <c:v>118.85829200000001</c:v>
                      </c:pt>
                      <c:pt idx="385">
                        <c:v>120.52508499999999</c:v>
                      </c:pt>
                      <c:pt idx="386">
                        <c:v>121.99610899999999</c:v>
                      </c:pt>
                      <c:pt idx="387">
                        <c:v>118.11663799999999</c:v>
                      </c:pt>
                      <c:pt idx="388">
                        <c:v>114.92222599999999</c:v>
                      </c:pt>
                      <c:pt idx="389">
                        <c:v>112.584076</c:v>
                      </c:pt>
                      <c:pt idx="390">
                        <c:v>114.206215</c:v>
                      </c:pt>
                      <c:pt idx="391">
                        <c:v>115.354874</c:v>
                      </c:pt>
                      <c:pt idx="392">
                        <c:v>116.081619</c:v>
                      </c:pt>
                      <c:pt idx="393">
                        <c:v>118.077393</c:v>
                      </c:pt>
                      <c:pt idx="394">
                        <c:v>113.09794599999999</c:v>
                      </c:pt>
                      <c:pt idx="395">
                        <c:v>113.17029599999999</c:v>
                      </c:pt>
                      <c:pt idx="396">
                        <c:v>110.545151</c:v>
                      </c:pt>
                      <c:pt idx="397">
                        <c:v>113.620766</c:v>
                      </c:pt>
                      <c:pt idx="398">
                        <c:v>116.067329</c:v>
                      </c:pt>
                      <c:pt idx="399">
                        <c:v>117.433212</c:v>
                      </c:pt>
                      <c:pt idx="400">
                        <c:v>112.81826</c:v>
                      </c:pt>
                      <c:pt idx="401">
                        <c:v>112.88550600000001</c:v>
                      </c:pt>
                      <c:pt idx="402">
                        <c:v>108.283272</c:v>
                      </c:pt>
                      <c:pt idx="403">
                        <c:v>109.62159</c:v>
                      </c:pt>
                      <c:pt idx="404">
                        <c:v>112.847504</c:v>
                      </c:pt>
                      <c:pt idx="405">
                        <c:v>114.469238</c:v>
                      </c:pt>
                      <c:pt idx="406">
                        <c:v>116.537132</c:v>
                      </c:pt>
                      <c:pt idx="407">
                        <c:v>113.168648</c:v>
                      </c:pt>
                      <c:pt idx="408">
                        <c:v>115.69838</c:v>
                      </c:pt>
                      <c:pt idx="409">
                        <c:v>111.063408</c:v>
                      </c:pt>
                      <c:pt idx="410">
                        <c:v>114.04083300000001</c:v>
                      </c:pt>
                      <c:pt idx="411">
                        <c:v>116.17287399999999</c:v>
                      </c:pt>
                      <c:pt idx="412">
                        <c:v>111.131371</c:v>
                      </c:pt>
                      <c:pt idx="413">
                        <c:v>112.37144499999999</c:v>
                      </c:pt>
                      <c:pt idx="414">
                        <c:v>110.06392700000001</c:v>
                      </c:pt>
                      <c:pt idx="415">
                        <c:v>108.068901</c:v>
                      </c:pt>
                      <c:pt idx="416">
                        <c:v>106.449326</c:v>
                      </c:pt>
                      <c:pt idx="417">
                        <c:v>109.45706199999999</c:v>
                      </c:pt>
                      <c:pt idx="418">
                        <c:v>112.06461299999999</c:v>
                      </c:pt>
                      <c:pt idx="419">
                        <c:v>114.363953</c:v>
                      </c:pt>
                      <c:pt idx="420">
                        <c:v>115.75206</c:v>
                      </c:pt>
                      <c:pt idx="421">
                        <c:v>115.89052599999999</c:v>
                      </c:pt>
                      <c:pt idx="422">
                        <c:v>117.494766</c:v>
                      </c:pt>
                      <c:pt idx="423">
                        <c:v>119.12771599999999</c:v>
                      </c:pt>
                      <c:pt idx="424">
                        <c:v>113.43607299999999</c:v>
                      </c:pt>
                      <c:pt idx="425">
                        <c:v>109.104332</c:v>
                      </c:pt>
                      <c:pt idx="426">
                        <c:v>106.141907</c:v>
                      </c:pt>
                      <c:pt idx="427">
                        <c:v>107.745529</c:v>
                      </c:pt>
                      <c:pt idx="428">
                        <c:v>110.42905399999999</c:v>
                      </c:pt>
                      <c:pt idx="429">
                        <c:v>106.586281</c:v>
                      </c:pt>
                      <c:pt idx="430">
                        <c:v>109.937012</c:v>
                      </c:pt>
                      <c:pt idx="431">
                        <c:v>112.721687</c:v>
                      </c:pt>
                      <c:pt idx="432">
                        <c:v>114.873161</c:v>
                      </c:pt>
                      <c:pt idx="433">
                        <c:v>116.451767</c:v>
                      </c:pt>
                      <c:pt idx="434">
                        <c:v>114.419594</c:v>
                      </c:pt>
                      <c:pt idx="435">
                        <c:v>113.60618599999999</c:v>
                      </c:pt>
                      <c:pt idx="436">
                        <c:v>109.361557</c:v>
                      </c:pt>
                      <c:pt idx="437">
                        <c:v>109.62632000000001</c:v>
                      </c:pt>
                      <c:pt idx="438">
                        <c:v>108.101646</c:v>
                      </c:pt>
                      <c:pt idx="439">
                        <c:v>106.716736</c:v>
                      </c:pt>
                      <c:pt idx="440">
                        <c:v>107.324883</c:v>
                      </c:pt>
                      <c:pt idx="441">
                        <c:v>106.488586</c:v>
                      </c:pt>
                      <c:pt idx="442">
                        <c:v>109.685661</c:v>
                      </c:pt>
                      <c:pt idx="443">
                        <c:v>112.324387</c:v>
                      </c:pt>
                      <c:pt idx="444">
                        <c:v>114.409195</c:v>
                      </c:pt>
                      <c:pt idx="445">
                        <c:v>115.47339599999999</c:v>
                      </c:pt>
                      <c:pt idx="446">
                        <c:v>117.120361</c:v>
                      </c:pt>
                      <c:pt idx="447">
                        <c:v>118.68804900000001</c:v>
                      </c:pt>
                      <c:pt idx="448">
                        <c:v>109.409615</c:v>
                      </c:pt>
                      <c:pt idx="449">
                        <c:v>107.57467699999999</c:v>
                      </c:pt>
                      <c:pt idx="450">
                        <c:v>106.149399</c:v>
                      </c:pt>
                      <c:pt idx="451">
                        <c:v>104.77113300000001</c:v>
                      </c:pt>
                      <c:pt idx="452">
                        <c:v>108.125473</c:v>
                      </c:pt>
                      <c:pt idx="453">
                        <c:v>105.920288</c:v>
                      </c:pt>
                      <c:pt idx="454">
                        <c:v>109.191582</c:v>
                      </c:pt>
                      <c:pt idx="455">
                        <c:v>111.82176200000001</c:v>
                      </c:pt>
                      <c:pt idx="456">
                        <c:v>113.641869</c:v>
                      </c:pt>
                      <c:pt idx="457">
                        <c:v>114.988777</c:v>
                      </c:pt>
                      <c:pt idx="458">
                        <c:v>116.74034899999999</c:v>
                      </c:pt>
                      <c:pt idx="459">
                        <c:v>117.54267899999999</c:v>
                      </c:pt>
                      <c:pt idx="460">
                        <c:v>111.680466</c:v>
                      </c:pt>
                      <c:pt idx="461">
                        <c:v>107.233063</c:v>
                      </c:pt>
                      <c:pt idx="462">
                        <c:v>104.543678</c:v>
                      </c:pt>
                      <c:pt idx="463">
                        <c:v>107.094162</c:v>
                      </c:pt>
                      <c:pt idx="464">
                        <c:v>104.140923</c:v>
                      </c:pt>
                      <c:pt idx="465">
                        <c:v>107.2556</c:v>
                      </c:pt>
                      <c:pt idx="466">
                        <c:v>109.42797899999999</c:v>
                      </c:pt>
                      <c:pt idx="467">
                        <c:v>111.731133</c:v>
                      </c:pt>
                      <c:pt idx="468">
                        <c:v>113.875961</c:v>
                      </c:pt>
                      <c:pt idx="469">
                        <c:v>115.539452</c:v>
                      </c:pt>
                      <c:pt idx="470">
                        <c:v>116.783798</c:v>
                      </c:pt>
                      <c:pt idx="471">
                        <c:v>117.932266</c:v>
                      </c:pt>
                      <c:pt idx="472">
                        <c:v>111.611412</c:v>
                      </c:pt>
                      <c:pt idx="473">
                        <c:v>106.813087</c:v>
                      </c:pt>
                      <c:pt idx="474">
                        <c:v>107.23008</c:v>
                      </c:pt>
                      <c:pt idx="475">
                        <c:v>107.48942599999999</c:v>
                      </c:pt>
                      <c:pt idx="476">
                        <c:v>107.32608</c:v>
                      </c:pt>
                      <c:pt idx="477">
                        <c:v>107.015488</c:v>
                      </c:pt>
                      <c:pt idx="478">
                        <c:v>110.07653000000001</c:v>
                      </c:pt>
                      <c:pt idx="479">
                        <c:v>110.707077</c:v>
                      </c:pt>
                      <c:pt idx="480">
                        <c:v>113.09596999999999</c:v>
                      </c:pt>
                      <c:pt idx="481">
                        <c:v>114.935081</c:v>
                      </c:pt>
                      <c:pt idx="482">
                        <c:v>116.72657</c:v>
                      </c:pt>
                      <c:pt idx="483">
                        <c:v>112.887978</c:v>
                      </c:pt>
                      <c:pt idx="484">
                        <c:v>109.849388</c:v>
                      </c:pt>
                      <c:pt idx="485">
                        <c:v>107.61895800000001</c:v>
                      </c:pt>
                      <c:pt idx="486">
                        <c:v>107.098206</c:v>
                      </c:pt>
                      <c:pt idx="487">
                        <c:v>106.592583</c:v>
                      </c:pt>
                      <c:pt idx="488">
                        <c:v>106.077324</c:v>
                      </c:pt>
                      <c:pt idx="489">
                        <c:v>105.397713</c:v>
                      </c:pt>
                      <c:pt idx="490">
                        <c:v>108.726578</c:v>
                      </c:pt>
                      <c:pt idx="491">
                        <c:v>111.423599</c:v>
                      </c:pt>
                      <c:pt idx="492">
                        <c:v>113.005836</c:v>
                      </c:pt>
                      <c:pt idx="493">
                        <c:v>113.858559</c:v>
                      </c:pt>
                      <c:pt idx="494">
                        <c:v>114.863968</c:v>
                      </c:pt>
                      <c:pt idx="495">
                        <c:v>115.74354599999999</c:v>
                      </c:pt>
                      <c:pt idx="496">
                        <c:v>115.708771</c:v>
                      </c:pt>
                      <c:pt idx="497">
                        <c:v>106.3993</c:v>
                      </c:pt>
                      <c:pt idx="498">
                        <c:v>104.794647</c:v>
                      </c:pt>
                      <c:pt idx="499">
                        <c:v>103.559166</c:v>
                      </c:pt>
                      <c:pt idx="500">
                        <c:v>105.496666</c:v>
                      </c:pt>
                      <c:pt idx="501">
                        <c:v>106.35663599999999</c:v>
                      </c:pt>
                      <c:pt idx="502">
                        <c:v>108.22215300000001</c:v>
                      </c:pt>
                      <c:pt idx="503">
                        <c:v>110.874802</c:v>
                      </c:pt>
                      <c:pt idx="504">
                        <c:v>111.652946</c:v>
                      </c:pt>
                      <c:pt idx="505">
                        <c:v>113.08972900000001</c:v>
                      </c:pt>
                      <c:pt idx="506">
                        <c:v>113.120148</c:v>
                      </c:pt>
                      <c:pt idx="507">
                        <c:v>109.229652</c:v>
                      </c:pt>
                      <c:pt idx="508">
                        <c:v>107.557526</c:v>
                      </c:pt>
                      <c:pt idx="509">
                        <c:v>108.90593699999999</c:v>
                      </c:pt>
                      <c:pt idx="510">
                        <c:v>106.54909499999999</c:v>
                      </c:pt>
                      <c:pt idx="511">
                        <c:v>104.51121500000001</c:v>
                      </c:pt>
                      <c:pt idx="512">
                        <c:v>102.865471</c:v>
                      </c:pt>
                      <c:pt idx="513">
                        <c:v>105.927086</c:v>
                      </c:pt>
                      <c:pt idx="514">
                        <c:v>108.73275</c:v>
                      </c:pt>
                      <c:pt idx="515">
                        <c:v>110.76879099999999</c:v>
                      </c:pt>
                      <c:pt idx="516">
                        <c:v>112.656494</c:v>
                      </c:pt>
                      <c:pt idx="517">
                        <c:v>114.18924699999999</c:v>
                      </c:pt>
                      <c:pt idx="518">
                        <c:v>115.69554100000001</c:v>
                      </c:pt>
                      <c:pt idx="519">
                        <c:v>111.694756</c:v>
                      </c:pt>
                      <c:pt idx="520">
                        <c:v>108.550911</c:v>
                      </c:pt>
                      <c:pt idx="521">
                        <c:v>106.25314299999999</c:v>
                      </c:pt>
                      <c:pt idx="522">
                        <c:v>105.06738300000001</c:v>
                      </c:pt>
                      <c:pt idx="523">
                        <c:v>103.973083</c:v>
                      </c:pt>
                      <c:pt idx="524">
                        <c:v>102.941154</c:v>
                      </c:pt>
                      <c:pt idx="525">
                        <c:v>104.631241</c:v>
                      </c:pt>
                      <c:pt idx="526">
                        <c:v>107.564888</c:v>
                      </c:pt>
                      <c:pt idx="527">
                        <c:v>109.827065</c:v>
                      </c:pt>
                      <c:pt idx="528">
                        <c:v>111.87743399999999</c:v>
                      </c:pt>
                      <c:pt idx="529">
                        <c:v>108.848145</c:v>
                      </c:pt>
                      <c:pt idx="530">
                        <c:v>111.267601</c:v>
                      </c:pt>
                      <c:pt idx="531">
                        <c:v>111.904572</c:v>
                      </c:pt>
                      <c:pt idx="532">
                        <c:v>108.96275300000001</c:v>
                      </c:pt>
                      <c:pt idx="533">
                        <c:v>106.736069</c:v>
                      </c:pt>
                      <c:pt idx="534">
                        <c:v>105.42334700000001</c:v>
                      </c:pt>
                      <c:pt idx="535">
                        <c:v>104.31023399999999</c:v>
                      </c:pt>
                      <c:pt idx="536">
                        <c:v>103.320374</c:v>
                      </c:pt>
                      <c:pt idx="537">
                        <c:v>106.500519</c:v>
                      </c:pt>
                      <c:pt idx="538">
                        <c:v>106.649841</c:v>
                      </c:pt>
                      <c:pt idx="539">
                        <c:v>109.248924</c:v>
                      </c:pt>
                      <c:pt idx="540">
                        <c:v>110.49163799999999</c:v>
                      </c:pt>
                      <c:pt idx="541">
                        <c:v>112.32070899999999</c:v>
                      </c:pt>
                      <c:pt idx="542">
                        <c:v>114.098427</c:v>
                      </c:pt>
                      <c:pt idx="543">
                        <c:v>115.60410299999999</c:v>
                      </c:pt>
                      <c:pt idx="544">
                        <c:v>102.220871</c:v>
                      </c:pt>
                      <c:pt idx="545">
                        <c:v>105.293396</c:v>
                      </c:pt>
                      <c:pt idx="546">
                        <c:v>105.430199</c:v>
                      </c:pt>
                      <c:pt idx="547">
                        <c:v>105.14919999999999</c:v>
                      </c:pt>
                      <c:pt idx="548">
                        <c:v>104.869377</c:v>
                      </c:pt>
                      <c:pt idx="549">
                        <c:v>106.781357</c:v>
                      </c:pt>
                      <c:pt idx="550">
                        <c:v>106.00151099999999</c:v>
                      </c:pt>
                      <c:pt idx="551">
                        <c:v>107.489983</c:v>
                      </c:pt>
                      <c:pt idx="552">
                        <c:v>107.330116</c:v>
                      </c:pt>
                      <c:pt idx="553">
                        <c:v>109.693138</c:v>
                      </c:pt>
                      <c:pt idx="554">
                        <c:v>111.74369799999999</c:v>
                      </c:pt>
                      <c:pt idx="555">
                        <c:v>113.260536</c:v>
                      </c:pt>
                      <c:pt idx="556">
                        <c:v>101.779388</c:v>
                      </c:pt>
                      <c:pt idx="557">
                        <c:v>104.83596</c:v>
                      </c:pt>
                      <c:pt idx="558">
                        <c:v>104.088539</c:v>
                      </c:pt>
                      <c:pt idx="559">
                        <c:v>105.574173</c:v>
                      </c:pt>
                      <c:pt idx="560">
                        <c:v>108.45049299999999</c:v>
                      </c:pt>
                      <c:pt idx="561">
                        <c:v>102.27443700000001</c:v>
                      </c:pt>
                      <c:pt idx="562">
                        <c:v>103.775352</c:v>
                      </c:pt>
                      <c:pt idx="563">
                        <c:v>106.37756299999999</c:v>
                      </c:pt>
                      <c:pt idx="564">
                        <c:v>108.788719</c:v>
                      </c:pt>
                      <c:pt idx="565">
                        <c:v>109.101479</c:v>
                      </c:pt>
                      <c:pt idx="566">
                        <c:v>110.94529</c:v>
                      </c:pt>
                      <c:pt idx="567">
                        <c:v>105.53391999999999</c:v>
                      </c:pt>
                      <c:pt idx="568">
                        <c:v>108.292007</c:v>
                      </c:pt>
                      <c:pt idx="569">
                        <c:v>103.630302</c:v>
                      </c:pt>
                      <c:pt idx="570">
                        <c:v>104.431946</c:v>
                      </c:pt>
                      <c:pt idx="571">
                        <c:v>107.34951</c:v>
                      </c:pt>
                      <c:pt idx="572">
                        <c:v>107.05529</c:v>
                      </c:pt>
                      <c:pt idx="573">
                        <c:v>99.260033000000007</c:v>
                      </c:pt>
                      <c:pt idx="574">
                        <c:v>102.104347</c:v>
                      </c:pt>
                      <c:pt idx="575">
                        <c:v>105.526375</c:v>
                      </c:pt>
                      <c:pt idx="576">
                        <c:v>108.019203</c:v>
                      </c:pt>
                      <c:pt idx="577">
                        <c:v>109.840523</c:v>
                      </c:pt>
                      <c:pt idx="578">
                        <c:v>111.60850499999999</c:v>
                      </c:pt>
                      <c:pt idx="579">
                        <c:v>113.046509</c:v>
                      </c:pt>
                      <c:pt idx="580">
                        <c:v>106.36301400000001</c:v>
                      </c:pt>
                      <c:pt idx="581">
                        <c:v>101.358932</c:v>
                      </c:pt>
                      <c:pt idx="582">
                        <c:v>99.997910000000005</c:v>
                      </c:pt>
                      <c:pt idx="583">
                        <c:v>98.767937000000003</c:v>
                      </c:pt>
                      <c:pt idx="584">
                        <c:v>102.58139</c:v>
                      </c:pt>
                      <c:pt idx="585">
                        <c:v>100.738815</c:v>
                      </c:pt>
                      <c:pt idx="586">
                        <c:v>103.836586</c:v>
                      </c:pt>
                      <c:pt idx="587">
                        <c:v>106.41321600000001</c:v>
                      </c:pt>
                      <c:pt idx="588">
                        <c:v>108.576981</c:v>
                      </c:pt>
                      <c:pt idx="589">
                        <c:v>110.27196499999999</c:v>
                      </c:pt>
                      <c:pt idx="590">
                        <c:v>111.981285</c:v>
                      </c:pt>
                      <c:pt idx="591">
                        <c:v>110.309647</c:v>
                      </c:pt>
                      <c:pt idx="592">
                        <c:v>106.717293</c:v>
                      </c:pt>
                      <c:pt idx="593">
                        <c:v>102.45996100000001</c:v>
                      </c:pt>
                      <c:pt idx="594">
                        <c:v>102.265007</c:v>
                      </c:pt>
                      <c:pt idx="595">
                        <c:v>102.167633</c:v>
                      </c:pt>
                      <c:pt idx="596">
                        <c:v>98.101417999999995</c:v>
                      </c:pt>
                      <c:pt idx="597">
                        <c:v>101.653046</c:v>
                      </c:pt>
                      <c:pt idx="598">
                        <c:v>104.574326</c:v>
                      </c:pt>
                      <c:pt idx="599">
                        <c:v>106.991562</c:v>
                      </c:pt>
                    </c:numCache>
                  </c:numRef>
                </c:yVal>
                <c:smooth val="0"/>
                <c:extLst xmlns:c15="http://schemas.microsoft.com/office/drawing/2012/chart">
                  <c:ext xmlns:c16="http://schemas.microsoft.com/office/drawing/2014/chart" uri="{C3380CC4-5D6E-409C-BE32-E72D297353CC}">
                    <c16:uniqueId val="{00000009-079E-4F2D-9BB5-E0ECA37C3FB6}"/>
                  </c:ext>
                </c:extLst>
              </c15:ser>
            </c15:filteredScatterSeries>
          </c:ext>
        </c:extLst>
      </c:scatterChart>
      <c:valAx>
        <c:axId val="130874752"/>
        <c:scaling>
          <c:orientation val="minMax"/>
          <c:max val="62150"/>
          <c:min val="18264"/>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vert="horz"/>
          <a:lstStyle/>
          <a:p>
            <a:pPr>
              <a:defRPr/>
            </a:pPr>
            <a:endParaRPr lang="en-US"/>
          </a:p>
        </c:txPr>
        <c:crossAx val="131216896"/>
        <c:crosses val="autoZero"/>
        <c:crossBetween val="midCat"/>
        <c:majorUnit val="3655"/>
      </c:valAx>
      <c:valAx>
        <c:axId val="131216896"/>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30874752"/>
        <c:crosses val="autoZero"/>
        <c:crossBetween val="midCat"/>
      </c:valAx>
      <c:spPr>
        <a:noFill/>
        <a:ln>
          <a:solidFill>
            <a:schemeClr val="tx1">
              <a:lumMod val="15000"/>
              <a:lumOff val="8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baseline="0"/>
      </a:pPr>
      <a:endParaRPr lang="en-US"/>
    </a:p>
  </c:txPr>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541460095265874E-2"/>
          <c:y val="0.10482064741907261"/>
          <c:w val="0.86070853990473406"/>
          <c:h val="0.66328813065033543"/>
        </c:manualLayout>
      </c:layout>
      <c:scatterChart>
        <c:scatterStyle val="lineMarker"/>
        <c:varyColors val="0"/>
        <c:ser>
          <c:idx val="0"/>
          <c:order val="0"/>
          <c:tx>
            <c:strRef>
              <c:f>'03N19W19J01'!$E$2</c:f>
              <c:strCache>
                <c:ptCount val="1"/>
                <c:pt idx="0">
                  <c:v>Baseline</c:v>
                </c:pt>
              </c:strCache>
            </c:strRef>
          </c:tx>
          <c:spPr>
            <a:ln w="19050" cap="rnd">
              <a:solidFill>
                <a:schemeClr val="accent5"/>
              </a:solidFill>
              <a:round/>
            </a:ln>
            <a:effectLst/>
          </c:spPr>
          <c:marker>
            <c:symbol val="none"/>
          </c:marker>
          <c:xVal>
            <c:numRef>
              <c:f>'03N19W19J01'!$A$3:$A$602</c:f>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f>'03N19W19J01'!$F$3:$F$602</c:f>
              <c:numCache>
                <c:formatCode>General</c:formatCode>
                <c:ptCount val="600"/>
                <c:pt idx="0">
                  <c:v>172.8</c:v>
                </c:pt>
                <c:pt idx="1">
                  <c:v>172.68365100000003</c:v>
                </c:pt>
                <c:pt idx="2">
                  <c:v>172.76366900000002</c:v>
                </c:pt>
                <c:pt idx="3">
                  <c:v>172.77218300000001</c:v>
                </c:pt>
                <c:pt idx="4">
                  <c:v>172.85314600000001</c:v>
                </c:pt>
                <c:pt idx="5">
                  <c:v>172.54659700000002</c:v>
                </c:pt>
                <c:pt idx="6">
                  <c:v>172.22497200000001</c:v>
                </c:pt>
                <c:pt idx="7">
                  <c:v>172.02654700000002</c:v>
                </c:pt>
                <c:pt idx="8">
                  <c:v>171.37484400000002</c:v>
                </c:pt>
                <c:pt idx="9">
                  <c:v>170.74085700000001</c:v>
                </c:pt>
                <c:pt idx="10">
                  <c:v>170.34817200000001</c:v>
                </c:pt>
                <c:pt idx="11">
                  <c:v>170.16506600000002</c:v>
                </c:pt>
                <c:pt idx="12">
                  <c:v>170.21056800000002</c:v>
                </c:pt>
                <c:pt idx="13">
                  <c:v>170.41250300000002</c:v>
                </c:pt>
                <c:pt idx="14">
                  <c:v>170.37344000000002</c:v>
                </c:pt>
                <c:pt idx="15">
                  <c:v>170.36485000000002</c:v>
                </c:pt>
                <c:pt idx="16">
                  <c:v>170.45226700000001</c:v>
                </c:pt>
                <c:pt idx="17">
                  <c:v>170.28002600000002</c:v>
                </c:pt>
                <c:pt idx="18">
                  <c:v>169.92968400000001</c:v>
                </c:pt>
                <c:pt idx="19">
                  <c:v>169.67821900000001</c:v>
                </c:pt>
                <c:pt idx="20">
                  <c:v>169.39645000000002</c:v>
                </c:pt>
                <c:pt idx="21">
                  <c:v>168.90093700000003</c:v>
                </c:pt>
                <c:pt idx="22">
                  <c:v>168.54397200000002</c:v>
                </c:pt>
                <c:pt idx="23">
                  <c:v>168.39573300000001</c:v>
                </c:pt>
                <c:pt idx="24">
                  <c:v>168.46375700000002</c:v>
                </c:pt>
                <c:pt idx="25">
                  <c:v>168.69273000000001</c:v>
                </c:pt>
                <c:pt idx="26">
                  <c:v>169.00636000000003</c:v>
                </c:pt>
                <c:pt idx="27">
                  <c:v>169.37751400000002</c:v>
                </c:pt>
                <c:pt idx="28">
                  <c:v>169.64518400000003</c:v>
                </c:pt>
                <c:pt idx="29">
                  <c:v>169.39933400000001</c:v>
                </c:pt>
                <c:pt idx="30">
                  <c:v>168.89878500000003</c:v>
                </c:pt>
                <c:pt idx="31">
                  <c:v>168.28484800000001</c:v>
                </c:pt>
                <c:pt idx="32">
                  <c:v>167.78602300000003</c:v>
                </c:pt>
                <c:pt idx="33">
                  <c:v>167.42532000000003</c:v>
                </c:pt>
                <c:pt idx="34">
                  <c:v>167.08463700000001</c:v>
                </c:pt>
                <c:pt idx="35">
                  <c:v>166.90678100000002</c:v>
                </c:pt>
                <c:pt idx="36">
                  <c:v>166.93572700000001</c:v>
                </c:pt>
                <c:pt idx="37">
                  <c:v>166.82496300000003</c:v>
                </c:pt>
                <c:pt idx="38">
                  <c:v>166.69939800000003</c:v>
                </c:pt>
                <c:pt idx="39">
                  <c:v>166.62800300000001</c:v>
                </c:pt>
                <c:pt idx="40">
                  <c:v>166.43261400000003</c:v>
                </c:pt>
                <c:pt idx="41">
                  <c:v>166.30265500000002</c:v>
                </c:pt>
                <c:pt idx="42">
                  <c:v>166.08871100000002</c:v>
                </c:pt>
                <c:pt idx="43">
                  <c:v>165.92086500000002</c:v>
                </c:pt>
                <c:pt idx="44">
                  <c:v>165.68569600000001</c:v>
                </c:pt>
                <c:pt idx="45">
                  <c:v>165.33752100000001</c:v>
                </c:pt>
                <c:pt idx="46">
                  <c:v>165.08674300000001</c:v>
                </c:pt>
                <c:pt idx="47">
                  <c:v>165.01563700000003</c:v>
                </c:pt>
                <c:pt idx="48">
                  <c:v>165.13827200000003</c:v>
                </c:pt>
                <c:pt idx="49">
                  <c:v>165.38546400000001</c:v>
                </c:pt>
                <c:pt idx="50">
                  <c:v>165.49326800000003</c:v>
                </c:pt>
                <c:pt idx="51">
                  <c:v>165.39240700000002</c:v>
                </c:pt>
                <c:pt idx="52">
                  <c:v>165.08309600000001</c:v>
                </c:pt>
                <c:pt idx="53">
                  <c:v>164.85014000000001</c:v>
                </c:pt>
                <c:pt idx="54">
                  <c:v>164.44736900000001</c:v>
                </c:pt>
                <c:pt idx="55">
                  <c:v>163.84078600000001</c:v>
                </c:pt>
                <c:pt idx="56">
                  <c:v>163.25613100000001</c:v>
                </c:pt>
                <c:pt idx="57">
                  <c:v>162.85664000000003</c:v>
                </c:pt>
                <c:pt idx="58">
                  <c:v>162.70145800000003</c:v>
                </c:pt>
                <c:pt idx="59">
                  <c:v>162.76957400000001</c:v>
                </c:pt>
                <c:pt idx="60">
                  <c:v>163.02268600000002</c:v>
                </c:pt>
                <c:pt idx="61">
                  <c:v>163.34809500000003</c:v>
                </c:pt>
                <c:pt idx="62">
                  <c:v>163.80199900000002</c:v>
                </c:pt>
                <c:pt idx="63">
                  <c:v>164.30347900000001</c:v>
                </c:pt>
                <c:pt idx="64">
                  <c:v>164.59266300000002</c:v>
                </c:pt>
                <c:pt idx="65">
                  <c:v>164.37374500000001</c:v>
                </c:pt>
                <c:pt idx="66">
                  <c:v>163.858304</c:v>
                </c:pt>
                <c:pt idx="67">
                  <c:v>163.37528700000001</c:v>
                </c:pt>
                <c:pt idx="68">
                  <c:v>162.72024200000001</c:v>
                </c:pt>
                <c:pt idx="69">
                  <c:v>162.12949800000001</c:v>
                </c:pt>
                <c:pt idx="70">
                  <c:v>161.77029100000001</c:v>
                </c:pt>
                <c:pt idx="71">
                  <c:v>161.64504700000001</c:v>
                </c:pt>
                <c:pt idx="72">
                  <c:v>161.67559500000002</c:v>
                </c:pt>
                <c:pt idx="73">
                  <c:v>161.85415300000003</c:v>
                </c:pt>
                <c:pt idx="74">
                  <c:v>162.15545300000002</c:v>
                </c:pt>
                <c:pt idx="75">
                  <c:v>162.53536700000001</c:v>
                </c:pt>
                <c:pt idx="76">
                  <c:v>162.64617600000003</c:v>
                </c:pt>
                <c:pt idx="77">
                  <c:v>162.41695800000002</c:v>
                </c:pt>
                <c:pt idx="78">
                  <c:v>161.90112000000002</c:v>
                </c:pt>
                <c:pt idx="79">
                  <c:v>161.351651</c:v>
                </c:pt>
                <c:pt idx="80">
                  <c:v>160.70554800000002</c:v>
                </c:pt>
                <c:pt idx="81">
                  <c:v>160.21754100000001</c:v>
                </c:pt>
                <c:pt idx="82">
                  <c:v>159.92030000000003</c:v>
                </c:pt>
                <c:pt idx="83">
                  <c:v>159.84281600000003</c:v>
                </c:pt>
                <c:pt idx="84">
                  <c:v>159.97472800000003</c:v>
                </c:pt>
                <c:pt idx="85">
                  <c:v>160.23470700000001</c:v>
                </c:pt>
                <c:pt idx="86">
                  <c:v>160.65026500000002</c:v>
                </c:pt>
                <c:pt idx="87">
                  <c:v>160.91416600000002</c:v>
                </c:pt>
                <c:pt idx="88">
                  <c:v>160.92562500000003</c:v>
                </c:pt>
                <c:pt idx="89">
                  <c:v>160.66300600000002</c:v>
                </c:pt>
                <c:pt idx="90">
                  <c:v>160.36674200000002</c:v>
                </c:pt>
                <c:pt idx="91">
                  <c:v>160.13828700000002</c:v>
                </c:pt>
                <c:pt idx="92">
                  <c:v>160.00449800000001</c:v>
                </c:pt>
                <c:pt idx="93">
                  <c:v>159.54021900000001</c:v>
                </c:pt>
                <c:pt idx="94">
                  <c:v>159.09479900000002</c:v>
                </c:pt>
                <c:pt idx="95">
                  <c:v>158.82186600000003</c:v>
                </c:pt>
                <c:pt idx="96">
                  <c:v>158.74221500000002</c:v>
                </c:pt>
                <c:pt idx="97">
                  <c:v>158.83259200000001</c:v>
                </c:pt>
                <c:pt idx="98">
                  <c:v>159.10412300000002</c:v>
                </c:pt>
                <c:pt idx="99">
                  <c:v>159.45110700000001</c:v>
                </c:pt>
                <c:pt idx="100">
                  <c:v>159.73112200000003</c:v>
                </c:pt>
                <c:pt idx="101">
                  <c:v>159.48571400000003</c:v>
                </c:pt>
                <c:pt idx="102">
                  <c:v>159.02438000000001</c:v>
                </c:pt>
                <c:pt idx="103">
                  <c:v>158.49659400000002</c:v>
                </c:pt>
                <c:pt idx="104">
                  <c:v>158.09554700000001</c:v>
                </c:pt>
                <c:pt idx="105">
                  <c:v>157.677716</c:v>
                </c:pt>
                <c:pt idx="106">
                  <c:v>157.28049900000002</c:v>
                </c:pt>
                <c:pt idx="107">
                  <c:v>157.05677500000002</c:v>
                </c:pt>
                <c:pt idx="108">
                  <c:v>157.04087500000003</c:v>
                </c:pt>
                <c:pt idx="109">
                  <c:v>157.170376</c:v>
                </c:pt>
                <c:pt idx="110">
                  <c:v>157.46116300000003</c:v>
                </c:pt>
                <c:pt idx="111">
                  <c:v>157.80341800000002</c:v>
                </c:pt>
                <c:pt idx="112">
                  <c:v>157.92425200000002</c:v>
                </c:pt>
                <c:pt idx="113">
                  <c:v>157.65276800000001</c:v>
                </c:pt>
                <c:pt idx="114">
                  <c:v>157.10241400000001</c:v>
                </c:pt>
                <c:pt idx="115">
                  <c:v>156.37153300000003</c:v>
                </c:pt>
                <c:pt idx="116">
                  <c:v>155.81489200000001</c:v>
                </c:pt>
                <c:pt idx="117">
                  <c:v>155.35191000000003</c:v>
                </c:pt>
                <c:pt idx="118">
                  <c:v>155.04304200000001</c:v>
                </c:pt>
                <c:pt idx="119">
                  <c:v>154.92802100000003</c:v>
                </c:pt>
                <c:pt idx="120">
                  <c:v>155.01427900000002</c:v>
                </c:pt>
                <c:pt idx="121">
                  <c:v>155.24427500000002</c:v>
                </c:pt>
                <c:pt idx="122">
                  <c:v>155.591992</c:v>
                </c:pt>
                <c:pt idx="123">
                  <c:v>156.01110500000001</c:v>
                </c:pt>
                <c:pt idx="124">
                  <c:v>156.12315000000001</c:v>
                </c:pt>
                <c:pt idx="125">
                  <c:v>155.85557200000002</c:v>
                </c:pt>
                <c:pt idx="126">
                  <c:v>155.36875600000002</c:v>
                </c:pt>
                <c:pt idx="127">
                  <c:v>154.76623200000003</c:v>
                </c:pt>
                <c:pt idx="128">
                  <c:v>154.12492000000003</c:v>
                </c:pt>
                <c:pt idx="129">
                  <c:v>153.65432400000003</c:v>
                </c:pt>
                <c:pt idx="130">
                  <c:v>153.32485600000001</c:v>
                </c:pt>
                <c:pt idx="131">
                  <c:v>153.20225200000002</c:v>
                </c:pt>
                <c:pt idx="132">
                  <c:v>153.28617500000001</c:v>
                </c:pt>
                <c:pt idx="133">
                  <c:v>153.50486400000003</c:v>
                </c:pt>
                <c:pt idx="134">
                  <c:v>153.881955</c:v>
                </c:pt>
                <c:pt idx="135">
                  <c:v>154.33492700000002</c:v>
                </c:pt>
                <c:pt idx="136">
                  <c:v>154.83704800000001</c:v>
                </c:pt>
                <c:pt idx="137">
                  <c:v>154.65127200000001</c:v>
                </c:pt>
                <c:pt idx="138">
                  <c:v>154.12595800000003</c:v>
                </c:pt>
                <c:pt idx="139">
                  <c:v>153.43871700000003</c:v>
                </c:pt>
                <c:pt idx="140">
                  <c:v>152.70028300000001</c:v>
                </c:pt>
                <c:pt idx="141">
                  <c:v>152.13934</c:v>
                </c:pt>
                <c:pt idx="142">
                  <c:v>151.77755400000001</c:v>
                </c:pt>
                <c:pt idx="143">
                  <c:v>151.64748800000001</c:v>
                </c:pt>
                <c:pt idx="144">
                  <c:v>151.71804500000002</c:v>
                </c:pt>
                <c:pt idx="145">
                  <c:v>151.90781800000002</c:v>
                </c:pt>
                <c:pt idx="146">
                  <c:v>152.24490000000003</c:v>
                </c:pt>
                <c:pt idx="147">
                  <c:v>152.66518800000003</c:v>
                </c:pt>
                <c:pt idx="148">
                  <c:v>152.79919100000001</c:v>
                </c:pt>
                <c:pt idx="149">
                  <c:v>152.56974500000001</c:v>
                </c:pt>
                <c:pt idx="150">
                  <c:v>152.04940500000001</c:v>
                </c:pt>
                <c:pt idx="151">
                  <c:v>151.55793400000002</c:v>
                </c:pt>
                <c:pt idx="152">
                  <c:v>150.982876</c:v>
                </c:pt>
                <c:pt idx="153">
                  <c:v>150.54713100000001</c:v>
                </c:pt>
                <c:pt idx="154">
                  <c:v>150.24664000000001</c:v>
                </c:pt>
                <c:pt idx="155">
                  <c:v>150.13482300000001</c:v>
                </c:pt>
                <c:pt idx="156">
                  <c:v>150.22604000000001</c:v>
                </c:pt>
                <c:pt idx="157">
                  <c:v>150.44941400000002</c:v>
                </c:pt>
                <c:pt idx="158">
                  <c:v>150.83164600000001</c:v>
                </c:pt>
                <c:pt idx="159">
                  <c:v>151.26844500000001</c:v>
                </c:pt>
                <c:pt idx="160">
                  <c:v>151.39709100000002</c:v>
                </c:pt>
                <c:pt idx="161">
                  <c:v>151.14620600000001</c:v>
                </c:pt>
                <c:pt idx="162">
                  <c:v>150.68768000000003</c:v>
                </c:pt>
                <c:pt idx="163">
                  <c:v>150.12582100000003</c:v>
                </c:pt>
                <c:pt idx="164">
                  <c:v>149.53477100000001</c:v>
                </c:pt>
                <c:pt idx="165">
                  <c:v>149.05070200000003</c:v>
                </c:pt>
                <c:pt idx="166">
                  <c:v>148.71911300000002</c:v>
                </c:pt>
                <c:pt idx="167">
                  <c:v>148.59803400000001</c:v>
                </c:pt>
                <c:pt idx="168">
                  <c:v>148.68562000000003</c:v>
                </c:pt>
                <c:pt idx="169">
                  <c:v>148.92460300000002</c:v>
                </c:pt>
                <c:pt idx="170">
                  <c:v>149.318341</c:v>
                </c:pt>
                <c:pt idx="171">
                  <c:v>149.78606800000003</c:v>
                </c:pt>
                <c:pt idx="172">
                  <c:v>150.17304700000003</c:v>
                </c:pt>
                <c:pt idx="173">
                  <c:v>149.97697100000002</c:v>
                </c:pt>
                <c:pt idx="174">
                  <c:v>149.63869900000003</c:v>
                </c:pt>
                <c:pt idx="175">
                  <c:v>149.33410300000003</c:v>
                </c:pt>
                <c:pt idx="176">
                  <c:v>149.12116700000001</c:v>
                </c:pt>
                <c:pt idx="177">
                  <c:v>148.51025100000001</c:v>
                </c:pt>
                <c:pt idx="178">
                  <c:v>147.99467100000001</c:v>
                </c:pt>
                <c:pt idx="179">
                  <c:v>147.67887500000001</c:v>
                </c:pt>
                <c:pt idx="180">
                  <c:v>147.56092500000003</c:v>
                </c:pt>
                <c:pt idx="181">
                  <c:v>147.62455400000002</c:v>
                </c:pt>
                <c:pt idx="182">
                  <c:v>147.87449300000003</c:v>
                </c:pt>
                <c:pt idx="183">
                  <c:v>148.20856900000001</c:v>
                </c:pt>
                <c:pt idx="184">
                  <c:v>148.60612200000003</c:v>
                </c:pt>
                <c:pt idx="185">
                  <c:v>148.40542300000001</c:v>
                </c:pt>
                <c:pt idx="186">
                  <c:v>147.82711500000002</c:v>
                </c:pt>
                <c:pt idx="187">
                  <c:v>147.25225500000002</c:v>
                </c:pt>
                <c:pt idx="188">
                  <c:v>146.58700200000001</c:v>
                </c:pt>
                <c:pt idx="189">
                  <c:v>146.05634700000002</c:v>
                </c:pt>
                <c:pt idx="190">
                  <c:v>145.70681400000001</c:v>
                </c:pt>
                <c:pt idx="191">
                  <c:v>145.57879300000002</c:v>
                </c:pt>
                <c:pt idx="192">
                  <c:v>145.65900800000003</c:v>
                </c:pt>
                <c:pt idx="193">
                  <c:v>145.87882700000003</c:v>
                </c:pt>
                <c:pt idx="194">
                  <c:v>146.26438600000003</c:v>
                </c:pt>
                <c:pt idx="195">
                  <c:v>146.73292200000003</c:v>
                </c:pt>
                <c:pt idx="196">
                  <c:v>146.56814200000002</c:v>
                </c:pt>
                <c:pt idx="197">
                  <c:v>146.27741700000001</c:v>
                </c:pt>
                <c:pt idx="198">
                  <c:v>145.83077700000001</c:v>
                </c:pt>
                <c:pt idx="199">
                  <c:v>145.26392800000002</c:v>
                </c:pt>
                <c:pt idx="200">
                  <c:v>144.63526600000003</c:v>
                </c:pt>
                <c:pt idx="201">
                  <c:v>144.13639500000002</c:v>
                </c:pt>
                <c:pt idx="202">
                  <c:v>143.87641600000001</c:v>
                </c:pt>
                <c:pt idx="203">
                  <c:v>143.84441800000002</c:v>
                </c:pt>
                <c:pt idx="204">
                  <c:v>143.99555600000002</c:v>
                </c:pt>
                <c:pt idx="205">
                  <c:v>144.23318100000003</c:v>
                </c:pt>
                <c:pt idx="206">
                  <c:v>144.60645700000001</c:v>
                </c:pt>
                <c:pt idx="207">
                  <c:v>144.84661500000001</c:v>
                </c:pt>
                <c:pt idx="208">
                  <c:v>144.89245300000002</c:v>
                </c:pt>
                <c:pt idx="209">
                  <c:v>144.72123400000001</c:v>
                </c:pt>
                <c:pt idx="210">
                  <c:v>144.40957300000002</c:v>
                </c:pt>
                <c:pt idx="211">
                  <c:v>144.14352100000002</c:v>
                </c:pt>
                <c:pt idx="212">
                  <c:v>143.86066900000003</c:v>
                </c:pt>
                <c:pt idx="213">
                  <c:v>143.58593400000001</c:v>
                </c:pt>
                <c:pt idx="214">
                  <c:v>143.29269100000002</c:v>
                </c:pt>
                <c:pt idx="215">
                  <c:v>143.13480800000002</c:v>
                </c:pt>
                <c:pt idx="216">
                  <c:v>142.84983500000001</c:v>
                </c:pt>
                <c:pt idx="217">
                  <c:v>142.67051400000003</c:v>
                </c:pt>
                <c:pt idx="218">
                  <c:v>142.65003600000003</c:v>
                </c:pt>
                <c:pt idx="219">
                  <c:v>142.78214700000001</c:v>
                </c:pt>
                <c:pt idx="220">
                  <c:v>142.75240800000003</c:v>
                </c:pt>
                <c:pt idx="221">
                  <c:v>142.662091</c:v>
                </c:pt>
                <c:pt idx="222">
                  <c:v>142.52233500000003</c:v>
                </c:pt>
                <c:pt idx="223">
                  <c:v>142.34817200000001</c:v>
                </c:pt>
                <c:pt idx="224">
                  <c:v>142.15810800000003</c:v>
                </c:pt>
                <c:pt idx="225">
                  <c:v>141.907025</c:v>
                </c:pt>
                <c:pt idx="226">
                  <c:v>141.64837300000002</c:v>
                </c:pt>
                <c:pt idx="227">
                  <c:v>141.52395300000001</c:v>
                </c:pt>
                <c:pt idx="228">
                  <c:v>141.57465800000003</c:v>
                </c:pt>
                <c:pt idx="229">
                  <c:v>141.75248400000001</c:v>
                </c:pt>
                <c:pt idx="230">
                  <c:v>142.08709400000001</c:v>
                </c:pt>
                <c:pt idx="231">
                  <c:v>142.25942700000002</c:v>
                </c:pt>
                <c:pt idx="232">
                  <c:v>142.45760800000002</c:v>
                </c:pt>
                <c:pt idx="233">
                  <c:v>142.26255500000002</c:v>
                </c:pt>
                <c:pt idx="234">
                  <c:v>141.87081600000002</c:v>
                </c:pt>
                <c:pt idx="235">
                  <c:v>141.38621200000003</c:v>
                </c:pt>
                <c:pt idx="236">
                  <c:v>140.87240300000002</c:v>
                </c:pt>
                <c:pt idx="237">
                  <c:v>140.32188100000002</c:v>
                </c:pt>
                <c:pt idx="238">
                  <c:v>139.95115300000001</c:v>
                </c:pt>
                <c:pt idx="239">
                  <c:v>139.78649600000003</c:v>
                </c:pt>
                <c:pt idx="240">
                  <c:v>139.82659600000002</c:v>
                </c:pt>
                <c:pt idx="241">
                  <c:v>140.00449800000001</c:v>
                </c:pt>
                <c:pt idx="242">
                  <c:v>140.32679400000001</c:v>
                </c:pt>
                <c:pt idx="243">
                  <c:v>140.71371100000002</c:v>
                </c:pt>
                <c:pt idx="244">
                  <c:v>140.81687600000001</c:v>
                </c:pt>
                <c:pt idx="245">
                  <c:v>140.56994300000002</c:v>
                </c:pt>
                <c:pt idx="246">
                  <c:v>140.040738</c:v>
                </c:pt>
                <c:pt idx="247">
                  <c:v>139.306881</c:v>
                </c:pt>
                <c:pt idx="248">
                  <c:v>138.68020300000001</c:v>
                </c:pt>
                <c:pt idx="249">
                  <c:v>138.20934700000001</c:v>
                </c:pt>
                <c:pt idx="250">
                  <c:v>137.956692</c:v>
                </c:pt>
                <c:pt idx="251">
                  <c:v>137.84487600000003</c:v>
                </c:pt>
                <c:pt idx="252">
                  <c:v>137.90737600000003</c:v>
                </c:pt>
                <c:pt idx="253">
                  <c:v>138.08318800000001</c:v>
                </c:pt>
                <c:pt idx="254">
                  <c:v>138.38950800000001</c:v>
                </c:pt>
                <c:pt idx="255">
                  <c:v>138.76577400000002</c:v>
                </c:pt>
                <c:pt idx="256">
                  <c:v>138.85882200000003</c:v>
                </c:pt>
                <c:pt idx="257">
                  <c:v>138.60308500000002</c:v>
                </c:pt>
                <c:pt idx="258">
                  <c:v>138.04792400000002</c:v>
                </c:pt>
                <c:pt idx="259">
                  <c:v>137.46798400000003</c:v>
                </c:pt>
                <c:pt idx="260">
                  <c:v>136.78144500000002</c:v>
                </c:pt>
                <c:pt idx="261">
                  <c:v>136.20464800000002</c:v>
                </c:pt>
                <c:pt idx="262">
                  <c:v>135.85238300000003</c:v>
                </c:pt>
                <c:pt idx="263">
                  <c:v>135.71676300000001</c:v>
                </c:pt>
                <c:pt idx="264">
                  <c:v>135.78535100000002</c:v>
                </c:pt>
                <c:pt idx="265">
                  <c:v>135.88189400000002</c:v>
                </c:pt>
                <c:pt idx="266">
                  <c:v>136.090405</c:v>
                </c:pt>
                <c:pt idx="267">
                  <c:v>136.38276300000001</c:v>
                </c:pt>
                <c:pt idx="268">
                  <c:v>136.46142200000003</c:v>
                </c:pt>
                <c:pt idx="269">
                  <c:v>136.26598800000002</c:v>
                </c:pt>
                <c:pt idx="270">
                  <c:v>135.90855100000002</c:v>
                </c:pt>
                <c:pt idx="271">
                  <c:v>135.458065</c:v>
                </c:pt>
                <c:pt idx="272">
                  <c:v>134.96957100000003</c:v>
                </c:pt>
                <c:pt idx="273">
                  <c:v>134.43383500000002</c:v>
                </c:pt>
                <c:pt idx="274">
                  <c:v>134.07182000000003</c:v>
                </c:pt>
                <c:pt idx="275">
                  <c:v>133.90791000000002</c:v>
                </c:pt>
                <c:pt idx="276">
                  <c:v>133.93842700000002</c:v>
                </c:pt>
                <c:pt idx="277">
                  <c:v>133.91448600000001</c:v>
                </c:pt>
                <c:pt idx="278">
                  <c:v>133.95879800000003</c:v>
                </c:pt>
                <c:pt idx="279">
                  <c:v>134.10516000000001</c:v>
                </c:pt>
                <c:pt idx="280">
                  <c:v>134.13232100000002</c:v>
                </c:pt>
                <c:pt idx="281">
                  <c:v>133.99073500000003</c:v>
                </c:pt>
                <c:pt idx="282">
                  <c:v>133.73942200000002</c:v>
                </c:pt>
                <c:pt idx="283">
                  <c:v>133.41839300000001</c:v>
                </c:pt>
                <c:pt idx="284">
                  <c:v>133.06376300000002</c:v>
                </c:pt>
                <c:pt idx="285">
                  <c:v>132.66793500000003</c:v>
                </c:pt>
                <c:pt idx="286">
                  <c:v>132.41943000000001</c:v>
                </c:pt>
                <c:pt idx="287">
                  <c:v>132.27300700000001</c:v>
                </c:pt>
                <c:pt idx="288">
                  <c:v>132.28977600000002</c:v>
                </c:pt>
                <c:pt idx="289">
                  <c:v>132.43525400000001</c:v>
                </c:pt>
                <c:pt idx="290">
                  <c:v>132.73147200000002</c:v>
                </c:pt>
                <c:pt idx="291">
                  <c:v>133.11173700000001</c:v>
                </c:pt>
                <c:pt idx="292">
                  <c:v>132.87968100000001</c:v>
                </c:pt>
                <c:pt idx="293">
                  <c:v>132.54635300000001</c:v>
                </c:pt>
                <c:pt idx="294">
                  <c:v>132.11954900000001</c:v>
                </c:pt>
                <c:pt idx="295">
                  <c:v>131.63607500000001</c:v>
                </c:pt>
                <c:pt idx="296">
                  <c:v>131.13970600000002</c:v>
                </c:pt>
                <c:pt idx="297">
                  <c:v>130.61225600000003</c:v>
                </c:pt>
                <c:pt idx="298">
                  <c:v>130.254895</c:v>
                </c:pt>
                <c:pt idx="299">
                  <c:v>130.08930600000002</c:v>
                </c:pt>
                <c:pt idx="300">
                  <c:v>130.115216</c:v>
                </c:pt>
                <c:pt idx="301">
                  <c:v>130.26183700000001</c:v>
                </c:pt>
                <c:pt idx="302">
                  <c:v>130.48548600000001</c:v>
                </c:pt>
                <c:pt idx="303">
                  <c:v>130.76478200000003</c:v>
                </c:pt>
                <c:pt idx="304">
                  <c:v>131.12673600000002</c:v>
                </c:pt>
                <c:pt idx="305">
                  <c:v>130.96490100000003</c:v>
                </c:pt>
                <c:pt idx="306">
                  <c:v>130.54470500000002</c:v>
                </c:pt>
                <c:pt idx="307">
                  <c:v>130.06107800000001</c:v>
                </c:pt>
                <c:pt idx="308">
                  <c:v>129.53530500000002</c:v>
                </c:pt>
                <c:pt idx="309">
                  <c:v>128.95054300000001</c:v>
                </c:pt>
                <c:pt idx="310">
                  <c:v>128.536618</c:v>
                </c:pt>
                <c:pt idx="311">
                  <c:v>128.32319300000003</c:v>
                </c:pt>
                <c:pt idx="312">
                  <c:v>128.31477000000001</c:v>
                </c:pt>
                <c:pt idx="313">
                  <c:v>128.44671300000002</c:v>
                </c:pt>
                <c:pt idx="314">
                  <c:v>128.37786500000001</c:v>
                </c:pt>
                <c:pt idx="315">
                  <c:v>128.34652400000002</c:v>
                </c:pt>
                <c:pt idx="316">
                  <c:v>128.40662800000001</c:v>
                </c:pt>
                <c:pt idx="317">
                  <c:v>128.25054600000001</c:v>
                </c:pt>
                <c:pt idx="318">
                  <c:v>127.99725000000001</c:v>
                </c:pt>
                <c:pt idx="319">
                  <c:v>127.70556300000001</c:v>
                </c:pt>
                <c:pt idx="320">
                  <c:v>127.40704000000002</c:v>
                </c:pt>
                <c:pt idx="321">
                  <c:v>127.09197700000001</c:v>
                </c:pt>
                <c:pt idx="322">
                  <c:v>126.78905900000001</c:v>
                </c:pt>
                <c:pt idx="323">
                  <c:v>126.59986500000002</c:v>
                </c:pt>
                <c:pt idx="324">
                  <c:v>126.57030900000001</c:v>
                </c:pt>
                <c:pt idx="325">
                  <c:v>126.63476200000002</c:v>
                </c:pt>
                <c:pt idx="326">
                  <c:v>126.81193200000001</c:v>
                </c:pt>
                <c:pt idx="327">
                  <c:v>127.02933900000002</c:v>
                </c:pt>
                <c:pt idx="328">
                  <c:v>127.20890500000002</c:v>
                </c:pt>
                <c:pt idx="329">
                  <c:v>127.01224900000003</c:v>
                </c:pt>
                <c:pt idx="330">
                  <c:v>126.576367</c:v>
                </c:pt>
                <c:pt idx="331">
                  <c:v>125.98853700000001</c:v>
                </c:pt>
                <c:pt idx="332">
                  <c:v>125.32180400000001</c:v>
                </c:pt>
                <c:pt idx="333">
                  <c:v>124.78857100000002</c:v>
                </c:pt>
                <c:pt idx="334">
                  <c:v>124.45484600000003</c:v>
                </c:pt>
                <c:pt idx="335">
                  <c:v>124.32824400000001</c:v>
                </c:pt>
                <c:pt idx="336">
                  <c:v>124.39759500000002</c:v>
                </c:pt>
                <c:pt idx="337">
                  <c:v>124.59629500000003</c:v>
                </c:pt>
                <c:pt idx="338">
                  <c:v>124.94634700000003</c:v>
                </c:pt>
                <c:pt idx="339">
                  <c:v>125.37559200000001</c:v>
                </c:pt>
                <c:pt idx="340">
                  <c:v>125.52380000000002</c:v>
                </c:pt>
                <c:pt idx="341">
                  <c:v>125.31136700000002</c:v>
                </c:pt>
                <c:pt idx="342">
                  <c:v>124.93203400000002</c:v>
                </c:pt>
                <c:pt idx="343">
                  <c:v>124.48307500000001</c:v>
                </c:pt>
                <c:pt idx="344">
                  <c:v>124.15531600000003</c:v>
                </c:pt>
                <c:pt idx="345">
                  <c:v>123.88093200000003</c:v>
                </c:pt>
                <c:pt idx="346">
                  <c:v>123.65919200000002</c:v>
                </c:pt>
                <c:pt idx="347">
                  <c:v>123.44601100000003</c:v>
                </c:pt>
                <c:pt idx="348">
                  <c:v>123.37238700000003</c:v>
                </c:pt>
                <c:pt idx="349">
                  <c:v>123.43697800000001</c:v>
                </c:pt>
                <c:pt idx="350">
                  <c:v>123.41872800000002</c:v>
                </c:pt>
                <c:pt idx="351">
                  <c:v>123.45725700000003</c:v>
                </c:pt>
                <c:pt idx="352">
                  <c:v>123.37682800000002</c:v>
                </c:pt>
                <c:pt idx="353">
                  <c:v>123.14706100000001</c:v>
                </c:pt>
                <c:pt idx="354">
                  <c:v>122.80556900000002</c:v>
                </c:pt>
                <c:pt idx="355">
                  <c:v>122.39201000000003</c:v>
                </c:pt>
                <c:pt idx="356">
                  <c:v>122.05476000000002</c:v>
                </c:pt>
                <c:pt idx="357">
                  <c:v>121.78213200000002</c:v>
                </c:pt>
                <c:pt idx="358">
                  <c:v>121.50326200000001</c:v>
                </c:pt>
                <c:pt idx="359">
                  <c:v>121.35168100000001</c:v>
                </c:pt>
                <c:pt idx="360">
                  <c:v>121.36900000000003</c:v>
                </c:pt>
                <c:pt idx="361">
                  <c:v>121.51965000000001</c:v>
                </c:pt>
                <c:pt idx="362">
                  <c:v>121.80572200000003</c:v>
                </c:pt>
                <c:pt idx="363">
                  <c:v>122.17667800000001</c:v>
                </c:pt>
                <c:pt idx="364">
                  <c:v>122.29116500000001</c:v>
                </c:pt>
                <c:pt idx="365">
                  <c:v>122.07313200000002</c:v>
                </c:pt>
                <c:pt idx="366">
                  <c:v>121.69105200000001</c:v>
                </c:pt>
                <c:pt idx="367">
                  <c:v>121.23289200000002</c:v>
                </c:pt>
                <c:pt idx="368">
                  <c:v>120.75619200000003</c:v>
                </c:pt>
                <c:pt idx="369">
                  <c:v>120.25294200000002</c:v>
                </c:pt>
                <c:pt idx="370">
                  <c:v>119.92506100000003</c:v>
                </c:pt>
                <c:pt idx="371">
                  <c:v>119.75574900000001</c:v>
                </c:pt>
                <c:pt idx="372">
                  <c:v>119.76835300000002</c:v>
                </c:pt>
                <c:pt idx="373">
                  <c:v>119.76116600000003</c:v>
                </c:pt>
                <c:pt idx="374">
                  <c:v>119.83729200000002</c:v>
                </c:pt>
                <c:pt idx="375">
                  <c:v>119.91810300000003</c:v>
                </c:pt>
                <c:pt idx="376">
                  <c:v>119.89698500000003</c:v>
                </c:pt>
                <c:pt idx="377">
                  <c:v>119.75848100000002</c:v>
                </c:pt>
                <c:pt idx="378">
                  <c:v>119.44694200000001</c:v>
                </c:pt>
                <c:pt idx="379">
                  <c:v>119.13818000000001</c:v>
                </c:pt>
                <c:pt idx="380">
                  <c:v>118.84484500000002</c:v>
                </c:pt>
                <c:pt idx="381">
                  <c:v>118.44097600000001</c:v>
                </c:pt>
                <c:pt idx="382">
                  <c:v>118.16471500000003</c:v>
                </c:pt>
                <c:pt idx="383">
                  <c:v>118.054348</c:v>
                </c:pt>
                <c:pt idx="384">
                  <c:v>118.12093800000002</c:v>
                </c:pt>
                <c:pt idx="385">
                  <c:v>118.31159600000001</c:v>
                </c:pt>
                <c:pt idx="386">
                  <c:v>118.65339300000002</c:v>
                </c:pt>
                <c:pt idx="387">
                  <c:v>119.04057000000003</c:v>
                </c:pt>
                <c:pt idx="388">
                  <c:v>118.86024100000003</c:v>
                </c:pt>
                <c:pt idx="389">
                  <c:v>118.583493</c:v>
                </c:pt>
                <c:pt idx="390">
                  <c:v>118.32949500000001</c:v>
                </c:pt>
                <c:pt idx="391">
                  <c:v>118.14870900000003</c:v>
                </c:pt>
                <c:pt idx="392">
                  <c:v>118.05570600000001</c:v>
                </c:pt>
                <c:pt idx="393">
                  <c:v>118.09313600000002</c:v>
                </c:pt>
                <c:pt idx="394">
                  <c:v>117.84530300000003</c:v>
                </c:pt>
                <c:pt idx="395">
                  <c:v>117.56229800000003</c:v>
                </c:pt>
                <c:pt idx="396">
                  <c:v>117.12907100000001</c:v>
                </c:pt>
                <c:pt idx="397">
                  <c:v>116.81416000000002</c:v>
                </c:pt>
                <c:pt idx="398">
                  <c:v>116.62858200000002</c:v>
                </c:pt>
                <c:pt idx="399">
                  <c:v>116.59762200000003</c:v>
                </c:pt>
                <c:pt idx="400">
                  <c:v>116.43843500000001</c:v>
                </c:pt>
                <c:pt idx="401">
                  <c:v>116.26743000000002</c:v>
                </c:pt>
                <c:pt idx="402">
                  <c:v>115.90560600000002</c:v>
                </c:pt>
                <c:pt idx="403">
                  <c:v>115.53619800000001</c:v>
                </c:pt>
                <c:pt idx="404">
                  <c:v>115.30479100000002</c:v>
                </c:pt>
                <c:pt idx="405">
                  <c:v>115.19377600000001</c:v>
                </c:pt>
                <c:pt idx="406">
                  <c:v>115.23247200000002</c:v>
                </c:pt>
                <c:pt idx="407">
                  <c:v>115.16611100000001</c:v>
                </c:pt>
                <c:pt idx="408">
                  <c:v>115.17601400000002</c:v>
                </c:pt>
                <c:pt idx="409">
                  <c:v>115.02673800000002</c:v>
                </c:pt>
                <c:pt idx="410">
                  <c:v>114.92231400000001</c:v>
                </c:pt>
                <c:pt idx="411">
                  <c:v>114.92730400000002</c:v>
                </c:pt>
                <c:pt idx="412">
                  <c:v>114.75809100000002</c:v>
                </c:pt>
                <c:pt idx="413">
                  <c:v>114.58685700000002</c:v>
                </c:pt>
                <c:pt idx="414">
                  <c:v>114.30714100000002</c:v>
                </c:pt>
                <c:pt idx="415">
                  <c:v>113.90701700000002</c:v>
                </c:pt>
                <c:pt idx="416">
                  <c:v>113.41875100000001</c:v>
                </c:pt>
                <c:pt idx="417">
                  <c:v>113.01628500000002</c:v>
                </c:pt>
                <c:pt idx="418">
                  <c:v>112.78754100000002</c:v>
                </c:pt>
                <c:pt idx="419">
                  <c:v>112.73797300000001</c:v>
                </c:pt>
                <c:pt idx="420">
                  <c:v>112.84058800000001</c:v>
                </c:pt>
                <c:pt idx="421">
                  <c:v>113.00224700000001</c:v>
                </c:pt>
                <c:pt idx="422">
                  <c:v>113.27633300000002</c:v>
                </c:pt>
                <c:pt idx="423">
                  <c:v>113.62843000000002</c:v>
                </c:pt>
                <c:pt idx="424">
                  <c:v>113.75935000000001</c:v>
                </c:pt>
                <c:pt idx="425">
                  <c:v>113.59968200000002</c:v>
                </c:pt>
                <c:pt idx="426">
                  <c:v>113.15385100000002</c:v>
                </c:pt>
                <c:pt idx="427">
                  <c:v>112.68211000000002</c:v>
                </c:pt>
                <c:pt idx="428">
                  <c:v>112.33611000000002</c:v>
                </c:pt>
                <c:pt idx="429">
                  <c:v>111.86256100000001</c:v>
                </c:pt>
                <c:pt idx="430">
                  <c:v>111.52283900000002</c:v>
                </c:pt>
                <c:pt idx="431">
                  <c:v>111.36002000000002</c:v>
                </c:pt>
                <c:pt idx="432">
                  <c:v>111.37765900000002</c:v>
                </c:pt>
                <c:pt idx="433">
                  <c:v>111.52249600000002</c:v>
                </c:pt>
                <c:pt idx="434">
                  <c:v>111.54849700000001</c:v>
                </c:pt>
                <c:pt idx="435">
                  <c:v>111.48213600000001</c:v>
                </c:pt>
                <c:pt idx="436">
                  <c:v>111.36398700000002</c:v>
                </c:pt>
                <c:pt idx="437">
                  <c:v>111.19220400000002</c:v>
                </c:pt>
                <c:pt idx="438">
                  <c:v>110.87364600000002</c:v>
                </c:pt>
                <c:pt idx="439">
                  <c:v>110.41400600000001</c:v>
                </c:pt>
                <c:pt idx="440">
                  <c:v>109.97508700000002</c:v>
                </c:pt>
                <c:pt idx="441">
                  <c:v>109.56273300000002</c:v>
                </c:pt>
                <c:pt idx="442">
                  <c:v>109.31445700000002</c:v>
                </c:pt>
                <c:pt idx="443">
                  <c:v>109.24387000000002</c:v>
                </c:pt>
                <c:pt idx="444">
                  <c:v>109.34656200000002</c:v>
                </c:pt>
                <c:pt idx="445">
                  <c:v>109.54749000000002</c:v>
                </c:pt>
                <c:pt idx="446">
                  <c:v>109.88416700000002</c:v>
                </c:pt>
                <c:pt idx="447">
                  <c:v>110.29732200000002</c:v>
                </c:pt>
                <c:pt idx="448">
                  <c:v>110.28796000000001</c:v>
                </c:pt>
                <c:pt idx="449">
                  <c:v>110.06905000000002</c:v>
                </c:pt>
                <c:pt idx="450">
                  <c:v>109.66992600000002</c:v>
                </c:pt>
                <c:pt idx="451">
                  <c:v>109.13536500000002</c:v>
                </c:pt>
                <c:pt idx="452">
                  <c:v>108.70177900000002</c:v>
                </c:pt>
                <c:pt idx="453">
                  <c:v>108.21453500000001</c:v>
                </c:pt>
                <c:pt idx="454">
                  <c:v>107.88082500000002</c:v>
                </c:pt>
                <c:pt idx="455">
                  <c:v>107.72404100000001</c:v>
                </c:pt>
                <c:pt idx="456">
                  <c:v>107.73621800000002</c:v>
                </c:pt>
                <c:pt idx="457">
                  <c:v>107.87289900000002</c:v>
                </c:pt>
                <c:pt idx="458">
                  <c:v>108.14761800000002</c:v>
                </c:pt>
                <c:pt idx="459">
                  <c:v>108.49390100000002</c:v>
                </c:pt>
                <c:pt idx="460">
                  <c:v>108.60673200000002</c:v>
                </c:pt>
                <c:pt idx="461">
                  <c:v>108.41962900000001</c:v>
                </c:pt>
                <c:pt idx="462">
                  <c:v>107.96393200000001</c:v>
                </c:pt>
                <c:pt idx="463">
                  <c:v>107.51444700000002</c:v>
                </c:pt>
                <c:pt idx="464">
                  <c:v>106.95644800000002</c:v>
                </c:pt>
                <c:pt idx="465">
                  <c:v>106.47895500000001</c:v>
                </c:pt>
                <c:pt idx="466">
                  <c:v>106.16055700000001</c:v>
                </c:pt>
                <c:pt idx="467">
                  <c:v>106.01414900000002</c:v>
                </c:pt>
                <c:pt idx="468">
                  <c:v>106.05099900000002</c:v>
                </c:pt>
                <c:pt idx="469">
                  <c:v>106.21822800000002</c:v>
                </c:pt>
                <c:pt idx="470">
                  <c:v>106.52319800000002</c:v>
                </c:pt>
                <c:pt idx="471">
                  <c:v>106.89837300000002</c:v>
                </c:pt>
                <c:pt idx="472">
                  <c:v>107.02779800000002</c:v>
                </c:pt>
                <c:pt idx="473">
                  <c:v>106.84412000000002</c:v>
                </c:pt>
                <c:pt idx="474">
                  <c:v>106.63635700000002</c:v>
                </c:pt>
                <c:pt idx="475">
                  <c:v>106.50384200000002</c:v>
                </c:pt>
                <c:pt idx="476">
                  <c:v>105.96169700000002</c:v>
                </c:pt>
                <c:pt idx="477">
                  <c:v>105.40935200000001</c:v>
                </c:pt>
                <c:pt idx="478">
                  <c:v>105.02983500000002</c:v>
                </c:pt>
                <c:pt idx="479">
                  <c:v>104.81253500000001</c:v>
                </c:pt>
                <c:pt idx="480">
                  <c:v>104.77741700000001</c:v>
                </c:pt>
                <c:pt idx="481">
                  <c:v>104.88545700000002</c:v>
                </c:pt>
                <c:pt idx="482">
                  <c:v>105.15340800000001</c:v>
                </c:pt>
                <c:pt idx="483">
                  <c:v>105.31018500000002</c:v>
                </c:pt>
                <c:pt idx="484">
                  <c:v>105.29063100000002</c:v>
                </c:pt>
                <c:pt idx="485">
                  <c:v>105.10030800000001</c:v>
                </c:pt>
                <c:pt idx="486">
                  <c:v>104.90129500000002</c:v>
                </c:pt>
                <c:pt idx="487">
                  <c:v>104.75362800000002</c:v>
                </c:pt>
                <c:pt idx="488">
                  <c:v>104.67193300000002</c:v>
                </c:pt>
                <c:pt idx="489">
                  <c:v>104.21986100000002</c:v>
                </c:pt>
                <c:pt idx="490">
                  <c:v>103.81979000000001</c:v>
                </c:pt>
                <c:pt idx="491">
                  <c:v>103.56380100000001</c:v>
                </c:pt>
                <c:pt idx="492">
                  <c:v>103.46146100000001</c:v>
                </c:pt>
                <c:pt idx="493">
                  <c:v>103.47817700000002</c:v>
                </c:pt>
                <c:pt idx="494">
                  <c:v>103.61534500000002</c:v>
                </c:pt>
                <c:pt idx="495">
                  <c:v>103.82401700000001</c:v>
                </c:pt>
                <c:pt idx="496">
                  <c:v>104.07757200000002</c:v>
                </c:pt>
                <c:pt idx="497">
                  <c:v>103.93591000000002</c:v>
                </c:pt>
                <c:pt idx="498">
                  <c:v>103.53159800000002</c:v>
                </c:pt>
                <c:pt idx="499">
                  <c:v>102.94591900000002</c:v>
                </c:pt>
                <c:pt idx="500">
                  <c:v>102.39685500000002</c:v>
                </c:pt>
                <c:pt idx="501">
                  <c:v>101.93411700000001</c:v>
                </c:pt>
                <c:pt idx="502">
                  <c:v>101.62022100000002</c:v>
                </c:pt>
                <c:pt idx="503">
                  <c:v>101.48209000000001</c:v>
                </c:pt>
                <c:pt idx="504">
                  <c:v>101.51636900000001</c:v>
                </c:pt>
                <c:pt idx="505">
                  <c:v>101.68320900000002</c:v>
                </c:pt>
                <c:pt idx="506">
                  <c:v>101.97096700000002</c:v>
                </c:pt>
                <c:pt idx="507">
                  <c:v>102.30024400000002</c:v>
                </c:pt>
                <c:pt idx="508">
                  <c:v>102.66121300000002</c:v>
                </c:pt>
                <c:pt idx="509">
                  <c:v>102.54625400000002</c:v>
                </c:pt>
                <c:pt idx="510">
                  <c:v>102.16438700000002</c:v>
                </c:pt>
                <c:pt idx="511">
                  <c:v>101.62103700000002</c:v>
                </c:pt>
                <c:pt idx="512">
                  <c:v>100.98789600000002</c:v>
                </c:pt>
                <c:pt idx="513">
                  <c:v>100.45237400000002</c:v>
                </c:pt>
                <c:pt idx="514">
                  <c:v>100.11517800000001</c:v>
                </c:pt>
                <c:pt idx="515">
                  <c:v>99.960278000000017</c:v>
                </c:pt>
                <c:pt idx="516">
                  <c:v>99.989705000000015</c:v>
                </c:pt>
                <c:pt idx="517">
                  <c:v>100.15064700000002</c:v>
                </c:pt>
                <c:pt idx="518">
                  <c:v>100.46274200000002</c:v>
                </c:pt>
                <c:pt idx="519">
                  <c:v>100.65446900000002</c:v>
                </c:pt>
                <c:pt idx="520">
                  <c:v>100.66672200000002</c:v>
                </c:pt>
                <c:pt idx="521">
                  <c:v>100.50248400000002</c:v>
                </c:pt>
                <c:pt idx="522">
                  <c:v>100.18586400000002</c:v>
                </c:pt>
                <c:pt idx="523">
                  <c:v>99.753300000000024</c:v>
                </c:pt>
                <c:pt idx="524">
                  <c:v>99.250889000000015</c:v>
                </c:pt>
                <c:pt idx="525">
                  <c:v>98.799481000000014</c:v>
                </c:pt>
                <c:pt idx="526">
                  <c:v>98.516026000000025</c:v>
                </c:pt>
                <c:pt idx="527">
                  <c:v>98.399563000000015</c:v>
                </c:pt>
                <c:pt idx="528">
                  <c:v>98.453610000000012</c:v>
                </c:pt>
                <c:pt idx="529">
                  <c:v>98.468159000000014</c:v>
                </c:pt>
                <c:pt idx="530">
                  <c:v>98.570424000000017</c:v>
                </c:pt>
                <c:pt idx="531">
                  <c:v>98.712811000000016</c:v>
                </c:pt>
                <c:pt idx="532">
                  <c:v>98.750561000000019</c:v>
                </c:pt>
                <c:pt idx="533">
                  <c:v>98.653424000000015</c:v>
                </c:pt>
                <c:pt idx="534">
                  <c:v>98.429799000000017</c:v>
                </c:pt>
                <c:pt idx="535">
                  <c:v>98.101223000000019</c:v>
                </c:pt>
                <c:pt idx="536">
                  <c:v>97.702313000000018</c:v>
                </c:pt>
                <c:pt idx="537">
                  <c:v>97.392598000000021</c:v>
                </c:pt>
                <c:pt idx="538">
                  <c:v>97.152287000000015</c:v>
                </c:pt>
                <c:pt idx="539">
                  <c:v>97.049221000000017</c:v>
                </c:pt>
                <c:pt idx="540">
                  <c:v>97.031537000000014</c:v>
                </c:pt>
                <c:pt idx="541">
                  <c:v>97.121075000000019</c:v>
                </c:pt>
                <c:pt idx="542">
                  <c:v>97.348820000000018</c:v>
                </c:pt>
                <c:pt idx="543">
                  <c:v>97.672635000000014</c:v>
                </c:pt>
                <c:pt idx="544">
                  <c:v>97.582486000000017</c:v>
                </c:pt>
                <c:pt idx="545">
                  <c:v>97.398915000000017</c:v>
                </c:pt>
                <c:pt idx="546">
                  <c:v>97.126530000000017</c:v>
                </c:pt>
                <c:pt idx="547">
                  <c:v>96.78277300000002</c:v>
                </c:pt>
                <c:pt idx="548">
                  <c:v>96.477887000000024</c:v>
                </c:pt>
                <c:pt idx="549">
                  <c:v>96.250706000000022</c:v>
                </c:pt>
                <c:pt idx="550">
                  <c:v>96.021855000000016</c:v>
                </c:pt>
                <c:pt idx="551">
                  <c:v>95.865452000000019</c:v>
                </c:pt>
                <c:pt idx="552">
                  <c:v>95.721249000000014</c:v>
                </c:pt>
                <c:pt idx="553">
                  <c:v>95.688054000000022</c:v>
                </c:pt>
                <c:pt idx="554">
                  <c:v>95.787007000000017</c:v>
                </c:pt>
                <c:pt idx="555">
                  <c:v>95.992871000000022</c:v>
                </c:pt>
                <c:pt idx="556">
                  <c:v>95.826291000000012</c:v>
                </c:pt>
                <c:pt idx="557">
                  <c:v>95.635449000000023</c:v>
                </c:pt>
                <c:pt idx="558">
                  <c:v>95.341473000000022</c:v>
                </c:pt>
                <c:pt idx="559">
                  <c:v>95.069943000000023</c:v>
                </c:pt>
                <c:pt idx="560">
                  <c:v>94.927227000000016</c:v>
                </c:pt>
                <c:pt idx="561">
                  <c:v>94.649922000000018</c:v>
                </c:pt>
                <c:pt idx="562">
                  <c:v>94.390263000000019</c:v>
                </c:pt>
                <c:pt idx="563">
                  <c:v>94.230839000000017</c:v>
                </c:pt>
                <c:pt idx="564">
                  <c:v>94.215611000000024</c:v>
                </c:pt>
                <c:pt idx="565">
                  <c:v>94.266598000000016</c:v>
                </c:pt>
                <c:pt idx="566">
                  <c:v>94.433575000000019</c:v>
                </c:pt>
                <c:pt idx="567">
                  <c:v>94.431744000000023</c:v>
                </c:pt>
                <c:pt idx="568">
                  <c:v>94.466427000000024</c:v>
                </c:pt>
                <c:pt idx="569">
                  <c:v>94.323979000000023</c:v>
                </c:pt>
                <c:pt idx="570">
                  <c:v>94.129628000000011</c:v>
                </c:pt>
                <c:pt idx="571">
                  <c:v>94.030232000000012</c:v>
                </c:pt>
                <c:pt idx="572">
                  <c:v>94.008839000000023</c:v>
                </c:pt>
                <c:pt idx="573">
                  <c:v>93.646656000000021</c:v>
                </c:pt>
                <c:pt idx="574">
                  <c:v>93.28498500000002</c:v>
                </c:pt>
                <c:pt idx="575">
                  <c:v>93.044941000000023</c:v>
                </c:pt>
                <c:pt idx="576">
                  <c:v>92.961834000000025</c:v>
                </c:pt>
                <c:pt idx="577">
                  <c:v>93.01318000000002</c:v>
                </c:pt>
                <c:pt idx="578">
                  <c:v>93.211873000000011</c:v>
                </c:pt>
                <c:pt idx="579">
                  <c:v>93.514752000000016</c:v>
                </c:pt>
                <c:pt idx="580">
                  <c:v>93.602101000000019</c:v>
                </c:pt>
                <c:pt idx="581">
                  <c:v>93.399937000000023</c:v>
                </c:pt>
                <c:pt idx="582">
                  <c:v>93.030804000000018</c:v>
                </c:pt>
                <c:pt idx="583">
                  <c:v>92.558941000000019</c:v>
                </c:pt>
                <c:pt idx="584">
                  <c:v>92.195515000000015</c:v>
                </c:pt>
                <c:pt idx="585">
                  <c:v>91.713582000000017</c:v>
                </c:pt>
                <c:pt idx="586">
                  <c:v>91.355778000000015</c:v>
                </c:pt>
                <c:pt idx="587">
                  <c:v>91.163517000000013</c:v>
                </c:pt>
                <c:pt idx="588">
                  <c:v>91.147877000000022</c:v>
                </c:pt>
                <c:pt idx="589">
                  <c:v>91.265515000000022</c:v>
                </c:pt>
                <c:pt idx="590">
                  <c:v>91.534207000000023</c:v>
                </c:pt>
                <c:pt idx="591">
                  <c:v>91.700581000000014</c:v>
                </c:pt>
                <c:pt idx="592">
                  <c:v>91.706028000000018</c:v>
                </c:pt>
                <c:pt idx="593">
                  <c:v>91.54983900000002</c:v>
                </c:pt>
                <c:pt idx="594">
                  <c:v>91.240765000000025</c:v>
                </c:pt>
                <c:pt idx="595">
                  <c:v>90.810025000000024</c:v>
                </c:pt>
                <c:pt idx="596">
                  <c:v>90.301892000000024</c:v>
                </c:pt>
                <c:pt idx="597">
                  <c:v>89.883389000000022</c:v>
                </c:pt>
                <c:pt idx="598">
                  <c:v>89.63451000000002</c:v>
                </c:pt>
                <c:pt idx="599">
                  <c:v>89.555043000000012</c:v>
                </c:pt>
              </c:numCache>
            </c:numRef>
          </c:yVal>
          <c:smooth val="0"/>
          <c:extLst>
            <c:ext xmlns:c16="http://schemas.microsoft.com/office/drawing/2014/chart" uri="{C3380CC4-5D6E-409C-BE32-E72D297353CC}">
              <c16:uniqueId val="{00000000-D7A9-4CB4-A8D9-BF417488CB70}"/>
            </c:ext>
          </c:extLst>
        </c:ser>
        <c:ser>
          <c:idx val="6"/>
          <c:order val="2"/>
          <c:tx>
            <c:strRef>
              <c:f>'03N19W19J01'!$Q$4</c:f>
              <c:strCache>
                <c:ptCount val="1"/>
                <c:pt idx="0">
                  <c:v>MT</c:v>
                </c:pt>
              </c:strCache>
            </c:strRef>
          </c:tx>
          <c:spPr>
            <a:ln w="19050" cap="rnd">
              <a:solidFill>
                <a:srgbClr val="FF0000"/>
              </a:solidFill>
              <a:round/>
            </a:ln>
            <a:effectLst/>
          </c:spPr>
          <c:marker>
            <c:symbol val="none"/>
          </c:marker>
          <c:xVal>
            <c:numRef>
              <c:f>'03N19W19J01'!$P$5:$P$6</c:f>
              <c:numCache>
                <c:formatCode>m/d/yyyy</c:formatCode>
                <c:ptCount val="2"/>
                <c:pt idx="0">
                  <c:v>18264</c:v>
                </c:pt>
                <c:pt idx="1">
                  <c:v>62094</c:v>
                </c:pt>
              </c:numCache>
            </c:numRef>
          </c:xVal>
          <c:yVal>
            <c:numRef>
              <c:f>'03N19W19J01'!$Q$11:$Q$12</c:f>
              <c:numCache>
                <c:formatCode>General</c:formatCode>
                <c:ptCount val="2"/>
                <c:pt idx="0">
                  <c:v>130</c:v>
                </c:pt>
                <c:pt idx="1">
                  <c:v>130</c:v>
                </c:pt>
              </c:numCache>
            </c:numRef>
          </c:yVal>
          <c:smooth val="0"/>
          <c:extLst>
            <c:ext xmlns:c16="http://schemas.microsoft.com/office/drawing/2014/chart" uri="{C3380CC4-5D6E-409C-BE32-E72D297353CC}">
              <c16:uniqueId val="{00000001-D7A9-4CB4-A8D9-BF417488CB70}"/>
            </c:ext>
          </c:extLst>
        </c:ser>
        <c:ser>
          <c:idx val="3"/>
          <c:order val="4"/>
          <c:tx>
            <c:strRef>
              <c:f>'03N19W19J01'!$K$2</c:f>
              <c:strCache>
                <c:ptCount val="1"/>
                <c:pt idx="0">
                  <c:v>Reduced pumping without projects</c:v>
                </c:pt>
              </c:strCache>
            </c:strRef>
          </c:tx>
          <c:spPr>
            <a:ln w="19050" cap="rnd">
              <a:solidFill>
                <a:schemeClr val="accent6">
                  <a:lumMod val="75000"/>
                </a:schemeClr>
              </a:solidFill>
              <a:round/>
            </a:ln>
            <a:effectLst/>
          </c:spPr>
          <c:marker>
            <c:symbol val="none"/>
          </c:marker>
          <c:xVal>
            <c:numRef>
              <c:f>'03N19W19J01'!$A$3:$A$602</c:f>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f>'03N19W19J01'!$L$3:$L$602</c:f>
              <c:numCache>
                <c:formatCode>General</c:formatCode>
                <c:ptCount val="600"/>
                <c:pt idx="0">
                  <c:v>172.80016800000001</c:v>
                </c:pt>
                <c:pt idx="1">
                  <c:v>172.68443000000002</c:v>
                </c:pt>
                <c:pt idx="2">
                  <c:v>172.76540800000001</c:v>
                </c:pt>
                <c:pt idx="3">
                  <c:v>172.777905</c:v>
                </c:pt>
                <c:pt idx="4">
                  <c:v>172.86394900000002</c:v>
                </c:pt>
                <c:pt idx="5">
                  <c:v>172.56799000000001</c:v>
                </c:pt>
                <c:pt idx="6">
                  <c:v>172.25816000000003</c:v>
                </c:pt>
                <c:pt idx="7">
                  <c:v>172.07075200000003</c:v>
                </c:pt>
                <c:pt idx="8">
                  <c:v>171.43562000000003</c:v>
                </c:pt>
                <c:pt idx="9">
                  <c:v>170.81858500000001</c:v>
                </c:pt>
                <c:pt idx="10">
                  <c:v>170.43984600000002</c:v>
                </c:pt>
                <c:pt idx="11">
                  <c:v>170.26867300000001</c:v>
                </c:pt>
                <c:pt idx="12">
                  <c:v>170.32386400000001</c:v>
                </c:pt>
                <c:pt idx="13">
                  <c:v>170.53289500000002</c:v>
                </c:pt>
                <c:pt idx="14">
                  <c:v>170.509961</c:v>
                </c:pt>
                <c:pt idx="15">
                  <c:v>170.51757500000002</c:v>
                </c:pt>
                <c:pt idx="16">
                  <c:v>170.62067800000003</c:v>
                </c:pt>
                <c:pt idx="17">
                  <c:v>170.47024200000001</c:v>
                </c:pt>
                <c:pt idx="18">
                  <c:v>170.14703000000003</c:v>
                </c:pt>
                <c:pt idx="19">
                  <c:v>169.920804</c:v>
                </c:pt>
                <c:pt idx="20">
                  <c:v>169.66477600000002</c:v>
                </c:pt>
                <c:pt idx="21">
                  <c:v>169.20112300000002</c:v>
                </c:pt>
                <c:pt idx="22">
                  <c:v>168.87234200000003</c:v>
                </c:pt>
                <c:pt idx="23">
                  <c:v>168.74812000000003</c:v>
                </c:pt>
                <c:pt idx="24">
                  <c:v>168.83553700000002</c:v>
                </c:pt>
                <c:pt idx="25">
                  <c:v>169.079159</c:v>
                </c:pt>
                <c:pt idx="26">
                  <c:v>169.40792500000001</c:v>
                </c:pt>
                <c:pt idx="27">
                  <c:v>169.79313300000001</c:v>
                </c:pt>
                <c:pt idx="28">
                  <c:v>170.07983100000001</c:v>
                </c:pt>
                <c:pt idx="29">
                  <c:v>169.87003800000002</c:v>
                </c:pt>
                <c:pt idx="30">
                  <c:v>169.41601200000002</c:v>
                </c:pt>
                <c:pt idx="31">
                  <c:v>168.85351200000002</c:v>
                </c:pt>
                <c:pt idx="32">
                  <c:v>168.40189800000002</c:v>
                </c:pt>
                <c:pt idx="33">
                  <c:v>168.08503400000001</c:v>
                </c:pt>
                <c:pt idx="34">
                  <c:v>167.78686200000001</c:v>
                </c:pt>
                <c:pt idx="35">
                  <c:v>167.64696900000001</c:v>
                </c:pt>
                <c:pt idx="36">
                  <c:v>167.70675300000002</c:v>
                </c:pt>
                <c:pt idx="37">
                  <c:v>167.63241200000002</c:v>
                </c:pt>
                <c:pt idx="38">
                  <c:v>167.54942000000003</c:v>
                </c:pt>
                <c:pt idx="39">
                  <c:v>167.51833800000003</c:v>
                </c:pt>
                <c:pt idx="40">
                  <c:v>167.37154800000002</c:v>
                </c:pt>
                <c:pt idx="41">
                  <c:v>167.28669400000001</c:v>
                </c:pt>
                <c:pt idx="42">
                  <c:v>167.12376100000003</c:v>
                </c:pt>
                <c:pt idx="43">
                  <c:v>167.00524600000003</c:v>
                </c:pt>
                <c:pt idx="44">
                  <c:v>166.82154500000001</c:v>
                </c:pt>
                <c:pt idx="45">
                  <c:v>166.53173500000003</c:v>
                </c:pt>
                <c:pt idx="46">
                  <c:v>166.33370600000001</c:v>
                </c:pt>
                <c:pt idx="47">
                  <c:v>166.30849900000001</c:v>
                </c:pt>
                <c:pt idx="48">
                  <c:v>166.46804500000002</c:v>
                </c:pt>
                <c:pt idx="49">
                  <c:v>166.74281000000002</c:v>
                </c:pt>
                <c:pt idx="50">
                  <c:v>166.89198000000002</c:v>
                </c:pt>
                <c:pt idx="51">
                  <c:v>166.84425000000002</c:v>
                </c:pt>
                <c:pt idx="52">
                  <c:v>166.60303900000002</c:v>
                </c:pt>
                <c:pt idx="53">
                  <c:v>166.43323900000001</c:v>
                </c:pt>
                <c:pt idx="54">
                  <c:v>166.10560300000003</c:v>
                </c:pt>
                <c:pt idx="55">
                  <c:v>165.58584300000001</c:v>
                </c:pt>
                <c:pt idx="56">
                  <c:v>165.08503400000001</c:v>
                </c:pt>
                <c:pt idx="57">
                  <c:v>164.76220400000003</c:v>
                </c:pt>
                <c:pt idx="58">
                  <c:v>164.66891100000001</c:v>
                </c:pt>
                <c:pt idx="59">
                  <c:v>164.78805200000002</c:v>
                </c:pt>
                <c:pt idx="60">
                  <c:v>165.08106700000002</c:v>
                </c:pt>
                <c:pt idx="61">
                  <c:v>165.43685600000001</c:v>
                </c:pt>
                <c:pt idx="62">
                  <c:v>165.91944500000002</c:v>
                </c:pt>
                <c:pt idx="63">
                  <c:v>166.44535500000001</c:v>
                </c:pt>
                <c:pt idx="64">
                  <c:v>166.77419700000002</c:v>
                </c:pt>
                <c:pt idx="65">
                  <c:v>166.62778900000001</c:v>
                </c:pt>
                <c:pt idx="66">
                  <c:v>166.20788200000001</c:v>
                </c:pt>
                <c:pt idx="67">
                  <c:v>165.81969900000001</c:v>
                </c:pt>
                <c:pt idx="68">
                  <c:v>165.26849000000001</c:v>
                </c:pt>
                <c:pt idx="69">
                  <c:v>164.78045300000002</c:v>
                </c:pt>
                <c:pt idx="70">
                  <c:v>164.50924300000003</c:v>
                </c:pt>
                <c:pt idx="71">
                  <c:v>164.45979000000003</c:v>
                </c:pt>
                <c:pt idx="72">
                  <c:v>164.55634700000002</c:v>
                </c:pt>
                <c:pt idx="73">
                  <c:v>164.78584000000001</c:v>
                </c:pt>
                <c:pt idx="74">
                  <c:v>165.13306900000001</c:v>
                </c:pt>
                <c:pt idx="75">
                  <c:v>165.55085400000002</c:v>
                </c:pt>
                <c:pt idx="76">
                  <c:v>165.72311100000002</c:v>
                </c:pt>
                <c:pt idx="77">
                  <c:v>165.58042600000002</c:v>
                </c:pt>
                <c:pt idx="78">
                  <c:v>165.17492300000001</c:v>
                </c:pt>
                <c:pt idx="79">
                  <c:v>164.73891900000001</c:v>
                </c:pt>
                <c:pt idx="80">
                  <c:v>164.21151400000002</c:v>
                </c:pt>
                <c:pt idx="81">
                  <c:v>163.835598</c:v>
                </c:pt>
                <c:pt idx="82">
                  <c:v>163.63671500000001</c:v>
                </c:pt>
                <c:pt idx="83">
                  <c:v>163.64530600000001</c:v>
                </c:pt>
                <c:pt idx="84">
                  <c:v>163.84618800000001</c:v>
                </c:pt>
                <c:pt idx="85">
                  <c:v>164.15571300000002</c:v>
                </c:pt>
                <c:pt idx="86">
                  <c:v>164.61390300000002</c:v>
                </c:pt>
                <c:pt idx="87">
                  <c:v>164.93067600000001</c:v>
                </c:pt>
                <c:pt idx="88">
                  <c:v>165.02009200000001</c:v>
                </c:pt>
                <c:pt idx="89">
                  <c:v>164.85709800000001</c:v>
                </c:pt>
                <c:pt idx="90">
                  <c:v>164.66692800000001</c:v>
                </c:pt>
                <c:pt idx="91">
                  <c:v>164.54063100000002</c:v>
                </c:pt>
                <c:pt idx="92">
                  <c:v>164.49967600000002</c:v>
                </c:pt>
                <c:pt idx="93">
                  <c:v>164.15696400000002</c:v>
                </c:pt>
                <c:pt idx="94">
                  <c:v>163.828686</c:v>
                </c:pt>
                <c:pt idx="95">
                  <c:v>163.66384600000001</c:v>
                </c:pt>
                <c:pt idx="96">
                  <c:v>163.67963800000001</c:v>
                </c:pt>
                <c:pt idx="97">
                  <c:v>163.84301400000001</c:v>
                </c:pt>
                <c:pt idx="98">
                  <c:v>164.17857000000001</c:v>
                </c:pt>
                <c:pt idx="99">
                  <c:v>164.57819800000001</c:v>
                </c:pt>
                <c:pt idx="100">
                  <c:v>164.91933900000001</c:v>
                </c:pt>
                <c:pt idx="101">
                  <c:v>164.78190300000003</c:v>
                </c:pt>
                <c:pt idx="102">
                  <c:v>164.45155000000003</c:v>
                </c:pt>
                <c:pt idx="103">
                  <c:v>164.06284800000003</c:v>
                </c:pt>
                <c:pt idx="104">
                  <c:v>163.79003600000001</c:v>
                </c:pt>
                <c:pt idx="105">
                  <c:v>163.50777900000003</c:v>
                </c:pt>
                <c:pt idx="106">
                  <c:v>163.24213800000001</c:v>
                </c:pt>
                <c:pt idx="107">
                  <c:v>163.13833300000002</c:v>
                </c:pt>
                <c:pt idx="108">
                  <c:v>163.22462100000001</c:v>
                </c:pt>
                <c:pt idx="109">
                  <c:v>163.43319400000001</c:v>
                </c:pt>
                <c:pt idx="110">
                  <c:v>163.79496400000002</c:v>
                </c:pt>
                <c:pt idx="111">
                  <c:v>164.19709400000002</c:v>
                </c:pt>
                <c:pt idx="112">
                  <c:v>164.40324100000001</c:v>
                </c:pt>
                <c:pt idx="113">
                  <c:v>164.25217900000001</c:v>
                </c:pt>
                <c:pt idx="114">
                  <c:v>163.85343600000002</c:v>
                </c:pt>
                <c:pt idx="115">
                  <c:v>163.29498000000001</c:v>
                </c:pt>
                <c:pt idx="116">
                  <c:v>162.89526000000001</c:v>
                </c:pt>
                <c:pt idx="117">
                  <c:v>162.58814700000002</c:v>
                </c:pt>
                <c:pt idx="118">
                  <c:v>162.41854500000002</c:v>
                </c:pt>
                <c:pt idx="119">
                  <c:v>162.427243</c:v>
                </c:pt>
                <c:pt idx="120">
                  <c:v>162.61625300000003</c:v>
                </c:pt>
                <c:pt idx="121">
                  <c:v>162.92564100000001</c:v>
                </c:pt>
                <c:pt idx="122">
                  <c:v>163.344784</c:v>
                </c:pt>
                <c:pt idx="123">
                  <c:v>163.82030900000001</c:v>
                </c:pt>
                <c:pt idx="124">
                  <c:v>164.02421200000001</c:v>
                </c:pt>
                <c:pt idx="125">
                  <c:v>163.88512800000001</c:v>
                </c:pt>
                <c:pt idx="126">
                  <c:v>163.55517200000003</c:v>
                </c:pt>
                <c:pt idx="127">
                  <c:v>163.12598800000001</c:v>
                </c:pt>
                <c:pt idx="128">
                  <c:v>162.66366200000002</c:v>
                </c:pt>
                <c:pt idx="129">
                  <c:v>162.36277400000003</c:v>
                </c:pt>
                <c:pt idx="130">
                  <c:v>162.18726800000002</c:v>
                </c:pt>
                <c:pt idx="131">
                  <c:v>162.20084800000001</c:v>
                </c:pt>
                <c:pt idx="132">
                  <c:v>162.39719800000003</c:v>
                </c:pt>
                <c:pt idx="133">
                  <c:v>162.69964300000001</c:v>
                </c:pt>
                <c:pt idx="134">
                  <c:v>163.15096700000001</c:v>
                </c:pt>
                <c:pt idx="135">
                  <c:v>163.66199900000001</c:v>
                </c:pt>
                <c:pt idx="136">
                  <c:v>164.21636600000002</c:v>
                </c:pt>
                <c:pt idx="137">
                  <c:v>164.15809300000001</c:v>
                </c:pt>
                <c:pt idx="138">
                  <c:v>163.80395200000001</c:v>
                </c:pt>
                <c:pt idx="139">
                  <c:v>163.31165700000003</c:v>
                </c:pt>
                <c:pt idx="140">
                  <c:v>162.77808800000003</c:v>
                </c:pt>
                <c:pt idx="141">
                  <c:v>162.41265500000003</c:v>
                </c:pt>
                <c:pt idx="142">
                  <c:v>162.22344600000002</c:v>
                </c:pt>
                <c:pt idx="143">
                  <c:v>162.244595</c:v>
                </c:pt>
                <c:pt idx="144">
                  <c:v>162.44085400000003</c:v>
                </c:pt>
                <c:pt idx="145">
                  <c:v>162.72611700000002</c:v>
                </c:pt>
                <c:pt idx="146">
                  <c:v>163.14895300000001</c:v>
                </c:pt>
                <c:pt idx="147">
                  <c:v>163.63636400000001</c:v>
                </c:pt>
                <c:pt idx="148">
                  <c:v>163.87458500000002</c:v>
                </c:pt>
                <c:pt idx="149">
                  <c:v>163.78982200000002</c:v>
                </c:pt>
                <c:pt idx="150">
                  <c:v>163.45617300000001</c:v>
                </c:pt>
                <c:pt idx="151">
                  <c:v>163.15359200000003</c:v>
                </c:pt>
                <c:pt idx="152">
                  <c:v>162.77944600000001</c:v>
                </c:pt>
                <c:pt idx="153">
                  <c:v>162.53701400000003</c:v>
                </c:pt>
                <c:pt idx="154">
                  <c:v>162.41109900000001</c:v>
                </c:pt>
                <c:pt idx="155">
                  <c:v>162.45528800000002</c:v>
                </c:pt>
                <c:pt idx="156">
                  <c:v>162.67506100000003</c:v>
                </c:pt>
                <c:pt idx="157">
                  <c:v>162.99346600000001</c:v>
                </c:pt>
                <c:pt idx="158">
                  <c:v>163.45841600000003</c:v>
                </c:pt>
                <c:pt idx="159">
                  <c:v>163.96200200000001</c:v>
                </c:pt>
                <c:pt idx="160">
                  <c:v>164.20013100000003</c:v>
                </c:pt>
                <c:pt idx="161">
                  <c:v>164.10468700000001</c:v>
                </c:pt>
                <c:pt idx="162">
                  <c:v>163.83649900000003</c:v>
                </c:pt>
                <c:pt idx="163">
                  <c:v>163.48519600000003</c:v>
                </c:pt>
                <c:pt idx="164">
                  <c:v>163.11066900000003</c:v>
                </c:pt>
                <c:pt idx="165">
                  <c:v>162.83996200000001</c:v>
                </c:pt>
                <c:pt idx="166">
                  <c:v>162.700039</c:v>
                </c:pt>
                <c:pt idx="167">
                  <c:v>162.74796700000002</c:v>
                </c:pt>
                <c:pt idx="168">
                  <c:v>162.97448400000002</c:v>
                </c:pt>
                <c:pt idx="169">
                  <c:v>163.31806600000002</c:v>
                </c:pt>
                <c:pt idx="170">
                  <c:v>163.79829100000001</c:v>
                </c:pt>
                <c:pt idx="171">
                  <c:v>164.33216500000003</c:v>
                </c:pt>
                <c:pt idx="172">
                  <c:v>164.79646000000002</c:v>
                </c:pt>
                <c:pt idx="173">
                  <c:v>164.75472700000003</c:v>
                </c:pt>
                <c:pt idx="174">
                  <c:v>164.59844600000002</c:v>
                </c:pt>
                <c:pt idx="175">
                  <c:v>164.47726100000003</c:v>
                </c:pt>
                <c:pt idx="176">
                  <c:v>164.43636700000002</c:v>
                </c:pt>
                <c:pt idx="177">
                  <c:v>164.05979600000001</c:v>
                </c:pt>
                <c:pt idx="178">
                  <c:v>163.76516400000003</c:v>
                </c:pt>
                <c:pt idx="179">
                  <c:v>163.65263000000002</c:v>
                </c:pt>
                <c:pt idx="180">
                  <c:v>163.71320800000001</c:v>
                </c:pt>
                <c:pt idx="181">
                  <c:v>163.91277700000001</c:v>
                </c:pt>
                <c:pt idx="182">
                  <c:v>164.28229900000002</c:v>
                </c:pt>
                <c:pt idx="183">
                  <c:v>164.71246000000002</c:v>
                </c:pt>
                <c:pt idx="184">
                  <c:v>165.19514100000001</c:v>
                </c:pt>
                <c:pt idx="185">
                  <c:v>165.161618</c:v>
                </c:pt>
                <c:pt idx="186">
                  <c:v>164.81049800000002</c:v>
                </c:pt>
                <c:pt idx="187">
                  <c:v>164.47051700000003</c:v>
                </c:pt>
                <c:pt idx="188">
                  <c:v>164.05701900000003</c:v>
                </c:pt>
                <c:pt idx="189">
                  <c:v>163.77470100000002</c:v>
                </c:pt>
                <c:pt idx="190">
                  <c:v>163.648053</c:v>
                </c:pt>
                <c:pt idx="191">
                  <c:v>163.71696100000003</c:v>
                </c:pt>
                <c:pt idx="192">
                  <c:v>163.95840100000001</c:v>
                </c:pt>
                <c:pt idx="193">
                  <c:v>164.29523900000001</c:v>
                </c:pt>
                <c:pt idx="194">
                  <c:v>164.77999500000001</c:v>
                </c:pt>
                <c:pt idx="195">
                  <c:v>165.32236900000001</c:v>
                </c:pt>
                <c:pt idx="196">
                  <c:v>165.33140200000003</c:v>
                </c:pt>
                <c:pt idx="197">
                  <c:v>165.23095400000003</c:v>
                </c:pt>
                <c:pt idx="198">
                  <c:v>165.00846500000003</c:v>
                </c:pt>
                <c:pt idx="199">
                  <c:v>164.69108200000002</c:v>
                </c:pt>
                <c:pt idx="200">
                  <c:v>164.32151500000001</c:v>
                </c:pt>
                <c:pt idx="201">
                  <c:v>164.07691600000001</c:v>
                </c:pt>
                <c:pt idx="202">
                  <c:v>164.03678600000001</c:v>
                </c:pt>
                <c:pt idx="203">
                  <c:v>164.19651500000001</c:v>
                </c:pt>
                <c:pt idx="204">
                  <c:v>164.50448300000002</c:v>
                </c:pt>
                <c:pt idx="205">
                  <c:v>164.85989000000001</c:v>
                </c:pt>
                <c:pt idx="206">
                  <c:v>165.33617800000002</c:v>
                </c:pt>
                <c:pt idx="207">
                  <c:v>165.68919000000002</c:v>
                </c:pt>
                <c:pt idx="208">
                  <c:v>165.88224500000001</c:v>
                </c:pt>
                <c:pt idx="209">
                  <c:v>165.88964500000003</c:v>
                </c:pt>
                <c:pt idx="210">
                  <c:v>165.78849500000001</c:v>
                </c:pt>
                <c:pt idx="211">
                  <c:v>165.73243400000001</c:v>
                </c:pt>
                <c:pt idx="212">
                  <c:v>165.66238100000001</c:v>
                </c:pt>
                <c:pt idx="213">
                  <c:v>165.60833400000001</c:v>
                </c:pt>
                <c:pt idx="214">
                  <c:v>165.53403900000001</c:v>
                </c:pt>
                <c:pt idx="215">
                  <c:v>165.58042600000002</c:v>
                </c:pt>
                <c:pt idx="216">
                  <c:v>165.52262500000001</c:v>
                </c:pt>
                <c:pt idx="217">
                  <c:v>165.54281300000002</c:v>
                </c:pt>
                <c:pt idx="218">
                  <c:v>165.70739400000002</c:v>
                </c:pt>
                <c:pt idx="219">
                  <c:v>165.99068900000003</c:v>
                </c:pt>
                <c:pt idx="220">
                  <c:v>166.14227000000002</c:v>
                </c:pt>
                <c:pt idx="221">
                  <c:v>166.23507400000003</c:v>
                </c:pt>
                <c:pt idx="222">
                  <c:v>166.29127200000002</c:v>
                </c:pt>
                <c:pt idx="223">
                  <c:v>166.32008000000002</c:v>
                </c:pt>
                <c:pt idx="224">
                  <c:v>166.33190600000003</c:v>
                </c:pt>
                <c:pt idx="225">
                  <c:v>166.29977100000002</c:v>
                </c:pt>
                <c:pt idx="226">
                  <c:v>166.25684800000002</c:v>
                </c:pt>
                <c:pt idx="227">
                  <c:v>166.33419500000002</c:v>
                </c:pt>
                <c:pt idx="228">
                  <c:v>166.55766000000003</c:v>
                </c:pt>
                <c:pt idx="229">
                  <c:v>166.86674200000002</c:v>
                </c:pt>
                <c:pt idx="230">
                  <c:v>167.31617400000002</c:v>
                </c:pt>
                <c:pt idx="231">
                  <c:v>167.62017500000002</c:v>
                </c:pt>
                <c:pt idx="232">
                  <c:v>167.94605700000002</c:v>
                </c:pt>
                <c:pt idx="233">
                  <c:v>167.94042600000003</c:v>
                </c:pt>
                <c:pt idx="234">
                  <c:v>167.78014800000003</c:v>
                </c:pt>
                <c:pt idx="235">
                  <c:v>167.55042700000001</c:v>
                </c:pt>
                <c:pt idx="236">
                  <c:v>167.30061000000001</c:v>
                </c:pt>
                <c:pt idx="237">
                  <c:v>167.03545800000001</c:v>
                </c:pt>
                <c:pt idx="238">
                  <c:v>166.92164300000002</c:v>
                </c:pt>
                <c:pt idx="239">
                  <c:v>166.99029200000001</c:v>
                </c:pt>
                <c:pt idx="240">
                  <c:v>167.22616200000002</c:v>
                </c:pt>
                <c:pt idx="241">
                  <c:v>167.54929800000002</c:v>
                </c:pt>
                <c:pt idx="242">
                  <c:v>167.99781500000003</c:v>
                </c:pt>
                <c:pt idx="243">
                  <c:v>168.48127400000001</c:v>
                </c:pt>
                <c:pt idx="244">
                  <c:v>168.72361400000003</c:v>
                </c:pt>
                <c:pt idx="245">
                  <c:v>168.66355600000003</c:v>
                </c:pt>
                <c:pt idx="246">
                  <c:v>168.37482900000001</c:v>
                </c:pt>
                <c:pt idx="247">
                  <c:v>167.92564100000001</c:v>
                </c:pt>
                <c:pt idx="248">
                  <c:v>167.57757200000003</c:v>
                </c:pt>
                <c:pt idx="249">
                  <c:v>167.38284000000002</c:v>
                </c:pt>
                <c:pt idx="250">
                  <c:v>167.37328800000003</c:v>
                </c:pt>
                <c:pt idx="251">
                  <c:v>167.48713300000003</c:v>
                </c:pt>
                <c:pt idx="252">
                  <c:v>167.73843000000002</c:v>
                </c:pt>
                <c:pt idx="253">
                  <c:v>168.05527900000001</c:v>
                </c:pt>
                <c:pt idx="254">
                  <c:v>168.48574500000001</c:v>
                </c:pt>
                <c:pt idx="255">
                  <c:v>168.95719600000001</c:v>
                </c:pt>
                <c:pt idx="256">
                  <c:v>169.18418500000001</c:v>
                </c:pt>
                <c:pt idx="257">
                  <c:v>169.105771</c:v>
                </c:pt>
                <c:pt idx="258">
                  <c:v>168.78252800000001</c:v>
                </c:pt>
                <c:pt idx="259">
                  <c:v>168.45313700000003</c:v>
                </c:pt>
                <c:pt idx="260">
                  <c:v>168.04433900000001</c:v>
                </c:pt>
                <c:pt idx="261">
                  <c:v>167.74985900000001</c:v>
                </c:pt>
                <c:pt idx="262">
                  <c:v>167.64918200000002</c:v>
                </c:pt>
                <c:pt idx="263">
                  <c:v>167.74129900000003</c:v>
                </c:pt>
                <c:pt idx="264">
                  <c:v>168.00068300000001</c:v>
                </c:pt>
                <c:pt idx="265">
                  <c:v>168.25915200000003</c:v>
                </c:pt>
                <c:pt idx="266">
                  <c:v>168.60978400000002</c:v>
                </c:pt>
                <c:pt idx="267">
                  <c:v>169.01345500000002</c:v>
                </c:pt>
                <c:pt idx="268">
                  <c:v>169.22919900000002</c:v>
                </c:pt>
                <c:pt idx="269">
                  <c:v>169.19994800000001</c:v>
                </c:pt>
                <c:pt idx="270">
                  <c:v>169.04012700000001</c:v>
                </c:pt>
                <c:pt idx="271">
                  <c:v>168.81239000000002</c:v>
                </c:pt>
                <c:pt idx="272">
                  <c:v>168.56031500000003</c:v>
                </c:pt>
                <c:pt idx="273">
                  <c:v>168.28529000000003</c:v>
                </c:pt>
                <c:pt idx="274">
                  <c:v>168.16120600000002</c:v>
                </c:pt>
                <c:pt idx="275">
                  <c:v>168.21680900000001</c:v>
                </c:pt>
                <c:pt idx="276">
                  <c:v>168.43674900000002</c:v>
                </c:pt>
                <c:pt idx="277">
                  <c:v>168.58276000000001</c:v>
                </c:pt>
                <c:pt idx="278">
                  <c:v>168.79314800000003</c:v>
                </c:pt>
                <c:pt idx="279">
                  <c:v>169.07743500000001</c:v>
                </c:pt>
                <c:pt idx="280">
                  <c:v>169.25710700000002</c:v>
                </c:pt>
                <c:pt idx="281">
                  <c:v>169.28118600000002</c:v>
                </c:pt>
                <c:pt idx="282">
                  <c:v>169.21583200000001</c:v>
                </c:pt>
                <c:pt idx="283">
                  <c:v>169.09672200000003</c:v>
                </c:pt>
                <c:pt idx="284">
                  <c:v>168.95190100000002</c:v>
                </c:pt>
                <c:pt idx="285">
                  <c:v>168.78504600000002</c:v>
                </c:pt>
                <c:pt idx="286">
                  <c:v>168.74505300000001</c:v>
                </c:pt>
                <c:pt idx="287">
                  <c:v>168.80129700000001</c:v>
                </c:pt>
                <c:pt idx="288">
                  <c:v>168.996396</c:v>
                </c:pt>
                <c:pt idx="289">
                  <c:v>169.27982800000001</c:v>
                </c:pt>
                <c:pt idx="290">
                  <c:v>169.70039000000003</c:v>
                </c:pt>
                <c:pt idx="291">
                  <c:v>170.17623600000002</c:v>
                </c:pt>
                <c:pt idx="292">
                  <c:v>170.10824200000002</c:v>
                </c:pt>
                <c:pt idx="293">
                  <c:v>169.94476000000003</c:v>
                </c:pt>
                <c:pt idx="294">
                  <c:v>169.71625900000001</c:v>
                </c:pt>
                <c:pt idx="295">
                  <c:v>169.45771500000001</c:v>
                </c:pt>
                <c:pt idx="296">
                  <c:v>169.19765900000002</c:v>
                </c:pt>
                <c:pt idx="297">
                  <c:v>168.92669300000003</c:v>
                </c:pt>
                <c:pt idx="298">
                  <c:v>168.80286800000002</c:v>
                </c:pt>
                <c:pt idx="299">
                  <c:v>168.85278000000002</c:v>
                </c:pt>
                <c:pt idx="300">
                  <c:v>169.06451100000001</c:v>
                </c:pt>
                <c:pt idx="301">
                  <c:v>169.35409200000001</c:v>
                </c:pt>
                <c:pt idx="302">
                  <c:v>169.71244500000003</c:v>
                </c:pt>
                <c:pt idx="303">
                  <c:v>170.09974300000002</c:v>
                </c:pt>
                <c:pt idx="304">
                  <c:v>170.55183100000002</c:v>
                </c:pt>
                <c:pt idx="305">
                  <c:v>170.52863700000003</c:v>
                </c:pt>
                <c:pt idx="306">
                  <c:v>170.28374900000003</c:v>
                </c:pt>
                <c:pt idx="307">
                  <c:v>169.99764700000003</c:v>
                </c:pt>
                <c:pt idx="308">
                  <c:v>169.69053300000002</c:v>
                </c:pt>
                <c:pt idx="309">
                  <c:v>169.355771</c:v>
                </c:pt>
                <c:pt idx="310">
                  <c:v>169.17591500000003</c:v>
                </c:pt>
                <c:pt idx="311">
                  <c:v>169.181881</c:v>
                </c:pt>
                <c:pt idx="312">
                  <c:v>169.36422400000001</c:v>
                </c:pt>
                <c:pt idx="313">
                  <c:v>169.64771700000003</c:v>
                </c:pt>
                <c:pt idx="314">
                  <c:v>169.74949300000003</c:v>
                </c:pt>
                <c:pt idx="315">
                  <c:v>169.86694000000003</c:v>
                </c:pt>
                <c:pt idx="316">
                  <c:v>170.06412900000001</c:v>
                </c:pt>
                <c:pt idx="317">
                  <c:v>170.06510600000001</c:v>
                </c:pt>
                <c:pt idx="318">
                  <c:v>169.98664500000001</c:v>
                </c:pt>
                <c:pt idx="319">
                  <c:v>169.87939100000003</c:v>
                </c:pt>
                <c:pt idx="320">
                  <c:v>169.76878000000002</c:v>
                </c:pt>
                <c:pt idx="321">
                  <c:v>169.65591100000003</c:v>
                </c:pt>
                <c:pt idx="322">
                  <c:v>169.55292900000001</c:v>
                </c:pt>
                <c:pt idx="323">
                  <c:v>169.55749200000002</c:v>
                </c:pt>
                <c:pt idx="324">
                  <c:v>169.70156500000002</c:v>
                </c:pt>
                <c:pt idx="325">
                  <c:v>169.90777300000002</c:v>
                </c:pt>
                <c:pt idx="326">
                  <c:v>170.21932600000002</c:v>
                </c:pt>
                <c:pt idx="327">
                  <c:v>170.54984700000003</c:v>
                </c:pt>
                <c:pt idx="328">
                  <c:v>170.83886400000003</c:v>
                </c:pt>
                <c:pt idx="329">
                  <c:v>170.78223800000001</c:v>
                </c:pt>
                <c:pt idx="330">
                  <c:v>170.52180100000001</c:v>
                </c:pt>
                <c:pt idx="331">
                  <c:v>170.14259000000001</c:v>
                </c:pt>
                <c:pt idx="332">
                  <c:v>169.70946900000001</c:v>
                </c:pt>
                <c:pt idx="333">
                  <c:v>169.41946100000001</c:v>
                </c:pt>
                <c:pt idx="334">
                  <c:v>169.31120000000001</c:v>
                </c:pt>
                <c:pt idx="335">
                  <c:v>169.39376500000003</c:v>
                </c:pt>
                <c:pt idx="336">
                  <c:v>169.64078900000001</c:v>
                </c:pt>
                <c:pt idx="337">
                  <c:v>169.97131000000002</c:v>
                </c:pt>
                <c:pt idx="338">
                  <c:v>170.43380400000001</c:v>
                </c:pt>
                <c:pt idx="339">
                  <c:v>170.94355400000001</c:v>
                </c:pt>
                <c:pt idx="340">
                  <c:v>171.18624500000001</c:v>
                </c:pt>
                <c:pt idx="341">
                  <c:v>171.09568400000001</c:v>
                </c:pt>
                <c:pt idx="342">
                  <c:v>170.86892400000002</c:v>
                </c:pt>
                <c:pt idx="343">
                  <c:v>170.60128400000002</c:v>
                </c:pt>
                <c:pt idx="344">
                  <c:v>170.45789800000003</c:v>
                </c:pt>
                <c:pt idx="345">
                  <c:v>170.38180200000002</c:v>
                </c:pt>
                <c:pt idx="346">
                  <c:v>170.35245900000001</c:v>
                </c:pt>
                <c:pt idx="347">
                  <c:v>170.33469800000003</c:v>
                </c:pt>
                <c:pt idx="348">
                  <c:v>170.43691700000002</c:v>
                </c:pt>
                <c:pt idx="349">
                  <c:v>170.64127800000003</c:v>
                </c:pt>
                <c:pt idx="350">
                  <c:v>170.77850000000001</c:v>
                </c:pt>
                <c:pt idx="351">
                  <c:v>170.95321300000001</c:v>
                </c:pt>
                <c:pt idx="352">
                  <c:v>171.01936000000001</c:v>
                </c:pt>
                <c:pt idx="353">
                  <c:v>170.94671300000002</c:v>
                </c:pt>
                <c:pt idx="354">
                  <c:v>170.78403900000001</c:v>
                </c:pt>
                <c:pt idx="355">
                  <c:v>170.56725700000001</c:v>
                </c:pt>
                <c:pt idx="356">
                  <c:v>170.42428300000003</c:v>
                </c:pt>
                <c:pt idx="357">
                  <c:v>170.35210800000002</c:v>
                </c:pt>
                <c:pt idx="358">
                  <c:v>170.27158800000001</c:v>
                </c:pt>
                <c:pt idx="359">
                  <c:v>170.30892600000001</c:v>
                </c:pt>
                <c:pt idx="360">
                  <c:v>170.49216900000002</c:v>
                </c:pt>
                <c:pt idx="361">
                  <c:v>170.77633300000002</c:v>
                </c:pt>
                <c:pt idx="362">
                  <c:v>171.17969900000003</c:v>
                </c:pt>
                <c:pt idx="363">
                  <c:v>171.63969100000003</c:v>
                </c:pt>
                <c:pt idx="364">
                  <c:v>171.85337500000003</c:v>
                </c:pt>
                <c:pt idx="365">
                  <c:v>171.75596300000001</c:v>
                </c:pt>
                <c:pt idx="366">
                  <c:v>171.52256400000002</c:v>
                </c:pt>
                <c:pt idx="367">
                  <c:v>171.24099400000003</c:v>
                </c:pt>
                <c:pt idx="368">
                  <c:v>170.96009500000002</c:v>
                </c:pt>
                <c:pt idx="369">
                  <c:v>170.67831100000001</c:v>
                </c:pt>
                <c:pt idx="370">
                  <c:v>170.55843800000002</c:v>
                </c:pt>
                <c:pt idx="371">
                  <c:v>170.58929100000003</c:v>
                </c:pt>
                <c:pt idx="372">
                  <c:v>170.77822500000002</c:v>
                </c:pt>
                <c:pt idx="373">
                  <c:v>170.92104800000001</c:v>
                </c:pt>
                <c:pt idx="374">
                  <c:v>171.13976700000001</c:v>
                </c:pt>
                <c:pt idx="375">
                  <c:v>171.34486100000001</c:v>
                </c:pt>
                <c:pt idx="376">
                  <c:v>171.45298400000001</c:v>
                </c:pt>
                <c:pt idx="377">
                  <c:v>171.44720100000001</c:v>
                </c:pt>
                <c:pt idx="378">
                  <c:v>171.29240100000001</c:v>
                </c:pt>
                <c:pt idx="379">
                  <c:v>171.14977700000003</c:v>
                </c:pt>
                <c:pt idx="380">
                  <c:v>171.02697400000002</c:v>
                </c:pt>
                <c:pt idx="381">
                  <c:v>170.81893600000001</c:v>
                </c:pt>
                <c:pt idx="382">
                  <c:v>170.72715400000001</c:v>
                </c:pt>
                <c:pt idx="383">
                  <c:v>170.79220200000003</c:v>
                </c:pt>
                <c:pt idx="384">
                  <c:v>171.01348500000003</c:v>
                </c:pt>
                <c:pt idx="385">
                  <c:v>171.32317800000001</c:v>
                </c:pt>
                <c:pt idx="386">
                  <c:v>171.76798700000001</c:v>
                </c:pt>
                <c:pt idx="387">
                  <c:v>172.23025200000001</c:v>
                </c:pt>
                <c:pt idx="388">
                  <c:v>172.15884100000002</c:v>
                </c:pt>
                <c:pt idx="389">
                  <c:v>171.99693000000002</c:v>
                </c:pt>
                <c:pt idx="390">
                  <c:v>171.87307400000003</c:v>
                </c:pt>
                <c:pt idx="391">
                  <c:v>171.83685000000003</c:v>
                </c:pt>
                <c:pt idx="392">
                  <c:v>171.88926400000003</c:v>
                </c:pt>
                <c:pt idx="393">
                  <c:v>172.06742500000001</c:v>
                </c:pt>
                <c:pt idx="394">
                  <c:v>171.97512500000002</c:v>
                </c:pt>
                <c:pt idx="395">
                  <c:v>171.85354300000003</c:v>
                </c:pt>
                <c:pt idx="396">
                  <c:v>171.59931600000002</c:v>
                </c:pt>
                <c:pt idx="397">
                  <c:v>171.44843700000001</c:v>
                </c:pt>
                <c:pt idx="398">
                  <c:v>171.43862600000003</c:v>
                </c:pt>
                <c:pt idx="399">
                  <c:v>171.56696700000001</c:v>
                </c:pt>
                <c:pt idx="400">
                  <c:v>171.57633600000003</c:v>
                </c:pt>
                <c:pt idx="401">
                  <c:v>171.56214600000001</c:v>
                </c:pt>
                <c:pt idx="402">
                  <c:v>171.37373000000002</c:v>
                </c:pt>
                <c:pt idx="403">
                  <c:v>171.18249200000002</c:v>
                </c:pt>
                <c:pt idx="404">
                  <c:v>171.11867900000001</c:v>
                </c:pt>
                <c:pt idx="405">
                  <c:v>171.17393200000001</c:v>
                </c:pt>
                <c:pt idx="406">
                  <c:v>171.35819700000002</c:v>
                </c:pt>
                <c:pt idx="407">
                  <c:v>171.44013600000002</c:v>
                </c:pt>
                <c:pt idx="408">
                  <c:v>171.58134100000001</c:v>
                </c:pt>
                <c:pt idx="409">
                  <c:v>171.56028400000002</c:v>
                </c:pt>
                <c:pt idx="410">
                  <c:v>171.58804000000001</c:v>
                </c:pt>
                <c:pt idx="411">
                  <c:v>171.71311600000001</c:v>
                </c:pt>
                <c:pt idx="412">
                  <c:v>171.68285800000001</c:v>
                </c:pt>
                <c:pt idx="413">
                  <c:v>171.64860200000001</c:v>
                </c:pt>
                <c:pt idx="414">
                  <c:v>171.52100800000002</c:v>
                </c:pt>
                <c:pt idx="415">
                  <c:v>171.28995900000001</c:v>
                </c:pt>
                <c:pt idx="416">
                  <c:v>170.98241900000002</c:v>
                </c:pt>
                <c:pt idx="417">
                  <c:v>170.77036700000002</c:v>
                </c:pt>
                <c:pt idx="418">
                  <c:v>170.72095900000002</c:v>
                </c:pt>
                <c:pt idx="419">
                  <c:v>170.84298400000003</c:v>
                </c:pt>
                <c:pt idx="420">
                  <c:v>171.09487600000003</c:v>
                </c:pt>
                <c:pt idx="421">
                  <c:v>171.37112100000002</c:v>
                </c:pt>
                <c:pt idx="422">
                  <c:v>171.74432000000002</c:v>
                </c:pt>
                <c:pt idx="423">
                  <c:v>172.16753800000001</c:v>
                </c:pt>
                <c:pt idx="424">
                  <c:v>172.37098400000002</c:v>
                </c:pt>
                <c:pt idx="425">
                  <c:v>172.29647500000002</c:v>
                </c:pt>
                <c:pt idx="426">
                  <c:v>171.96804500000002</c:v>
                </c:pt>
                <c:pt idx="427">
                  <c:v>171.63995000000003</c:v>
                </c:pt>
                <c:pt idx="428">
                  <c:v>171.45061900000002</c:v>
                </c:pt>
                <c:pt idx="429">
                  <c:v>171.168316</c:v>
                </c:pt>
                <c:pt idx="430">
                  <c:v>171.01656800000001</c:v>
                </c:pt>
                <c:pt idx="431">
                  <c:v>171.03558000000001</c:v>
                </c:pt>
                <c:pt idx="432">
                  <c:v>171.21615300000002</c:v>
                </c:pt>
                <c:pt idx="433">
                  <c:v>171.48759100000001</c:v>
                </c:pt>
                <c:pt idx="434">
                  <c:v>171.64251400000001</c:v>
                </c:pt>
                <c:pt idx="435">
                  <c:v>171.692395</c:v>
                </c:pt>
                <c:pt idx="436">
                  <c:v>171.69129600000002</c:v>
                </c:pt>
                <c:pt idx="437">
                  <c:v>171.63976700000001</c:v>
                </c:pt>
                <c:pt idx="438">
                  <c:v>171.46383300000002</c:v>
                </c:pt>
                <c:pt idx="439">
                  <c:v>171.16605800000002</c:v>
                </c:pt>
                <c:pt idx="440">
                  <c:v>170.89605400000002</c:v>
                </c:pt>
                <c:pt idx="441">
                  <c:v>170.670376</c:v>
                </c:pt>
                <c:pt idx="442">
                  <c:v>170.60381700000002</c:v>
                </c:pt>
                <c:pt idx="443">
                  <c:v>170.70927100000003</c:v>
                </c:pt>
                <c:pt idx="444">
                  <c:v>170.96534400000002</c:v>
                </c:pt>
                <c:pt idx="445">
                  <c:v>171.28201000000001</c:v>
                </c:pt>
                <c:pt idx="446">
                  <c:v>171.71554200000003</c:v>
                </c:pt>
                <c:pt idx="447">
                  <c:v>172.19346300000001</c:v>
                </c:pt>
                <c:pt idx="448">
                  <c:v>172.25571900000003</c:v>
                </c:pt>
                <c:pt idx="449">
                  <c:v>172.11538400000001</c:v>
                </c:pt>
                <c:pt idx="450">
                  <c:v>171.82003400000002</c:v>
                </c:pt>
                <c:pt idx="451">
                  <c:v>171.42309200000003</c:v>
                </c:pt>
                <c:pt idx="452">
                  <c:v>171.14838800000001</c:v>
                </c:pt>
                <c:pt idx="453">
                  <c:v>170.85226100000003</c:v>
                </c:pt>
                <c:pt idx="454">
                  <c:v>170.71145300000001</c:v>
                </c:pt>
                <c:pt idx="455">
                  <c:v>170.74741800000001</c:v>
                </c:pt>
                <c:pt idx="456">
                  <c:v>170.93395700000002</c:v>
                </c:pt>
                <c:pt idx="457">
                  <c:v>171.20971300000002</c:v>
                </c:pt>
                <c:pt idx="458">
                  <c:v>171.60146800000001</c:v>
                </c:pt>
                <c:pt idx="459">
                  <c:v>172.03237600000003</c:v>
                </c:pt>
                <c:pt idx="460">
                  <c:v>172.22208800000001</c:v>
                </c:pt>
                <c:pt idx="461">
                  <c:v>172.11430000000001</c:v>
                </c:pt>
                <c:pt idx="462">
                  <c:v>171.75907600000002</c:v>
                </c:pt>
                <c:pt idx="463">
                  <c:v>171.43549800000002</c:v>
                </c:pt>
                <c:pt idx="464">
                  <c:v>171.034558</c:v>
                </c:pt>
                <c:pt idx="465">
                  <c:v>170.74523600000001</c:v>
                </c:pt>
                <c:pt idx="466">
                  <c:v>170.62145700000002</c:v>
                </c:pt>
                <c:pt idx="467">
                  <c:v>170.67472500000002</c:v>
                </c:pt>
                <c:pt idx="468">
                  <c:v>170.89225400000001</c:v>
                </c:pt>
                <c:pt idx="469">
                  <c:v>171.19752200000002</c:v>
                </c:pt>
                <c:pt idx="470">
                  <c:v>171.62045000000001</c:v>
                </c:pt>
                <c:pt idx="471">
                  <c:v>172.07790800000001</c:v>
                </c:pt>
                <c:pt idx="472">
                  <c:v>172.27854600000001</c:v>
                </c:pt>
                <c:pt idx="473">
                  <c:v>172.16503600000001</c:v>
                </c:pt>
                <c:pt idx="474">
                  <c:v>172.03890700000002</c:v>
                </c:pt>
                <c:pt idx="475">
                  <c:v>172.00771800000001</c:v>
                </c:pt>
                <c:pt idx="476">
                  <c:v>171.59730200000001</c:v>
                </c:pt>
                <c:pt idx="477">
                  <c:v>171.20191600000001</c:v>
                </c:pt>
                <c:pt idx="478">
                  <c:v>170.98980400000002</c:v>
                </c:pt>
                <c:pt idx="479">
                  <c:v>170.96172800000002</c:v>
                </c:pt>
                <c:pt idx="480">
                  <c:v>171.11509400000003</c:v>
                </c:pt>
                <c:pt idx="481">
                  <c:v>171.37662900000001</c:v>
                </c:pt>
                <c:pt idx="482">
                  <c:v>171.78123100000002</c:v>
                </c:pt>
                <c:pt idx="483">
                  <c:v>172.04493400000001</c:v>
                </c:pt>
                <c:pt idx="484">
                  <c:v>172.11893900000001</c:v>
                </c:pt>
                <c:pt idx="485">
                  <c:v>172.01543900000001</c:v>
                </c:pt>
                <c:pt idx="486">
                  <c:v>171.91466900000003</c:v>
                </c:pt>
                <c:pt idx="487">
                  <c:v>171.88201600000002</c:v>
                </c:pt>
                <c:pt idx="488">
                  <c:v>171.92420600000003</c:v>
                </c:pt>
                <c:pt idx="489">
                  <c:v>171.61414800000003</c:v>
                </c:pt>
                <c:pt idx="490">
                  <c:v>171.35561800000002</c:v>
                </c:pt>
                <c:pt idx="491">
                  <c:v>171.25335400000003</c:v>
                </c:pt>
                <c:pt idx="492">
                  <c:v>171.31545700000001</c:v>
                </c:pt>
                <c:pt idx="493">
                  <c:v>171.47979400000003</c:v>
                </c:pt>
                <c:pt idx="494">
                  <c:v>171.76307300000002</c:v>
                </c:pt>
                <c:pt idx="495">
                  <c:v>172.08878800000002</c:v>
                </c:pt>
                <c:pt idx="496">
                  <c:v>172.43667300000001</c:v>
                </c:pt>
                <c:pt idx="497">
                  <c:v>172.37432500000003</c:v>
                </c:pt>
                <c:pt idx="498">
                  <c:v>172.05457700000002</c:v>
                </c:pt>
                <c:pt idx="499">
                  <c:v>171.57590900000002</c:v>
                </c:pt>
                <c:pt idx="500">
                  <c:v>171.16438000000002</c:v>
                </c:pt>
                <c:pt idx="501">
                  <c:v>170.87963500000001</c:v>
                </c:pt>
                <c:pt idx="502">
                  <c:v>170.75957900000003</c:v>
                </c:pt>
                <c:pt idx="503">
                  <c:v>170.825039</c:v>
                </c:pt>
                <c:pt idx="504">
                  <c:v>171.04700900000003</c:v>
                </c:pt>
                <c:pt idx="505">
                  <c:v>171.36394900000002</c:v>
                </c:pt>
                <c:pt idx="506">
                  <c:v>171.77639400000001</c:v>
                </c:pt>
                <c:pt idx="507">
                  <c:v>172.19215100000002</c:v>
                </c:pt>
                <c:pt idx="508">
                  <c:v>172.61034800000002</c:v>
                </c:pt>
                <c:pt idx="509">
                  <c:v>172.53590100000002</c:v>
                </c:pt>
                <c:pt idx="510">
                  <c:v>172.20190100000002</c:v>
                </c:pt>
                <c:pt idx="511">
                  <c:v>171.73548600000001</c:v>
                </c:pt>
                <c:pt idx="512">
                  <c:v>171.22047100000003</c:v>
                </c:pt>
                <c:pt idx="513">
                  <c:v>170.85065900000001</c:v>
                </c:pt>
                <c:pt idx="514">
                  <c:v>170.70194700000002</c:v>
                </c:pt>
                <c:pt idx="515">
                  <c:v>170.75291100000001</c:v>
                </c:pt>
                <c:pt idx="516">
                  <c:v>170.97668100000001</c:v>
                </c:pt>
                <c:pt idx="517">
                  <c:v>171.28982200000002</c:v>
                </c:pt>
                <c:pt idx="518">
                  <c:v>171.73255600000002</c:v>
                </c:pt>
                <c:pt idx="519">
                  <c:v>172.01676600000002</c:v>
                </c:pt>
                <c:pt idx="520">
                  <c:v>172.09812600000001</c:v>
                </c:pt>
                <c:pt idx="521">
                  <c:v>171.99242800000002</c:v>
                </c:pt>
                <c:pt idx="522">
                  <c:v>171.74902000000003</c:v>
                </c:pt>
                <c:pt idx="523">
                  <c:v>171.41694300000003</c:v>
                </c:pt>
                <c:pt idx="524">
                  <c:v>171.04177500000003</c:v>
                </c:pt>
                <c:pt idx="525">
                  <c:v>170.74967600000002</c:v>
                </c:pt>
                <c:pt idx="526">
                  <c:v>170.63793600000002</c:v>
                </c:pt>
                <c:pt idx="527">
                  <c:v>170.70559400000002</c:v>
                </c:pt>
                <c:pt idx="528">
                  <c:v>170.93433800000003</c:v>
                </c:pt>
                <c:pt idx="529">
                  <c:v>171.08839100000003</c:v>
                </c:pt>
                <c:pt idx="530">
                  <c:v>171.31652500000001</c:v>
                </c:pt>
                <c:pt idx="531">
                  <c:v>171.55743100000001</c:v>
                </c:pt>
                <c:pt idx="532">
                  <c:v>171.68040100000002</c:v>
                </c:pt>
                <c:pt idx="533">
                  <c:v>171.657025</c:v>
                </c:pt>
                <c:pt idx="534">
                  <c:v>171.51174600000002</c:v>
                </c:pt>
                <c:pt idx="535">
                  <c:v>171.27630300000001</c:v>
                </c:pt>
                <c:pt idx="536">
                  <c:v>170.98847600000002</c:v>
                </c:pt>
                <c:pt idx="537">
                  <c:v>170.81527400000002</c:v>
                </c:pt>
                <c:pt idx="538">
                  <c:v>170.72298900000001</c:v>
                </c:pt>
                <c:pt idx="539">
                  <c:v>170.77972100000002</c:v>
                </c:pt>
                <c:pt idx="540">
                  <c:v>170.915783</c:v>
                </c:pt>
                <c:pt idx="541">
                  <c:v>171.13187800000003</c:v>
                </c:pt>
                <c:pt idx="542">
                  <c:v>171.47895500000001</c:v>
                </c:pt>
                <c:pt idx="543">
                  <c:v>171.89497000000003</c:v>
                </c:pt>
                <c:pt idx="544">
                  <c:v>171.87151800000001</c:v>
                </c:pt>
                <c:pt idx="545">
                  <c:v>171.74177200000003</c:v>
                </c:pt>
                <c:pt idx="546">
                  <c:v>171.53452700000003</c:v>
                </c:pt>
                <c:pt idx="547">
                  <c:v>171.28411500000001</c:v>
                </c:pt>
                <c:pt idx="548">
                  <c:v>171.09646300000003</c:v>
                </c:pt>
                <c:pt idx="549">
                  <c:v>171.01086100000001</c:v>
                </c:pt>
                <c:pt idx="550">
                  <c:v>170.92861600000001</c:v>
                </c:pt>
                <c:pt idx="551">
                  <c:v>170.92403800000002</c:v>
                </c:pt>
                <c:pt idx="552">
                  <c:v>170.925183</c:v>
                </c:pt>
                <c:pt idx="553">
                  <c:v>171.02120600000001</c:v>
                </c:pt>
                <c:pt idx="554">
                  <c:v>171.24784500000001</c:v>
                </c:pt>
                <c:pt idx="555">
                  <c:v>171.56528900000001</c:v>
                </c:pt>
                <c:pt idx="556">
                  <c:v>171.49162000000001</c:v>
                </c:pt>
                <c:pt idx="557">
                  <c:v>171.38009300000002</c:v>
                </c:pt>
                <c:pt idx="558">
                  <c:v>171.17182600000001</c:v>
                </c:pt>
                <c:pt idx="559">
                  <c:v>171.00591700000001</c:v>
                </c:pt>
                <c:pt idx="560">
                  <c:v>170.98403600000003</c:v>
                </c:pt>
                <c:pt idx="561">
                  <c:v>170.84298400000003</c:v>
                </c:pt>
                <c:pt idx="562">
                  <c:v>170.71966200000003</c:v>
                </c:pt>
                <c:pt idx="563">
                  <c:v>170.70071100000001</c:v>
                </c:pt>
                <c:pt idx="564">
                  <c:v>170.82529900000003</c:v>
                </c:pt>
                <c:pt idx="565">
                  <c:v>170.99741800000001</c:v>
                </c:pt>
                <c:pt idx="566">
                  <c:v>171.28382500000001</c:v>
                </c:pt>
                <c:pt idx="567">
                  <c:v>171.37539300000003</c:v>
                </c:pt>
                <c:pt idx="568">
                  <c:v>171.49036800000002</c:v>
                </c:pt>
                <c:pt idx="569">
                  <c:v>171.41685100000001</c:v>
                </c:pt>
                <c:pt idx="570">
                  <c:v>171.30024400000002</c:v>
                </c:pt>
                <c:pt idx="571">
                  <c:v>171.29176000000001</c:v>
                </c:pt>
                <c:pt idx="572">
                  <c:v>171.37145700000002</c:v>
                </c:pt>
                <c:pt idx="573">
                  <c:v>171.11745900000003</c:v>
                </c:pt>
                <c:pt idx="574">
                  <c:v>170.86662000000001</c:v>
                </c:pt>
                <c:pt idx="575">
                  <c:v>170.75019500000002</c:v>
                </c:pt>
                <c:pt idx="576">
                  <c:v>170.80500500000002</c:v>
                </c:pt>
                <c:pt idx="577">
                  <c:v>170.98583600000001</c:v>
                </c:pt>
                <c:pt idx="578">
                  <c:v>171.31776100000002</c:v>
                </c:pt>
                <c:pt idx="579">
                  <c:v>171.72788700000001</c:v>
                </c:pt>
                <c:pt idx="580">
                  <c:v>171.89002700000003</c:v>
                </c:pt>
                <c:pt idx="581">
                  <c:v>171.73685900000001</c:v>
                </c:pt>
                <c:pt idx="582">
                  <c:v>171.42017800000002</c:v>
                </c:pt>
                <c:pt idx="583">
                  <c:v>171.02692800000003</c:v>
                </c:pt>
                <c:pt idx="584">
                  <c:v>170.775586</c:v>
                </c:pt>
                <c:pt idx="585">
                  <c:v>170.44086900000002</c:v>
                </c:pt>
                <c:pt idx="586">
                  <c:v>170.24752500000002</c:v>
                </c:pt>
                <c:pt idx="587">
                  <c:v>170.23338000000001</c:v>
                </c:pt>
                <c:pt idx="588">
                  <c:v>170.39376500000003</c:v>
                </c:pt>
                <c:pt idx="589">
                  <c:v>170.65858100000003</c:v>
                </c:pt>
                <c:pt idx="590">
                  <c:v>171.06426700000003</c:v>
                </c:pt>
                <c:pt idx="591">
                  <c:v>171.32809100000003</c:v>
                </c:pt>
                <c:pt idx="592">
                  <c:v>171.40252300000003</c:v>
                </c:pt>
                <c:pt idx="593">
                  <c:v>171.29972500000002</c:v>
                </c:pt>
                <c:pt idx="594">
                  <c:v>171.05468400000001</c:v>
                </c:pt>
                <c:pt idx="595">
                  <c:v>170.71268900000001</c:v>
                </c:pt>
                <c:pt idx="596">
                  <c:v>170.31976000000003</c:v>
                </c:pt>
                <c:pt idx="597">
                  <c:v>170.05288400000001</c:v>
                </c:pt>
                <c:pt idx="598">
                  <c:v>169.97301900000002</c:v>
                </c:pt>
                <c:pt idx="599">
                  <c:v>170.07760300000001</c:v>
                </c:pt>
              </c:numCache>
            </c:numRef>
          </c:yVal>
          <c:smooth val="0"/>
          <c:extLst>
            <c:ext xmlns:c16="http://schemas.microsoft.com/office/drawing/2014/chart" uri="{C3380CC4-5D6E-409C-BE32-E72D297353CC}">
              <c16:uniqueId val="{00000002-D7A9-4CB4-A8D9-BF417488CB70}"/>
            </c:ext>
          </c:extLst>
        </c:ser>
        <c:ser>
          <c:idx val="7"/>
          <c:order val="5"/>
          <c:tx>
            <c:strRef>
              <c:f>'03N19W19J01'!$R$4</c:f>
              <c:strCache>
                <c:ptCount val="1"/>
                <c:pt idx="0">
                  <c:v>MO</c:v>
                </c:pt>
              </c:strCache>
            </c:strRef>
          </c:tx>
          <c:spPr>
            <a:ln w="19050" cap="rnd">
              <a:solidFill>
                <a:schemeClr val="accent1">
                  <a:lumMod val="50000"/>
                </a:schemeClr>
              </a:solidFill>
              <a:round/>
            </a:ln>
            <a:effectLst/>
          </c:spPr>
          <c:marker>
            <c:symbol val="none"/>
          </c:marker>
          <c:xVal>
            <c:numRef>
              <c:f>'03N19W19J01'!$P$5:$P$6</c:f>
              <c:numCache>
                <c:formatCode>m/d/yyyy</c:formatCode>
                <c:ptCount val="2"/>
                <c:pt idx="0">
                  <c:v>18264</c:v>
                </c:pt>
                <c:pt idx="1">
                  <c:v>62094</c:v>
                </c:pt>
              </c:numCache>
            </c:numRef>
          </c:xVal>
          <c:yVal>
            <c:numRef>
              <c:f>'03N19W19J01'!$R$5:$R$6</c:f>
              <c:numCache>
                <c:formatCode>General</c:formatCode>
                <c:ptCount val="2"/>
                <c:pt idx="0">
                  <c:v>160</c:v>
                </c:pt>
                <c:pt idx="1">
                  <c:v>160</c:v>
                </c:pt>
              </c:numCache>
            </c:numRef>
          </c:yVal>
          <c:smooth val="0"/>
          <c:extLst>
            <c:ext xmlns:c16="http://schemas.microsoft.com/office/drawing/2014/chart" uri="{C3380CC4-5D6E-409C-BE32-E72D297353CC}">
              <c16:uniqueId val="{00000003-D7A9-4CB4-A8D9-BF417488CB70}"/>
            </c:ext>
          </c:extLst>
        </c:ser>
        <c:ser>
          <c:idx val="5"/>
          <c:order val="7"/>
          <c:tx>
            <c:strRef>
              <c:f>'03N19W19J01'!$A$605</c:f>
              <c:strCache>
                <c:ptCount val="1"/>
                <c:pt idx="0">
                  <c:v>Historical</c:v>
                </c:pt>
              </c:strCache>
            </c:strRef>
          </c:tx>
          <c:spPr>
            <a:ln w="19050" cap="rnd">
              <a:solidFill>
                <a:schemeClr val="tx1">
                  <a:lumMod val="75000"/>
                  <a:lumOff val="25000"/>
                </a:schemeClr>
              </a:solidFill>
              <a:round/>
            </a:ln>
            <a:effectLst/>
          </c:spPr>
          <c:marker>
            <c:symbol val="none"/>
          </c:marker>
          <c:xVal>
            <c:numRef>
              <c:f>'03N19W19J01'!$B$607:$B$829</c:f>
              <c:numCache>
                <c:formatCode>m/d/yyyy</c:formatCode>
                <c:ptCount val="223"/>
                <c:pt idx="0">
                  <c:v>27479</c:v>
                </c:pt>
                <c:pt idx="1">
                  <c:v>27563</c:v>
                </c:pt>
                <c:pt idx="2">
                  <c:v>27667</c:v>
                </c:pt>
                <c:pt idx="3">
                  <c:v>27785</c:v>
                </c:pt>
                <c:pt idx="4">
                  <c:v>27858</c:v>
                </c:pt>
                <c:pt idx="5">
                  <c:v>27913</c:v>
                </c:pt>
                <c:pt idx="6">
                  <c:v>27970</c:v>
                </c:pt>
                <c:pt idx="7">
                  <c:v>28039</c:v>
                </c:pt>
                <c:pt idx="8">
                  <c:v>28107</c:v>
                </c:pt>
                <c:pt idx="9">
                  <c:v>28159</c:v>
                </c:pt>
                <c:pt idx="10">
                  <c:v>28219</c:v>
                </c:pt>
                <c:pt idx="11">
                  <c:v>28279</c:v>
                </c:pt>
                <c:pt idx="12">
                  <c:v>28333</c:v>
                </c:pt>
                <c:pt idx="13">
                  <c:v>28408</c:v>
                </c:pt>
                <c:pt idx="14">
                  <c:v>28465</c:v>
                </c:pt>
                <c:pt idx="15">
                  <c:v>28537</c:v>
                </c:pt>
                <c:pt idx="16">
                  <c:v>28594</c:v>
                </c:pt>
                <c:pt idx="17">
                  <c:v>28647</c:v>
                </c:pt>
                <c:pt idx="18">
                  <c:v>28703</c:v>
                </c:pt>
                <c:pt idx="19">
                  <c:v>28769</c:v>
                </c:pt>
                <c:pt idx="20">
                  <c:v>28830</c:v>
                </c:pt>
                <c:pt idx="21">
                  <c:v>28900</c:v>
                </c:pt>
                <c:pt idx="22">
                  <c:v>28955</c:v>
                </c:pt>
                <c:pt idx="23">
                  <c:v>29006</c:v>
                </c:pt>
                <c:pt idx="24">
                  <c:v>29075</c:v>
                </c:pt>
                <c:pt idx="25">
                  <c:v>29139</c:v>
                </c:pt>
                <c:pt idx="26">
                  <c:v>29196</c:v>
                </c:pt>
                <c:pt idx="27">
                  <c:v>29272</c:v>
                </c:pt>
                <c:pt idx="28">
                  <c:v>29311</c:v>
                </c:pt>
                <c:pt idx="29">
                  <c:v>29369</c:v>
                </c:pt>
                <c:pt idx="30">
                  <c:v>29434</c:v>
                </c:pt>
                <c:pt idx="31">
                  <c:v>29497</c:v>
                </c:pt>
                <c:pt idx="32">
                  <c:v>29572</c:v>
                </c:pt>
                <c:pt idx="33">
                  <c:v>29628</c:v>
                </c:pt>
                <c:pt idx="34">
                  <c:v>29683</c:v>
                </c:pt>
                <c:pt idx="35">
                  <c:v>29742</c:v>
                </c:pt>
                <c:pt idx="36">
                  <c:v>29795</c:v>
                </c:pt>
                <c:pt idx="37">
                  <c:v>29868</c:v>
                </c:pt>
                <c:pt idx="38">
                  <c:v>29931</c:v>
                </c:pt>
                <c:pt idx="39">
                  <c:v>29999</c:v>
                </c:pt>
                <c:pt idx="40">
                  <c:v>30050</c:v>
                </c:pt>
                <c:pt idx="41">
                  <c:v>30098</c:v>
                </c:pt>
                <c:pt idx="42">
                  <c:v>30161</c:v>
                </c:pt>
                <c:pt idx="43">
                  <c:v>30237</c:v>
                </c:pt>
                <c:pt idx="44">
                  <c:v>30299</c:v>
                </c:pt>
                <c:pt idx="45">
                  <c:v>30362</c:v>
                </c:pt>
                <c:pt idx="46">
                  <c:v>30419</c:v>
                </c:pt>
                <c:pt idx="47">
                  <c:v>30480</c:v>
                </c:pt>
                <c:pt idx="48">
                  <c:v>30544</c:v>
                </c:pt>
                <c:pt idx="49">
                  <c:v>30603</c:v>
                </c:pt>
                <c:pt idx="50">
                  <c:v>30663</c:v>
                </c:pt>
                <c:pt idx="51">
                  <c:v>30722</c:v>
                </c:pt>
                <c:pt idx="52">
                  <c:v>30771</c:v>
                </c:pt>
                <c:pt idx="53">
                  <c:v>30825</c:v>
                </c:pt>
                <c:pt idx="54">
                  <c:v>30911</c:v>
                </c:pt>
                <c:pt idx="55">
                  <c:v>30960</c:v>
                </c:pt>
                <c:pt idx="56">
                  <c:v>31029</c:v>
                </c:pt>
                <c:pt idx="57">
                  <c:v>31092</c:v>
                </c:pt>
                <c:pt idx="58">
                  <c:v>31152</c:v>
                </c:pt>
                <c:pt idx="59">
                  <c:v>31208</c:v>
                </c:pt>
                <c:pt idx="60">
                  <c:v>31267</c:v>
                </c:pt>
                <c:pt idx="61">
                  <c:v>31329</c:v>
                </c:pt>
                <c:pt idx="62">
                  <c:v>31397</c:v>
                </c:pt>
                <c:pt idx="63">
                  <c:v>31474</c:v>
                </c:pt>
                <c:pt idx="64">
                  <c:v>31512</c:v>
                </c:pt>
                <c:pt idx="65">
                  <c:v>31579</c:v>
                </c:pt>
                <c:pt idx="66">
                  <c:v>31637</c:v>
                </c:pt>
                <c:pt idx="67">
                  <c:v>31699</c:v>
                </c:pt>
                <c:pt idx="68">
                  <c:v>31810</c:v>
                </c:pt>
                <c:pt idx="69">
                  <c:v>31881</c:v>
                </c:pt>
                <c:pt idx="70">
                  <c:v>31939</c:v>
                </c:pt>
                <c:pt idx="71">
                  <c:v>32003</c:v>
                </c:pt>
                <c:pt idx="72">
                  <c:v>32056</c:v>
                </c:pt>
                <c:pt idx="73">
                  <c:v>32108</c:v>
                </c:pt>
                <c:pt idx="74">
                  <c:v>32170</c:v>
                </c:pt>
                <c:pt idx="75">
                  <c:v>32251</c:v>
                </c:pt>
                <c:pt idx="76">
                  <c:v>32300</c:v>
                </c:pt>
                <c:pt idx="77">
                  <c:v>32363</c:v>
                </c:pt>
                <c:pt idx="78">
                  <c:v>32434</c:v>
                </c:pt>
                <c:pt idx="79">
                  <c:v>32484</c:v>
                </c:pt>
                <c:pt idx="80">
                  <c:v>32555</c:v>
                </c:pt>
                <c:pt idx="81">
                  <c:v>32598</c:v>
                </c:pt>
                <c:pt idx="82">
                  <c:v>32673</c:v>
                </c:pt>
                <c:pt idx="83">
                  <c:v>32729</c:v>
                </c:pt>
                <c:pt idx="84">
                  <c:v>32912</c:v>
                </c:pt>
                <c:pt idx="85">
                  <c:v>32960</c:v>
                </c:pt>
                <c:pt idx="86">
                  <c:v>33030</c:v>
                </c:pt>
                <c:pt idx="87">
                  <c:v>33078</c:v>
                </c:pt>
                <c:pt idx="88">
                  <c:v>33142</c:v>
                </c:pt>
                <c:pt idx="89">
                  <c:v>33217</c:v>
                </c:pt>
                <c:pt idx="90">
                  <c:v>33270</c:v>
                </c:pt>
                <c:pt idx="91">
                  <c:v>33343</c:v>
                </c:pt>
                <c:pt idx="92">
                  <c:v>33381</c:v>
                </c:pt>
                <c:pt idx="93">
                  <c:v>33455</c:v>
                </c:pt>
                <c:pt idx="94">
                  <c:v>33522</c:v>
                </c:pt>
                <c:pt idx="95">
                  <c:v>33577</c:v>
                </c:pt>
                <c:pt idx="96">
                  <c:v>33637</c:v>
                </c:pt>
                <c:pt idx="97">
                  <c:v>33697</c:v>
                </c:pt>
                <c:pt idx="98">
                  <c:v>33772</c:v>
                </c:pt>
                <c:pt idx="99">
                  <c:v>33823</c:v>
                </c:pt>
                <c:pt idx="100">
                  <c:v>33876</c:v>
                </c:pt>
                <c:pt idx="101">
                  <c:v>33952</c:v>
                </c:pt>
                <c:pt idx="102">
                  <c:v>34017</c:v>
                </c:pt>
                <c:pt idx="103">
                  <c:v>34060</c:v>
                </c:pt>
                <c:pt idx="104">
                  <c:v>34141</c:v>
                </c:pt>
                <c:pt idx="105">
                  <c:v>34185</c:v>
                </c:pt>
                <c:pt idx="106">
                  <c:v>34248</c:v>
                </c:pt>
                <c:pt idx="107">
                  <c:v>34312</c:v>
                </c:pt>
                <c:pt idx="108">
                  <c:v>34380</c:v>
                </c:pt>
                <c:pt idx="109">
                  <c:v>34436</c:v>
                </c:pt>
                <c:pt idx="110">
                  <c:v>34487</c:v>
                </c:pt>
                <c:pt idx="111">
                  <c:v>34561</c:v>
                </c:pt>
                <c:pt idx="112">
                  <c:v>34604</c:v>
                </c:pt>
                <c:pt idx="113">
                  <c:v>34680</c:v>
                </c:pt>
                <c:pt idx="114">
                  <c:v>35163</c:v>
                </c:pt>
                <c:pt idx="115">
                  <c:v>35214</c:v>
                </c:pt>
                <c:pt idx="116">
                  <c:v>35263</c:v>
                </c:pt>
                <c:pt idx="117">
                  <c:v>35454</c:v>
                </c:pt>
                <c:pt idx="118">
                  <c:v>35513</c:v>
                </c:pt>
                <c:pt idx="119">
                  <c:v>35571</c:v>
                </c:pt>
                <c:pt idx="120">
                  <c:v>35635</c:v>
                </c:pt>
                <c:pt idx="121">
                  <c:v>35702</c:v>
                </c:pt>
                <c:pt idx="122">
                  <c:v>35754</c:v>
                </c:pt>
                <c:pt idx="123">
                  <c:v>35817</c:v>
                </c:pt>
                <c:pt idx="124">
                  <c:v>35885</c:v>
                </c:pt>
                <c:pt idx="125">
                  <c:v>35936</c:v>
                </c:pt>
                <c:pt idx="126">
                  <c:v>35998</c:v>
                </c:pt>
                <c:pt idx="127">
                  <c:v>36055</c:v>
                </c:pt>
                <c:pt idx="128">
                  <c:v>36119</c:v>
                </c:pt>
                <c:pt idx="129">
                  <c:v>36182</c:v>
                </c:pt>
                <c:pt idx="130">
                  <c:v>36236</c:v>
                </c:pt>
                <c:pt idx="131">
                  <c:v>36299</c:v>
                </c:pt>
                <c:pt idx="132">
                  <c:v>36360</c:v>
                </c:pt>
                <c:pt idx="133">
                  <c:v>36425</c:v>
                </c:pt>
                <c:pt idx="134">
                  <c:v>36488</c:v>
                </c:pt>
                <c:pt idx="135">
                  <c:v>36557</c:v>
                </c:pt>
                <c:pt idx="136">
                  <c:v>36609</c:v>
                </c:pt>
                <c:pt idx="137">
                  <c:v>36676</c:v>
                </c:pt>
                <c:pt idx="138">
                  <c:v>36747</c:v>
                </c:pt>
                <c:pt idx="139">
                  <c:v>36790</c:v>
                </c:pt>
                <c:pt idx="140">
                  <c:v>36852</c:v>
                </c:pt>
                <c:pt idx="141">
                  <c:v>36910</c:v>
                </c:pt>
                <c:pt idx="142">
                  <c:v>36980</c:v>
                </c:pt>
                <c:pt idx="143">
                  <c:v>37027</c:v>
                </c:pt>
                <c:pt idx="144">
                  <c:v>37102</c:v>
                </c:pt>
                <c:pt idx="145">
                  <c:v>37153</c:v>
                </c:pt>
                <c:pt idx="146">
                  <c:v>37216</c:v>
                </c:pt>
                <c:pt idx="147">
                  <c:v>37280</c:v>
                </c:pt>
                <c:pt idx="148">
                  <c:v>37336</c:v>
                </c:pt>
                <c:pt idx="149">
                  <c:v>37399</c:v>
                </c:pt>
                <c:pt idx="150">
                  <c:v>37461</c:v>
                </c:pt>
                <c:pt idx="151">
                  <c:v>37524</c:v>
                </c:pt>
                <c:pt idx="152">
                  <c:v>37581</c:v>
                </c:pt>
                <c:pt idx="153">
                  <c:v>37642</c:v>
                </c:pt>
                <c:pt idx="154">
                  <c:v>37699</c:v>
                </c:pt>
                <c:pt idx="155">
                  <c:v>37762</c:v>
                </c:pt>
                <c:pt idx="156">
                  <c:v>37825</c:v>
                </c:pt>
                <c:pt idx="157">
                  <c:v>37888</c:v>
                </c:pt>
                <c:pt idx="158">
                  <c:v>37944</c:v>
                </c:pt>
                <c:pt idx="159">
                  <c:v>38008</c:v>
                </c:pt>
                <c:pt idx="160">
                  <c:v>38070</c:v>
                </c:pt>
                <c:pt idx="161">
                  <c:v>38127</c:v>
                </c:pt>
                <c:pt idx="162">
                  <c:v>38189</c:v>
                </c:pt>
                <c:pt idx="163">
                  <c:v>38253</c:v>
                </c:pt>
                <c:pt idx="164">
                  <c:v>38315</c:v>
                </c:pt>
                <c:pt idx="165">
                  <c:v>38372</c:v>
                </c:pt>
                <c:pt idx="166">
                  <c:v>38434</c:v>
                </c:pt>
                <c:pt idx="167">
                  <c:v>38497</c:v>
                </c:pt>
                <c:pt idx="168">
                  <c:v>38616</c:v>
                </c:pt>
                <c:pt idx="169">
                  <c:v>38679</c:v>
                </c:pt>
                <c:pt idx="170">
                  <c:v>38744</c:v>
                </c:pt>
                <c:pt idx="171">
                  <c:v>38798</c:v>
                </c:pt>
                <c:pt idx="172">
                  <c:v>38861</c:v>
                </c:pt>
                <c:pt idx="173">
                  <c:v>38916</c:v>
                </c:pt>
                <c:pt idx="174">
                  <c:v>38980</c:v>
                </c:pt>
                <c:pt idx="175">
                  <c:v>39043</c:v>
                </c:pt>
                <c:pt idx="176">
                  <c:v>39105</c:v>
                </c:pt>
                <c:pt idx="177">
                  <c:v>39162</c:v>
                </c:pt>
                <c:pt idx="178">
                  <c:v>39225</c:v>
                </c:pt>
                <c:pt idx="179">
                  <c:v>39290</c:v>
                </c:pt>
                <c:pt idx="180">
                  <c:v>39344</c:v>
                </c:pt>
                <c:pt idx="181">
                  <c:v>39407</c:v>
                </c:pt>
                <c:pt idx="182">
                  <c:v>39475</c:v>
                </c:pt>
                <c:pt idx="183">
                  <c:v>39589</c:v>
                </c:pt>
                <c:pt idx="184">
                  <c:v>39659</c:v>
                </c:pt>
                <c:pt idx="185">
                  <c:v>39708</c:v>
                </c:pt>
                <c:pt idx="186">
                  <c:v>39771</c:v>
                </c:pt>
                <c:pt idx="187">
                  <c:v>39834</c:v>
                </c:pt>
                <c:pt idx="188">
                  <c:v>39890</c:v>
                </c:pt>
                <c:pt idx="189">
                  <c:v>39952</c:v>
                </c:pt>
                <c:pt idx="190">
                  <c:v>40016</c:v>
                </c:pt>
                <c:pt idx="191">
                  <c:v>40078</c:v>
                </c:pt>
                <c:pt idx="192">
                  <c:v>40135</c:v>
                </c:pt>
                <c:pt idx="193">
                  <c:v>40204</c:v>
                </c:pt>
                <c:pt idx="194">
                  <c:v>40263</c:v>
                </c:pt>
                <c:pt idx="195">
                  <c:v>40318</c:v>
                </c:pt>
                <c:pt idx="196">
                  <c:v>40385</c:v>
                </c:pt>
                <c:pt idx="197">
                  <c:v>40458</c:v>
                </c:pt>
                <c:pt idx="198">
                  <c:v>40514</c:v>
                </c:pt>
                <c:pt idx="199">
                  <c:v>40609</c:v>
                </c:pt>
                <c:pt idx="200">
                  <c:v>40722</c:v>
                </c:pt>
                <c:pt idx="201">
                  <c:v>40814</c:v>
                </c:pt>
                <c:pt idx="202">
                  <c:v>40904</c:v>
                </c:pt>
                <c:pt idx="203">
                  <c:v>40990</c:v>
                </c:pt>
                <c:pt idx="204">
                  <c:v>41074</c:v>
                </c:pt>
                <c:pt idx="205">
                  <c:v>41166</c:v>
                </c:pt>
                <c:pt idx="206">
                  <c:v>41256</c:v>
                </c:pt>
                <c:pt idx="207">
                  <c:v>41347</c:v>
                </c:pt>
                <c:pt idx="208">
                  <c:v>41431</c:v>
                </c:pt>
                <c:pt idx="209">
                  <c:v>41530</c:v>
                </c:pt>
                <c:pt idx="210">
                  <c:v>41625</c:v>
                </c:pt>
                <c:pt idx="211">
                  <c:v>41708</c:v>
                </c:pt>
                <c:pt idx="212">
                  <c:v>41796</c:v>
                </c:pt>
                <c:pt idx="213">
                  <c:v>41894</c:v>
                </c:pt>
                <c:pt idx="214">
                  <c:v>41985</c:v>
                </c:pt>
                <c:pt idx="215">
                  <c:v>41992</c:v>
                </c:pt>
                <c:pt idx="216">
                  <c:v>42072</c:v>
                </c:pt>
                <c:pt idx="217">
                  <c:v>42160</c:v>
                </c:pt>
                <c:pt idx="218">
                  <c:v>42298</c:v>
                </c:pt>
                <c:pt idx="219">
                  <c:v>42359</c:v>
                </c:pt>
                <c:pt idx="220">
                  <c:v>42436</c:v>
                </c:pt>
                <c:pt idx="221">
                  <c:v>42542</c:v>
                </c:pt>
                <c:pt idx="222">
                  <c:v>42627</c:v>
                </c:pt>
              </c:numCache>
            </c:numRef>
          </c:xVal>
          <c:yVal>
            <c:numRef>
              <c:f>'03N19W19J01'!$C$607:$C$829</c:f>
              <c:numCache>
                <c:formatCode>General</c:formatCode>
                <c:ptCount val="223"/>
                <c:pt idx="0">
                  <c:v>258.89999390000003</c:v>
                </c:pt>
                <c:pt idx="1">
                  <c:v>256.89999390000003</c:v>
                </c:pt>
                <c:pt idx="2">
                  <c:v>271.89999390000003</c:v>
                </c:pt>
                <c:pt idx="3">
                  <c:v>258.19998170000002</c:v>
                </c:pt>
                <c:pt idx="4">
                  <c:v>257.89999390000003</c:v>
                </c:pt>
                <c:pt idx="5">
                  <c:v>256.19998170000002</c:v>
                </c:pt>
                <c:pt idx="6">
                  <c:v>260.39999390000003</c:v>
                </c:pt>
                <c:pt idx="7">
                  <c:v>262.39999390000003</c:v>
                </c:pt>
                <c:pt idx="8">
                  <c:v>252.8999939</c:v>
                </c:pt>
                <c:pt idx="9">
                  <c:v>250.8999939</c:v>
                </c:pt>
                <c:pt idx="10">
                  <c:v>251.8999939</c:v>
                </c:pt>
                <c:pt idx="11">
                  <c:v>250.8999939</c:v>
                </c:pt>
                <c:pt idx="12">
                  <c:v>263.39999390000003</c:v>
                </c:pt>
                <c:pt idx="13">
                  <c:v>261.89999390000003</c:v>
                </c:pt>
                <c:pt idx="14">
                  <c:v>262.89999390000003</c:v>
                </c:pt>
                <c:pt idx="15">
                  <c:v>247.8999939</c:v>
                </c:pt>
                <c:pt idx="16">
                  <c:v>251.8999939</c:v>
                </c:pt>
                <c:pt idx="17">
                  <c:v>249.8999939</c:v>
                </c:pt>
                <c:pt idx="18">
                  <c:v>250.8999939</c:v>
                </c:pt>
                <c:pt idx="19">
                  <c:v>251.6000061</c:v>
                </c:pt>
                <c:pt idx="20">
                  <c:v>251.8999939</c:v>
                </c:pt>
                <c:pt idx="21">
                  <c:v>251.8999939</c:v>
                </c:pt>
                <c:pt idx="22">
                  <c:v>248.3999939</c:v>
                </c:pt>
                <c:pt idx="23">
                  <c:v>246.8999939</c:v>
                </c:pt>
                <c:pt idx="24">
                  <c:v>250.3999939</c:v>
                </c:pt>
                <c:pt idx="25">
                  <c:v>252.8999939</c:v>
                </c:pt>
                <c:pt idx="26">
                  <c:v>242.8999939</c:v>
                </c:pt>
                <c:pt idx="27">
                  <c:v>254.1000061</c:v>
                </c:pt>
                <c:pt idx="28">
                  <c:v>245.99996949999999</c:v>
                </c:pt>
                <c:pt idx="29">
                  <c:v>236.3000183</c:v>
                </c:pt>
                <c:pt idx="30">
                  <c:v>234.8999939</c:v>
                </c:pt>
                <c:pt idx="31">
                  <c:v>251.8999939</c:v>
                </c:pt>
                <c:pt idx="32">
                  <c:v>252.1999817</c:v>
                </c:pt>
                <c:pt idx="33">
                  <c:v>237.99996949999999</c:v>
                </c:pt>
                <c:pt idx="34">
                  <c:v>241.6999817</c:v>
                </c:pt>
                <c:pt idx="35">
                  <c:v>241.8999939</c:v>
                </c:pt>
                <c:pt idx="36">
                  <c:v>227.8999939</c:v>
                </c:pt>
                <c:pt idx="37">
                  <c:v>254.8999939</c:v>
                </c:pt>
                <c:pt idx="38">
                  <c:v>246.8999939</c:v>
                </c:pt>
                <c:pt idx="39">
                  <c:v>245.8999939</c:v>
                </c:pt>
                <c:pt idx="40">
                  <c:v>248.3999939</c:v>
                </c:pt>
                <c:pt idx="41">
                  <c:v>244.8999939</c:v>
                </c:pt>
                <c:pt idx="42">
                  <c:v>235.3999939</c:v>
                </c:pt>
                <c:pt idx="43">
                  <c:v>239.3999939</c:v>
                </c:pt>
                <c:pt idx="44">
                  <c:v>236.8999939</c:v>
                </c:pt>
                <c:pt idx="45">
                  <c:v>239.8999939</c:v>
                </c:pt>
                <c:pt idx="46">
                  <c:v>246.8999939</c:v>
                </c:pt>
                <c:pt idx="47">
                  <c:v>248.8999939</c:v>
                </c:pt>
                <c:pt idx="48">
                  <c:v>251.8999939</c:v>
                </c:pt>
                <c:pt idx="49">
                  <c:v>249.8999939</c:v>
                </c:pt>
                <c:pt idx="50">
                  <c:v>249.3999939</c:v>
                </c:pt>
                <c:pt idx="51">
                  <c:v>240.8999939</c:v>
                </c:pt>
                <c:pt idx="52">
                  <c:v>236.8999939</c:v>
                </c:pt>
                <c:pt idx="53">
                  <c:v>237.8999939</c:v>
                </c:pt>
                <c:pt idx="54">
                  <c:v>241.49996949999999</c:v>
                </c:pt>
                <c:pt idx="55">
                  <c:v>234.3999939</c:v>
                </c:pt>
                <c:pt idx="56">
                  <c:v>234.8999939</c:v>
                </c:pt>
                <c:pt idx="57">
                  <c:v>228.8999939</c:v>
                </c:pt>
                <c:pt idx="58">
                  <c:v>229.1999817</c:v>
                </c:pt>
                <c:pt idx="59">
                  <c:v>241.8999939</c:v>
                </c:pt>
                <c:pt idx="60">
                  <c:v>230.8999939</c:v>
                </c:pt>
                <c:pt idx="61">
                  <c:v>239.49996949999999</c:v>
                </c:pt>
                <c:pt idx="62">
                  <c:v>240.99996949999999</c:v>
                </c:pt>
                <c:pt idx="63">
                  <c:v>244.6999817</c:v>
                </c:pt>
                <c:pt idx="64">
                  <c:v>238.3000183</c:v>
                </c:pt>
                <c:pt idx="65">
                  <c:v>240.8999939</c:v>
                </c:pt>
                <c:pt idx="66">
                  <c:v>246.3999939</c:v>
                </c:pt>
                <c:pt idx="67">
                  <c:v>230.8999939</c:v>
                </c:pt>
                <c:pt idx="68">
                  <c:v>238.8999939</c:v>
                </c:pt>
                <c:pt idx="69">
                  <c:v>228.1999817</c:v>
                </c:pt>
                <c:pt idx="70">
                  <c:v>228.99996949999999</c:v>
                </c:pt>
                <c:pt idx="71">
                  <c:v>230.6999817</c:v>
                </c:pt>
                <c:pt idx="72">
                  <c:v>229.3999939</c:v>
                </c:pt>
                <c:pt idx="73">
                  <c:v>233.6000061</c:v>
                </c:pt>
                <c:pt idx="74">
                  <c:v>229.1000061</c:v>
                </c:pt>
                <c:pt idx="75">
                  <c:v>224.3000183</c:v>
                </c:pt>
                <c:pt idx="76">
                  <c:v>232.8999939</c:v>
                </c:pt>
                <c:pt idx="77">
                  <c:v>225.1000061</c:v>
                </c:pt>
                <c:pt idx="78">
                  <c:v>230.99996949999999</c:v>
                </c:pt>
                <c:pt idx="79">
                  <c:v>224.3000183</c:v>
                </c:pt>
                <c:pt idx="80">
                  <c:v>227.8000183</c:v>
                </c:pt>
                <c:pt idx="81">
                  <c:v>212.49996949999999</c:v>
                </c:pt>
                <c:pt idx="82">
                  <c:v>229.49996949999999</c:v>
                </c:pt>
                <c:pt idx="83">
                  <c:v>219.3999939</c:v>
                </c:pt>
                <c:pt idx="84">
                  <c:v>223.8999939</c:v>
                </c:pt>
                <c:pt idx="85">
                  <c:v>221.8999939</c:v>
                </c:pt>
                <c:pt idx="86">
                  <c:v>225.8999939</c:v>
                </c:pt>
                <c:pt idx="87">
                  <c:v>226.8999939</c:v>
                </c:pt>
                <c:pt idx="88">
                  <c:v>190.8999939</c:v>
                </c:pt>
                <c:pt idx="89">
                  <c:v>221.8999939</c:v>
                </c:pt>
                <c:pt idx="90">
                  <c:v>224.8999939</c:v>
                </c:pt>
                <c:pt idx="91">
                  <c:v>209.3000183</c:v>
                </c:pt>
                <c:pt idx="92">
                  <c:v>219.8999939</c:v>
                </c:pt>
                <c:pt idx="93">
                  <c:v>219.8999939</c:v>
                </c:pt>
                <c:pt idx="94">
                  <c:v>220.8999939</c:v>
                </c:pt>
                <c:pt idx="95">
                  <c:v>215.8999939</c:v>
                </c:pt>
                <c:pt idx="96">
                  <c:v>218.89</c:v>
                </c:pt>
                <c:pt idx="97">
                  <c:v>223.89</c:v>
                </c:pt>
                <c:pt idx="98">
                  <c:v>223.89</c:v>
                </c:pt>
                <c:pt idx="99">
                  <c:v>222.89</c:v>
                </c:pt>
                <c:pt idx="100">
                  <c:v>222.89</c:v>
                </c:pt>
                <c:pt idx="101">
                  <c:v>221.89</c:v>
                </c:pt>
                <c:pt idx="102">
                  <c:v>221.89</c:v>
                </c:pt>
                <c:pt idx="103">
                  <c:v>221.89</c:v>
                </c:pt>
                <c:pt idx="104">
                  <c:v>223.89</c:v>
                </c:pt>
                <c:pt idx="105">
                  <c:v>223.89</c:v>
                </c:pt>
                <c:pt idx="106">
                  <c:v>221.89</c:v>
                </c:pt>
                <c:pt idx="107">
                  <c:v>223.89</c:v>
                </c:pt>
                <c:pt idx="108">
                  <c:v>226.89</c:v>
                </c:pt>
                <c:pt idx="109">
                  <c:v>218.89</c:v>
                </c:pt>
                <c:pt idx="110">
                  <c:v>220.89</c:v>
                </c:pt>
                <c:pt idx="111">
                  <c:v>218.89</c:v>
                </c:pt>
                <c:pt idx="112">
                  <c:v>216.89</c:v>
                </c:pt>
                <c:pt idx="113">
                  <c:v>229.89</c:v>
                </c:pt>
                <c:pt idx="114">
                  <c:v>218.89</c:v>
                </c:pt>
                <c:pt idx="115">
                  <c:v>222.89</c:v>
                </c:pt>
                <c:pt idx="116">
                  <c:v>220.89</c:v>
                </c:pt>
                <c:pt idx="117">
                  <c:v>224.9</c:v>
                </c:pt>
                <c:pt idx="118">
                  <c:v>222.9</c:v>
                </c:pt>
                <c:pt idx="119">
                  <c:v>222.9</c:v>
                </c:pt>
                <c:pt idx="120">
                  <c:v>220.9</c:v>
                </c:pt>
                <c:pt idx="121">
                  <c:v>222.9</c:v>
                </c:pt>
                <c:pt idx="122">
                  <c:v>216.9</c:v>
                </c:pt>
                <c:pt idx="123">
                  <c:v>214.89</c:v>
                </c:pt>
                <c:pt idx="124">
                  <c:v>243.89</c:v>
                </c:pt>
                <c:pt idx="125">
                  <c:v>223.89</c:v>
                </c:pt>
                <c:pt idx="126">
                  <c:v>225.89</c:v>
                </c:pt>
                <c:pt idx="127">
                  <c:v>227.89</c:v>
                </c:pt>
                <c:pt idx="128">
                  <c:v>210.89</c:v>
                </c:pt>
                <c:pt idx="129">
                  <c:v>209.89</c:v>
                </c:pt>
                <c:pt idx="130">
                  <c:v>205.89</c:v>
                </c:pt>
                <c:pt idx="131">
                  <c:v>216.89</c:v>
                </c:pt>
                <c:pt idx="132">
                  <c:v>218.89</c:v>
                </c:pt>
                <c:pt idx="133">
                  <c:v>215.89</c:v>
                </c:pt>
                <c:pt idx="134">
                  <c:v>212.89</c:v>
                </c:pt>
                <c:pt idx="135">
                  <c:v>214.89</c:v>
                </c:pt>
                <c:pt idx="136">
                  <c:v>212.89</c:v>
                </c:pt>
                <c:pt idx="137">
                  <c:v>213.89</c:v>
                </c:pt>
                <c:pt idx="138">
                  <c:v>211.89</c:v>
                </c:pt>
                <c:pt idx="139">
                  <c:v>213.89</c:v>
                </c:pt>
                <c:pt idx="140">
                  <c:v>216.89</c:v>
                </c:pt>
                <c:pt idx="141">
                  <c:v>212.89</c:v>
                </c:pt>
                <c:pt idx="142">
                  <c:v>212.89</c:v>
                </c:pt>
                <c:pt idx="143">
                  <c:v>216.89</c:v>
                </c:pt>
                <c:pt idx="144">
                  <c:v>216.89</c:v>
                </c:pt>
                <c:pt idx="145">
                  <c:v>215.89</c:v>
                </c:pt>
                <c:pt idx="146">
                  <c:v>215.89</c:v>
                </c:pt>
                <c:pt idx="147">
                  <c:v>214.89</c:v>
                </c:pt>
                <c:pt idx="148">
                  <c:v>210.89</c:v>
                </c:pt>
                <c:pt idx="149">
                  <c:v>213.89</c:v>
                </c:pt>
                <c:pt idx="150">
                  <c:v>222.89</c:v>
                </c:pt>
                <c:pt idx="151">
                  <c:v>217.89</c:v>
                </c:pt>
                <c:pt idx="152">
                  <c:v>214.89</c:v>
                </c:pt>
                <c:pt idx="153">
                  <c:v>212.89</c:v>
                </c:pt>
                <c:pt idx="154">
                  <c:v>214.89</c:v>
                </c:pt>
                <c:pt idx="155">
                  <c:v>214.89</c:v>
                </c:pt>
                <c:pt idx="156">
                  <c:v>215.89</c:v>
                </c:pt>
                <c:pt idx="157">
                  <c:v>223.89</c:v>
                </c:pt>
                <c:pt idx="158">
                  <c:v>214.89</c:v>
                </c:pt>
                <c:pt idx="159">
                  <c:v>212.89</c:v>
                </c:pt>
                <c:pt idx="160">
                  <c:v>215.89</c:v>
                </c:pt>
                <c:pt idx="161">
                  <c:v>216.89</c:v>
                </c:pt>
                <c:pt idx="162">
                  <c:v>215.89</c:v>
                </c:pt>
                <c:pt idx="163">
                  <c:v>215.89</c:v>
                </c:pt>
                <c:pt idx="164">
                  <c:v>214.89</c:v>
                </c:pt>
                <c:pt idx="165">
                  <c:v>215.89</c:v>
                </c:pt>
                <c:pt idx="166">
                  <c:v>221.89</c:v>
                </c:pt>
                <c:pt idx="167">
                  <c:v>223.89</c:v>
                </c:pt>
                <c:pt idx="168">
                  <c:v>223.89</c:v>
                </c:pt>
                <c:pt idx="169">
                  <c:v>225.89</c:v>
                </c:pt>
                <c:pt idx="170">
                  <c:v>216.89</c:v>
                </c:pt>
                <c:pt idx="171">
                  <c:v>217.89</c:v>
                </c:pt>
                <c:pt idx="172">
                  <c:v>223.89</c:v>
                </c:pt>
                <c:pt idx="173">
                  <c:v>230.89</c:v>
                </c:pt>
                <c:pt idx="174">
                  <c:v>219.89</c:v>
                </c:pt>
                <c:pt idx="175">
                  <c:v>215.89</c:v>
                </c:pt>
                <c:pt idx="176">
                  <c:v>219.89</c:v>
                </c:pt>
                <c:pt idx="177">
                  <c:v>221.89</c:v>
                </c:pt>
                <c:pt idx="178">
                  <c:v>219.89</c:v>
                </c:pt>
                <c:pt idx="179">
                  <c:v>217.3</c:v>
                </c:pt>
                <c:pt idx="180">
                  <c:v>221.89</c:v>
                </c:pt>
                <c:pt idx="181">
                  <c:v>215.89</c:v>
                </c:pt>
                <c:pt idx="182">
                  <c:v>214.89</c:v>
                </c:pt>
                <c:pt idx="183">
                  <c:v>208.89</c:v>
                </c:pt>
                <c:pt idx="184">
                  <c:v>207.89</c:v>
                </c:pt>
                <c:pt idx="185">
                  <c:v>206.89</c:v>
                </c:pt>
                <c:pt idx="186">
                  <c:v>198.89</c:v>
                </c:pt>
                <c:pt idx="187">
                  <c:v>202.89</c:v>
                </c:pt>
                <c:pt idx="188">
                  <c:v>200.89</c:v>
                </c:pt>
                <c:pt idx="189">
                  <c:v>202.89</c:v>
                </c:pt>
                <c:pt idx="190">
                  <c:v>196.89</c:v>
                </c:pt>
                <c:pt idx="191">
                  <c:v>192.89</c:v>
                </c:pt>
                <c:pt idx="192">
                  <c:v>187.39</c:v>
                </c:pt>
                <c:pt idx="193">
                  <c:v>183.89</c:v>
                </c:pt>
                <c:pt idx="194">
                  <c:v>186.89</c:v>
                </c:pt>
                <c:pt idx="195">
                  <c:v>184.39</c:v>
                </c:pt>
                <c:pt idx="196">
                  <c:v>183.89</c:v>
                </c:pt>
                <c:pt idx="197">
                  <c:v>179.89</c:v>
                </c:pt>
                <c:pt idx="198">
                  <c:v>179.89</c:v>
                </c:pt>
                <c:pt idx="199">
                  <c:v>182.1</c:v>
                </c:pt>
                <c:pt idx="200">
                  <c:v>186.6</c:v>
                </c:pt>
                <c:pt idx="201">
                  <c:v>179.8</c:v>
                </c:pt>
                <c:pt idx="202">
                  <c:v>178.69</c:v>
                </c:pt>
                <c:pt idx="203">
                  <c:v>181.39</c:v>
                </c:pt>
                <c:pt idx="204">
                  <c:v>181.99</c:v>
                </c:pt>
                <c:pt idx="205">
                  <c:v>178.49</c:v>
                </c:pt>
                <c:pt idx="206">
                  <c:v>179.69</c:v>
                </c:pt>
                <c:pt idx="207">
                  <c:v>179.39</c:v>
                </c:pt>
                <c:pt idx="208">
                  <c:v>178.69</c:v>
                </c:pt>
                <c:pt idx="209">
                  <c:v>178.19</c:v>
                </c:pt>
                <c:pt idx="210">
                  <c:v>174.39</c:v>
                </c:pt>
                <c:pt idx="211">
                  <c:v>173.8</c:v>
                </c:pt>
                <c:pt idx="212">
                  <c:v>176.1</c:v>
                </c:pt>
                <c:pt idx="213">
                  <c:v>180.19</c:v>
                </c:pt>
                <c:pt idx="214">
                  <c:v>172.1</c:v>
                </c:pt>
                <c:pt idx="215">
                  <c:v>177.99</c:v>
                </c:pt>
                <c:pt idx="216">
                  <c:v>179.69</c:v>
                </c:pt>
                <c:pt idx="217">
                  <c:v>181.1</c:v>
                </c:pt>
                <c:pt idx="218">
                  <c:v>176.19</c:v>
                </c:pt>
                <c:pt idx="219">
                  <c:v>172.8</c:v>
                </c:pt>
                <c:pt idx="220">
                  <c:v>177.69</c:v>
                </c:pt>
                <c:pt idx="221">
                  <c:v>174.3</c:v>
                </c:pt>
                <c:pt idx="222">
                  <c:v>171.1</c:v>
                </c:pt>
              </c:numCache>
            </c:numRef>
          </c:yVal>
          <c:smooth val="0"/>
          <c:extLst>
            <c:ext xmlns:c16="http://schemas.microsoft.com/office/drawing/2014/chart" uri="{C3380CC4-5D6E-409C-BE32-E72D297353CC}">
              <c16:uniqueId val="{00000004-D7A9-4CB4-A8D9-BF417488CB70}"/>
            </c:ext>
          </c:extLst>
        </c:ser>
        <c:dLbls>
          <c:showLegendKey val="0"/>
          <c:showVal val="0"/>
          <c:showCatName val="0"/>
          <c:showSerName val="0"/>
          <c:showPercent val="0"/>
          <c:showBubbleSize val="0"/>
        </c:dLbls>
        <c:axId val="738441695"/>
        <c:axId val="736814463"/>
        <c:extLst>
          <c:ext xmlns:c15="http://schemas.microsoft.com/office/drawing/2012/chart" uri="{02D57815-91ED-43cb-92C2-25804820EDAC}">
            <c15:filteredScatterSeries>
              <c15:ser>
                <c:idx val="1"/>
                <c:order val="1"/>
                <c:tx>
                  <c:strRef>
                    <c:extLst>
                      <c:ext uri="{02D57815-91ED-43cb-92C2-25804820EDAC}">
                        <c15:formulaRef>
                          <c15:sqref>'03N19W19J01'!$G$2</c15:sqref>
                        </c15:formulaRef>
                      </c:ext>
                    </c:extLst>
                    <c:strCache>
                      <c:ptCount val="1"/>
                      <c:pt idx="0">
                        <c:v>Projects</c:v>
                      </c:pt>
                    </c:strCache>
                  </c:strRef>
                </c:tx>
                <c:spPr>
                  <a:ln w="19050" cap="rnd">
                    <a:solidFill>
                      <a:schemeClr val="accent3"/>
                    </a:solidFill>
                    <a:round/>
                  </a:ln>
                  <a:effectLst/>
                </c:spPr>
                <c:marker>
                  <c:symbol val="none"/>
                </c:marker>
                <c:xVal>
                  <c:numRef>
                    <c:extLst>
                      <c:ext uri="{02D57815-91ED-43cb-92C2-25804820EDAC}">
                        <c15:formulaRef>
                          <c15:sqref>'03N19W19J01'!$A$3:$A$602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c:ext uri="{02D57815-91ED-43cb-92C2-25804820EDAC}">
                        <c15:formulaRef>
                          <c15:sqref>'03N19W19J01'!$H$3:$H$602</c15:sqref>
                        </c15:formulaRef>
                      </c:ext>
                    </c:extLst>
                    <c:numCache>
                      <c:formatCode>General</c:formatCode>
                      <c:ptCount val="600"/>
                      <c:pt idx="0">
                        <c:v>172.8</c:v>
                      </c:pt>
                      <c:pt idx="1">
                        <c:v>172.68365100000003</c:v>
                      </c:pt>
                      <c:pt idx="2">
                        <c:v>172.76366900000002</c:v>
                      </c:pt>
                      <c:pt idx="3">
                        <c:v>172.77218300000001</c:v>
                      </c:pt>
                      <c:pt idx="4">
                        <c:v>172.85314600000001</c:v>
                      </c:pt>
                      <c:pt idx="5">
                        <c:v>172.54659700000002</c:v>
                      </c:pt>
                      <c:pt idx="6">
                        <c:v>172.22497200000001</c:v>
                      </c:pt>
                      <c:pt idx="7">
                        <c:v>172.02656200000001</c:v>
                      </c:pt>
                      <c:pt idx="8">
                        <c:v>171.37487500000003</c:v>
                      </c:pt>
                      <c:pt idx="9">
                        <c:v>170.74090200000001</c:v>
                      </c:pt>
                      <c:pt idx="10">
                        <c:v>170.34824800000001</c:v>
                      </c:pt>
                      <c:pt idx="11">
                        <c:v>170.16518800000003</c:v>
                      </c:pt>
                      <c:pt idx="12">
                        <c:v>170.21075100000002</c:v>
                      </c:pt>
                      <c:pt idx="13">
                        <c:v>170.41277700000001</c:v>
                      </c:pt>
                      <c:pt idx="14">
                        <c:v>170.37383700000001</c:v>
                      </c:pt>
                      <c:pt idx="15">
                        <c:v>170.36539900000002</c:v>
                      </c:pt>
                      <c:pt idx="16">
                        <c:v>170.45301500000002</c:v>
                      </c:pt>
                      <c:pt idx="17">
                        <c:v>170.28103300000001</c:v>
                      </c:pt>
                      <c:pt idx="18">
                        <c:v>169.93099600000002</c:v>
                      </c:pt>
                      <c:pt idx="19">
                        <c:v>169.67989800000001</c:v>
                      </c:pt>
                      <c:pt idx="20">
                        <c:v>169.39855600000001</c:v>
                      </c:pt>
                      <c:pt idx="21">
                        <c:v>168.90354600000001</c:v>
                      </c:pt>
                      <c:pt idx="22">
                        <c:v>168.54714600000003</c:v>
                      </c:pt>
                      <c:pt idx="23">
                        <c:v>168.39959400000001</c:v>
                      </c:pt>
                      <c:pt idx="24">
                        <c:v>168.46839600000001</c:v>
                      </c:pt>
                      <c:pt idx="25">
                        <c:v>168.69822400000001</c:v>
                      </c:pt>
                      <c:pt idx="26">
                        <c:v>169.01287500000001</c:v>
                      </c:pt>
                      <c:pt idx="27">
                        <c:v>169.38517400000001</c:v>
                      </c:pt>
                      <c:pt idx="28">
                        <c:v>169.65412600000002</c:v>
                      </c:pt>
                      <c:pt idx="29">
                        <c:v>169.40960400000003</c:v>
                      </c:pt>
                      <c:pt idx="30">
                        <c:v>168.91053400000001</c:v>
                      </c:pt>
                      <c:pt idx="31">
                        <c:v>168.29826000000003</c:v>
                      </c:pt>
                      <c:pt idx="32">
                        <c:v>167.80120500000001</c:v>
                      </c:pt>
                      <c:pt idx="33">
                        <c:v>167.44248600000003</c:v>
                      </c:pt>
                      <c:pt idx="34">
                        <c:v>167.10394000000002</c:v>
                      </c:pt>
                      <c:pt idx="35">
                        <c:v>166.92847900000001</c:v>
                      </c:pt>
                      <c:pt idx="36">
                        <c:v>166.96006400000002</c:v>
                      </c:pt>
                      <c:pt idx="37">
                        <c:v>166.85186400000001</c:v>
                      </c:pt>
                      <c:pt idx="38">
                        <c:v>166.72938200000002</c:v>
                      </c:pt>
                      <c:pt idx="39">
                        <c:v>166.66123600000003</c:v>
                      </c:pt>
                      <c:pt idx="40">
                        <c:v>166.46946400000002</c:v>
                      </c:pt>
                      <c:pt idx="41">
                        <c:v>166.34330400000002</c:v>
                      </c:pt>
                      <c:pt idx="42">
                        <c:v>166.13358700000001</c:v>
                      </c:pt>
                      <c:pt idx="43">
                        <c:v>165.97030300000003</c:v>
                      </c:pt>
                      <c:pt idx="44">
                        <c:v>165.73986500000001</c:v>
                      </c:pt>
                      <c:pt idx="45">
                        <c:v>165.39690800000002</c:v>
                      </c:pt>
                      <c:pt idx="46">
                        <c:v>165.15156200000001</c:v>
                      </c:pt>
                      <c:pt idx="47">
                        <c:v>165.08654400000003</c:v>
                      </c:pt>
                      <c:pt idx="48">
                        <c:v>165.21577100000002</c:v>
                      </c:pt>
                      <c:pt idx="49">
                        <c:v>165.46932600000002</c:v>
                      </c:pt>
                      <c:pt idx="50">
                        <c:v>165.58463700000001</c:v>
                      </c:pt>
                      <c:pt idx="51">
                        <c:v>165.49146700000003</c:v>
                      </c:pt>
                      <c:pt idx="52">
                        <c:v>165.19054800000001</c:v>
                      </c:pt>
                      <c:pt idx="53">
                        <c:v>164.96630500000001</c:v>
                      </c:pt>
                      <c:pt idx="54">
                        <c:v>164.57302500000003</c:v>
                      </c:pt>
                      <c:pt idx="55">
                        <c:v>163.97626900000003</c:v>
                      </c:pt>
                      <c:pt idx="56">
                        <c:v>163.40150100000002</c:v>
                      </c:pt>
                      <c:pt idx="57">
                        <c:v>163.01331800000003</c:v>
                      </c:pt>
                      <c:pt idx="58">
                        <c:v>162.86999200000002</c:v>
                      </c:pt>
                      <c:pt idx="59">
                        <c:v>162.95118400000001</c:v>
                      </c:pt>
                      <c:pt idx="60">
                        <c:v>163.21809100000002</c:v>
                      </c:pt>
                      <c:pt idx="61">
                        <c:v>163.55651500000002</c:v>
                      </c:pt>
                      <c:pt idx="62">
                        <c:v>164.02546400000003</c:v>
                      </c:pt>
                      <c:pt idx="63">
                        <c:v>164.54238600000002</c:v>
                      </c:pt>
                      <c:pt idx="64">
                        <c:v>164.84788200000003</c:v>
                      </c:pt>
                      <c:pt idx="65">
                        <c:v>164.64495500000001</c:v>
                      </c:pt>
                      <c:pt idx="66">
                        <c:v>164.14628300000001</c:v>
                      </c:pt>
                      <c:pt idx="67">
                        <c:v>163.68095100000002</c:v>
                      </c:pt>
                      <c:pt idx="68">
                        <c:v>163.04308700000001</c:v>
                      </c:pt>
                      <c:pt idx="69">
                        <c:v>162.47082200000003</c:v>
                      </c:pt>
                      <c:pt idx="70">
                        <c:v>162.13116100000002</c:v>
                      </c:pt>
                      <c:pt idx="71">
                        <c:v>162.02767600000001</c:v>
                      </c:pt>
                      <c:pt idx="72">
                        <c:v>162.08082200000001</c:v>
                      </c:pt>
                      <c:pt idx="73">
                        <c:v>162.28126200000003</c:v>
                      </c:pt>
                      <c:pt idx="74">
                        <c:v>162.60659500000003</c:v>
                      </c:pt>
                      <c:pt idx="75">
                        <c:v>163.01032700000002</c:v>
                      </c:pt>
                      <c:pt idx="76">
                        <c:v>163.14591600000003</c:v>
                      </c:pt>
                      <c:pt idx="77">
                        <c:v>162.94065500000002</c:v>
                      </c:pt>
                      <c:pt idx="78">
                        <c:v>162.44880300000003</c:v>
                      </c:pt>
                      <c:pt idx="79">
                        <c:v>161.92384000000001</c:v>
                      </c:pt>
                      <c:pt idx="80">
                        <c:v>161.30241100000001</c:v>
                      </c:pt>
                      <c:pt idx="81">
                        <c:v>160.84144300000003</c:v>
                      </c:pt>
                      <c:pt idx="82">
                        <c:v>160.57188100000002</c:v>
                      </c:pt>
                      <c:pt idx="83">
                        <c:v>160.52546400000003</c:v>
                      </c:pt>
                      <c:pt idx="84">
                        <c:v>160.68958700000002</c:v>
                      </c:pt>
                      <c:pt idx="85">
                        <c:v>160.97918400000003</c:v>
                      </c:pt>
                      <c:pt idx="86">
                        <c:v>161.42800600000001</c:v>
                      </c:pt>
                      <c:pt idx="87">
                        <c:v>161.72399600000003</c:v>
                      </c:pt>
                      <c:pt idx="88">
                        <c:v>161.76817000000003</c:v>
                      </c:pt>
                      <c:pt idx="89">
                        <c:v>161.53628200000003</c:v>
                      </c:pt>
                      <c:pt idx="90">
                        <c:v>161.27224400000003</c:v>
                      </c:pt>
                      <c:pt idx="91">
                        <c:v>161.07783200000003</c:v>
                      </c:pt>
                      <c:pt idx="92">
                        <c:v>160.97880200000003</c:v>
                      </c:pt>
                      <c:pt idx="93">
                        <c:v>160.54868700000003</c:v>
                      </c:pt>
                      <c:pt idx="94">
                        <c:v>160.13647100000003</c:v>
                      </c:pt>
                      <c:pt idx="95">
                        <c:v>159.89945600000001</c:v>
                      </c:pt>
                      <c:pt idx="96">
                        <c:v>159.85868500000001</c:v>
                      </c:pt>
                      <c:pt idx="97">
                        <c:v>159.98614200000003</c:v>
                      </c:pt>
                      <c:pt idx="98">
                        <c:v>160.29945000000001</c:v>
                      </c:pt>
                      <c:pt idx="99">
                        <c:v>160.68693200000001</c:v>
                      </c:pt>
                      <c:pt idx="100">
                        <c:v>161.00822100000002</c:v>
                      </c:pt>
                      <c:pt idx="101">
                        <c:v>160.79880900000001</c:v>
                      </c:pt>
                      <c:pt idx="102">
                        <c:v>160.37379100000001</c:v>
                      </c:pt>
                      <c:pt idx="103">
                        <c:v>159.88345000000001</c:v>
                      </c:pt>
                      <c:pt idx="104">
                        <c:v>159.52061100000003</c:v>
                      </c:pt>
                      <c:pt idx="105">
                        <c:v>159.14356700000002</c:v>
                      </c:pt>
                      <c:pt idx="106">
                        <c:v>158.78677000000002</c:v>
                      </c:pt>
                      <c:pt idx="107">
                        <c:v>158.60613700000002</c:v>
                      </c:pt>
                      <c:pt idx="108">
                        <c:v>158.63529600000001</c:v>
                      </c:pt>
                      <c:pt idx="109">
                        <c:v>158.80788800000002</c:v>
                      </c:pt>
                      <c:pt idx="110">
                        <c:v>159.14756400000002</c:v>
                      </c:pt>
                      <c:pt idx="111">
                        <c:v>159.53657200000001</c:v>
                      </c:pt>
                      <c:pt idx="112">
                        <c:v>159.70354900000001</c:v>
                      </c:pt>
                      <c:pt idx="113">
                        <c:v>159.47202700000003</c:v>
                      </c:pt>
                      <c:pt idx="114">
                        <c:v>158.96168200000002</c:v>
                      </c:pt>
                      <c:pt idx="115">
                        <c:v>158.27100800000002</c:v>
                      </c:pt>
                      <c:pt idx="116">
                        <c:v>157.75640500000003</c:v>
                      </c:pt>
                      <c:pt idx="117">
                        <c:v>157.33923000000001</c:v>
                      </c:pt>
                      <c:pt idx="118">
                        <c:v>157.07619900000003</c:v>
                      </c:pt>
                      <c:pt idx="119">
                        <c:v>157.00977800000001</c:v>
                      </c:pt>
                      <c:pt idx="120">
                        <c:v>157.145993</c:v>
                      </c:pt>
                      <c:pt idx="121">
                        <c:v>157.42513700000001</c:v>
                      </c:pt>
                      <c:pt idx="122">
                        <c:v>157.82717600000001</c:v>
                      </c:pt>
                      <c:pt idx="123">
                        <c:v>158.29888600000001</c:v>
                      </c:pt>
                      <c:pt idx="124">
                        <c:v>158.46003400000001</c:v>
                      </c:pt>
                      <c:pt idx="125">
                        <c:v>158.23542400000002</c:v>
                      </c:pt>
                      <c:pt idx="126">
                        <c:v>157.79224800000003</c:v>
                      </c:pt>
                      <c:pt idx="127">
                        <c:v>157.23418900000001</c:v>
                      </c:pt>
                      <c:pt idx="128">
                        <c:v>156.63712700000002</c:v>
                      </c:pt>
                      <c:pt idx="129">
                        <c:v>156.21592400000003</c:v>
                      </c:pt>
                      <c:pt idx="130">
                        <c:v>155.93649000000002</c:v>
                      </c:pt>
                      <c:pt idx="131">
                        <c:v>155.867321</c:v>
                      </c:pt>
                      <c:pt idx="132">
                        <c:v>156.00538300000002</c:v>
                      </c:pt>
                      <c:pt idx="133">
                        <c:v>156.27389200000002</c:v>
                      </c:pt>
                      <c:pt idx="134">
                        <c:v>156.70861500000001</c:v>
                      </c:pt>
                      <c:pt idx="135">
                        <c:v>157.21865500000001</c:v>
                      </c:pt>
                      <c:pt idx="136">
                        <c:v>157.77900400000001</c:v>
                      </c:pt>
                      <c:pt idx="137">
                        <c:v>157.63905000000003</c:v>
                      </c:pt>
                      <c:pt idx="138">
                        <c:v>157.15673500000003</c:v>
                      </c:pt>
                      <c:pt idx="139">
                        <c:v>156.51290600000002</c:v>
                      </c:pt>
                      <c:pt idx="140">
                        <c:v>155.81875300000002</c:v>
                      </c:pt>
                      <c:pt idx="141">
                        <c:v>155.30762900000002</c:v>
                      </c:pt>
                      <c:pt idx="142">
                        <c:v>154.99709700000002</c:v>
                      </c:pt>
                      <c:pt idx="143">
                        <c:v>154.92292400000002</c:v>
                      </c:pt>
                      <c:pt idx="144">
                        <c:v>155.05003000000002</c:v>
                      </c:pt>
                      <c:pt idx="145">
                        <c:v>155.29064600000001</c:v>
                      </c:pt>
                      <c:pt idx="146">
                        <c:v>155.68426200000002</c:v>
                      </c:pt>
                      <c:pt idx="147">
                        <c:v>156.16068700000002</c:v>
                      </c:pt>
                      <c:pt idx="148">
                        <c:v>156.34663100000003</c:v>
                      </c:pt>
                      <c:pt idx="149">
                        <c:v>156.16280800000001</c:v>
                      </c:pt>
                      <c:pt idx="150">
                        <c:v>155.68720700000003</c:v>
                      </c:pt>
                      <c:pt idx="151">
                        <c:v>155.24258100000003</c:v>
                      </c:pt>
                      <c:pt idx="152">
                        <c:v>154.71362000000002</c:v>
                      </c:pt>
                      <c:pt idx="153">
                        <c:v>154.32848800000002</c:v>
                      </c:pt>
                      <c:pt idx="154">
                        <c:v>154.07880800000001</c:v>
                      </c:pt>
                      <c:pt idx="155">
                        <c:v>154.02193900000003</c:v>
                      </c:pt>
                      <c:pt idx="156">
                        <c:v>154.16947600000003</c:v>
                      </c:pt>
                      <c:pt idx="157">
                        <c:v>154.44373700000003</c:v>
                      </c:pt>
                      <c:pt idx="158">
                        <c:v>154.88236700000002</c:v>
                      </c:pt>
                      <c:pt idx="159">
                        <c:v>155.37437100000002</c:v>
                      </c:pt>
                      <c:pt idx="160">
                        <c:v>155.55404300000001</c:v>
                      </c:pt>
                      <c:pt idx="161">
                        <c:v>155.34745500000002</c:v>
                      </c:pt>
                      <c:pt idx="162">
                        <c:v>154.93351400000003</c:v>
                      </c:pt>
                      <c:pt idx="163">
                        <c:v>154.41735500000001</c:v>
                      </c:pt>
                      <c:pt idx="164">
                        <c:v>153.87183800000003</c:v>
                      </c:pt>
                      <c:pt idx="165">
                        <c:v>153.43836600000003</c:v>
                      </c:pt>
                      <c:pt idx="166">
                        <c:v>153.15806200000003</c:v>
                      </c:pt>
                      <c:pt idx="167">
                        <c:v>153.09309100000002</c:v>
                      </c:pt>
                      <c:pt idx="168">
                        <c:v>153.23891900000001</c:v>
                      </c:pt>
                      <c:pt idx="169">
                        <c:v>153.53283400000001</c:v>
                      </c:pt>
                      <c:pt idx="170">
                        <c:v>153.98484500000001</c:v>
                      </c:pt>
                      <c:pt idx="171">
                        <c:v>154.50881600000002</c:v>
                      </c:pt>
                      <c:pt idx="172">
                        <c:v>154.95072600000003</c:v>
                      </c:pt>
                      <c:pt idx="173">
                        <c:v>154.79887100000002</c:v>
                      </c:pt>
                      <c:pt idx="174">
                        <c:v>154.50591700000001</c:v>
                      </c:pt>
                      <c:pt idx="175">
                        <c:v>154.24934100000002</c:v>
                      </c:pt>
                      <c:pt idx="176">
                        <c:v>154.08599500000003</c:v>
                      </c:pt>
                      <c:pt idx="177">
                        <c:v>153.51966500000003</c:v>
                      </c:pt>
                      <c:pt idx="178">
                        <c:v>153.05051800000001</c:v>
                      </c:pt>
                      <c:pt idx="179">
                        <c:v>152.78828100000001</c:v>
                      </c:pt>
                      <c:pt idx="180">
                        <c:v>152.72794800000003</c:v>
                      </c:pt>
                      <c:pt idx="181">
                        <c:v>152.84580700000001</c:v>
                      </c:pt>
                      <c:pt idx="182">
                        <c:v>153.15665900000002</c:v>
                      </c:pt>
                      <c:pt idx="183">
                        <c:v>153.54832100000002</c:v>
                      </c:pt>
                      <c:pt idx="184">
                        <c:v>154.00368900000001</c:v>
                      </c:pt>
                      <c:pt idx="185">
                        <c:v>153.84806500000002</c:v>
                      </c:pt>
                      <c:pt idx="186">
                        <c:v>153.30825500000003</c:v>
                      </c:pt>
                      <c:pt idx="187">
                        <c:v>152.77534100000003</c:v>
                      </c:pt>
                      <c:pt idx="188">
                        <c:v>152.15081500000002</c:v>
                      </c:pt>
                      <c:pt idx="189">
                        <c:v>151.67088000000001</c:v>
                      </c:pt>
                      <c:pt idx="190">
                        <c:v>151.37768200000002</c:v>
                      </c:pt>
                      <c:pt idx="191">
                        <c:v>151.31300000000002</c:v>
                      </c:pt>
                      <c:pt idx="192">
                        <c:v>151.45831000000001</c:v>
                      </c:pt>
                      <c:pt idx="193">
                        <c:v>151.73695000000001</c:v>
                      </c:pt>
                      <c:pt idx="194">
                        <c:v>152.18662700000002</c:v>
                      </c:pt>
                      <c:pt idx="195">
                        <c:v>152.715619</c:v>
                      </c:pt>
                      <c:pt idx="196">
                        <c:v>152.59895000000003</c:v>
                      </c:pt>
                      <c:pt idx="197">
                        <c:v>152.35340500000001</c:v>
                      </c:pt>
                      <c:pt idx="198">
                        <c:v>151.95177900000002</c:v>
                      </c:pt>
                      <c:pt idx="199">
                        <c:v>151.42825000000002</c:v>
                      </c:pt>
                      <c:pt idx="200">
                        <c:v>150.83979500000001</c:v>
                      </c:pt>
                      <c:pt idx="201">
                        <c:v>150.39164400000001</c:v>
                      </c:pt>
                      <c:pt idx="202">
                        <c:v>150.19227300000003</c:v>
                      </c:pt>
                      <c:pt idx="203">
                        <c:v>150.230298</c:v>
                      </c:pt>
                      <c:pt idx="204">
                        <c:v>150.45303000000001</c:v>
                      </c:pt>
                      <c:pt idx="205">
                        <c:v>150.75394900000001</c:v>
                      </c:pt>
                      <c:pt idx="206">
                        <c:v>151.19520200000002</c:v>
                      </c:pt>
                      <c:pt idx="207">
                        <c:v>151.49560200000002</c:v>
                      </c:pt>
                      <c:pt idx="208">
                        <c:v>151.59835500000003</c:v>
                      </c:pt>
                      <c:pt idx="209">
                        <c:v>151.47753600000001</c:v>
                      </c:pt>
                      <c:pt idx="210">
                        <c:v>151.21578600000001</c:v>
                      </c:pt>
                      <c:pt idx="211">
                        <c:v>151.00387200000003</c:v>
                      </c:pt>
                      <c:pt idx="212">
                        <c:v>150.77532600000001</c:v>
                      </c:pt>
                      <c:pt idx="213">
                        <c:v>150.55897200000001</c:v>
                      </c:pt>
                      <c:pt idx="214">
                        <c:v>150.32194200000001</c:v>
                      </c:pt>
                      <c:pt idx="215">
                        <c:v>150.22736800000001</c:v>
                      </c:pt>
                      <c:pt idx="216">
                        <c:v>150.00155300000003</c:v>
                      </c:pt>
                      <c:pt idx="217">
                        <c:v>149.88045900000003</c:v>
                      </c:pt>
                      <c:pt idx="218">
                        <c:v>149.92768500000003</c:v>
                      </c:pt>
                      <c:pt idx="219">
                        <c:v>150.12916200000001</c:v>
                      </c:pt>
                      <c:pt idx="220">
                        <c:v>150.16547800000001</c:v>
                      </c:pt>
                      <c:pt idx="221">
                        <c:v>150.13622700000002</c:v>
                      </c:pt>
                      <c:pt idx="222">
                        <c:v>150.05781200000001</c:v>
                      </c:pt>
                      <c:pt idx="223">
                        <c:v>149.94462200000001</c:v>
                      </c:pt>
                      <c:pt idx="224">
                        <c:v>149.81394600000002</c:v>
                      </c:pt>
                      <c:pt idx="225">
                        <c:v>149.62302800000001</c:v>
                      </c:pt>
                      <c:pt idx="226">
                        <c:v>149.42286300000001</c:v>
                      </c:pt>
                      <c:pt idx="227">
                        <c:v>149.36622300000002</c:v>
                      </c:pt>
                      <c:pt idx="228">
                        <c:v>149.49212300000002</c:v>
                      </c:pt>
                      <c:pt idx="229">
                        <c:v>149.74165000000002</c:v>
                      </c:pt>
                      <c:pt idx="230">
                        <c:v>150.15668900000003</c:v>
                      </c:pt>
                      <c:pt idx="231">
                        <c:v>150.40043300000002</c:v>
                      </c:pt>
                      <c:pt idx="232">
                        <c:v>150.67159700000002</c:v>
                      </c:pt>
                      <c:pt idx="233">
                        <c:v>150.53326100000001</c:v>
                      </c:pt>
                      <c:pt idx="234">
                        <c:v>150.19257800000003</c:v>
                      </c:pt>
                      <c:pt idx="235">
                        <c:v>149.75784000000002</c:v>
                      </c:pt>
                      <c:pt idx="236">
                        <c:v>149.29519300000001</c:v>
                      </c:pt>
                      <c:pt idx="237">
                        <c:v>148.80207500000003</c:v>
                      </c:pt>
                      <c:pt idx="238">
                        <c:v>148.49990500000001</c:v>
                      </c:pt>
                      <c:pt idx="239">
                        <c:v>148.42142900000002</c:v>
                      </c:pt>
                      <c:pt idx="240">
                        <c:v>148.55700300000001</c:v>
                      </c:pt>
                      <c:pt idx="241">
                        <c:v>148.82377300000002</c:v>
                      </c:pt>
                      <c:pt idx="242">
                        <c:v>149.24296200000001</c:v>
                      </c:pt>
                      <c:pt idx="243">
                        <c:v>149.72001300000002</c:v>
                      </c:pt>
                      <c:pt idx="244">
                        <c:v>149.90246200000001</c:v>
                      </c:pt>
                      <c:pt idx="245">
                        <c:v>149.71462700000001</c:v>
                      </c:pt>
                      <c:pt idx="246">
                        <c:v>149.23286100000001</c:v>
                      </c:pt>
                      <c:pt idx="247">
                        <c:v>148.54282800000001</c:v>
                      </c:pt>
                      <c:pt idx="248">
                        <c:v>147.96984500000002</c:v>
                      </c:pt>
                      <c:pt idx="249">
                        <c:v>147.57185000000001</c:v>
                      </c:pt>
                      <c:pt idx="250">
                        <c:v>147.40684200000001</c:v>
                      </c:pt>
                      <c:pt idx="251">
                        <c:v>147.39562700000002</c:v>
                      </c:pt>
                      <c:pt idx="252">
                        <c:v>147.56432800000002</c:v>
                      </c:pt>
                      <c:pt idx="253">
                        <c:v>147.83698700000002</c:v>
                      </c:pt>
                      <c:pt idx="254">
                        <c:v>148.248974</c:v>
                      </c:pt>
                      <c:pt idx="255">
                        <c:v>148.72482000000002</c:v>
                      </c:pt>
                      <c:pt idx="256">
                        <c:v>148.90380500000001</c:v>
                      </c:pt>
                      <c:pt idx="257">
                        <c:v>148.70992700000002</c:v>
                      </c:pt>
                      <c:pt idx="258">
                        <c:v>148.20374700000002</c:v>
                      </c:pt>
                      <c:pt idx="259">
                        <c:v>147.677502</c:v>
                      </c:pt>
                      <c:pt idx="260">
                        <c:v>147.04687200000001</c:v>
                      </c:pt>
                      <c:pt idx="261">
                        <c:v>146.54209600000002</c:v>
                      </c:pt>
                      <c:pt idx="262">
                        <c:v>146.27599800000002</c:v>
                      </c:pt>
                      <c:pt idx="263">
                        <c:v>146.24654800000002</c:v>
                      </c:pt>
                      <c:pt idx="264">
                        <c:v>146.43275100000002</c:v>
                      </c:pt>
                      <c:pt idx="265">
                        <c:v>146.63709700000001</c:v>
                      </c:pt>
                      <c:pt idx="266">
                        <c:v>146.95902700000002</c:v>
                      </c:pt>
                      <c:pt idx="267">
                        <c:v>147.35981400000003</c:v>
                      </c:pt>
                      <c:pt idx="268">
                        <c:v>147.53370300000003</c:v>
                      </c:pt>
                      <c:pt idx="269">
                        <c:v>147.41012200000003</c:v>
                      </c:pt>
                      <c:pt idx="270">
                        <c:v>147.117062</c:v>
                      </c:pt>
                      <c:pt idx="271">
                        <c:v>146.73101500000001</c:v>
                      </c:pt>
                      <c:pt idx="272">
                        <c:v>146.30952100000002</c:v>
                      </c:pt>
                      <c:pt idx="273">
                        <c:v>145.84887400000002</c:v>
                      </c:pt>
                      <c:pt idx="274">
                        <c:v>145.57287300000002</c:v>
                      </c:pt>
                      <c:pt idx="275">
                        <c:v>145.51450800000001</c:v>
                      </c:pt>
                      <c:pt idx="276">
                        <c:v>145.66402900000003</c:v>
                      </c:pt>
                      <c:pt idx="277">
                        <c:v>145.741803</c:v>
                      </c:pt>
                      <c:pt idx="278">
                        <c:v>145.89634400000003</c:v>
                      </c:pt>
                      <c:pt idx="279">
                        <c:v>146.15154700000002</c:v>
                      </c:pt>
                      <c:pt idx="280">
                        <c:v>146.28019400000002</c:v>
                      </c:pt>
                      <c:pt idx="281">
                        <c:v>146.22230200000001</c:v>
                      </c:pt>
                      <c:pt idx="282">
                        <c:v>146.04888600000001</c:v>
                      </c:pt>
                      <c:pt idx="283">
                        <c:v>145.80378400000001</c:v>
                      </c:pt>
                      <c:pt idx="284">
                        <c:v>145.52433400000001</c:v>
                      </c:pt>
                      <c:pt idx="285">
                        <c:v>145.20921000000001</c:v>
                      </c:pt>
                      <c:pt idx="286">
                        <c:v>145.05042700000001</c:v>
                      </c:pt>
                      <c:pt idx="287">
                        <c:v>145.00678700000003</c:v>
                      </c:pt>
                      <c:pt idx="288">
                        <c:v>145.13772200000002</c:v>
                      </c:pt>
                      <c:pt idx="289">
                        <c:v>145.39344500000001</c:v>
                      </c:pt>
                      <c:pt idx="290">
                        <c:v>145.81611300000003</c:v>
                      </c:pt>
                      <c:pt idx="291">
                        <c:v>146.31860000000003</c:v>
                      </c:pt>
                      <c:pt idx="292">
                        <c:v>146.16314400000002</c:v>
                      </c:pt>
                      <c:pt idx="293">
                        <c:v>145.89074400000001</c:v>
                      </c:pt>
                      <c:pt idx="294">
                        <c:v>145.52612000000002</c:v>
                      </c:pt>
                      <c:pt idx="295">
                        <c:v>145.11132500000002</c:v>
                      </c:pt>
                      <c:pt idx="296">
                        <c:v>144.68815300000003</c:v>
                      </c:pt>
                      <c:pt idx="297">
                        <c:v>144.24187900000001</c:v>
                      </c:pt>
                      <c:pt idx="298">
                        <c:v>143.97456000000003</c:v>
                      </c:pt>
                      <c:pt idx="299">
                        <c:v>143.91607300000001</c:v>
                      </c:pt>
                      <c:pt idx="300">
                        <c:v>144.06196300000002</c:v>
                      </c:pt>
                      <c:pt idx="301">
                        <c:v>144.32308600000002</c:v>
                      </c:pt>
                      <c:pt idx="302">
                        <c:v>144.67153600000003</c:v>
                      </c:pt>
                      <c:pt idx="303">
                        <c:v>145.06879900000001</c:v>
                      </c:pt>
                      <c:pt idx="304">
                        <c:v>145.55115900000001</c:v>
                      </c:pt>
                      <c:pt idx="305">
                        <c:v>145.46406200000001</c:v>
                      </c:pt>
                      <c:pt idx="306">
                        <c:v>145.10163500000002</c:v>
                      </c:pt>
                      <c:pt idx="307">
                        <c:v>144.67660200000003</c:v>
                      </c:pt>
                      <c:pt idx="308">
                        <c:v>144.21380300000001</c:v>
                      </c:pt>
                      <c:pt idx="309">
                        <c:v>143.702054</c:v>
                      </c:pt>
                      <c:pt idx="310">
                        <c:v>143.37269300000003</c:v>
                      </c:pt>
                      <c:pt idx="311">
                        <c:v>143.26286000000002</c:v>
                      </c:pt>
                      <c:pt idx="312">
                        <c:v>143.37290600000003</c:v>
                      </c:pt>
                      <c:pt idx="313">
                        <c:v>143.62363900000003</c:v>
                      </c:pt>
                      <c:pt idx="314">
                        <c:v>143.65990900000003</c:v>
                      </c:pt>
                      <c:pt idx="315">
                        <c:v>143.72541500000003</c:v>
                      </c:pt>
                      <c:pt idx="316">
                        <c:v>143.88966000000002</c:v>
                      </c:pt>
                      <c:pt idx="317">
                        <c:v>143.81892100000002</c:v>
                      </c:pt>
                      <c:pt idx="318">
                        <c:v>143.64706100000001</c:v>
                      </c:pt>
                      <c:pt idx="319">
                        <c:v>143.43589400000002</c:v>
                      </c:pt>
                      <c:pt idx="320">
                        <c:v>143.21778500000002</c:v>
                      </c:pt>
                      <c:pt idx="321">
                        <c:v>142.98925400000002</c:v>
                      </c:pt>
                      <c:pt idx="322">
                        <c:v>142.772839</c:v>
                      </c:pt>
                      <c:pt idx="323">
                        <c:v>142.68247600000001</c:v>
                      </c:pt>
                      <c:pt idx="324">
                        <c:v>142.76351600000001</c:v>
                      </c:pt>
                      <c:pt idx="325">
                        <c:v>142.93417000000002</c:v>
                      </c:pt>
                      <c:pt idx="326">
                        <c:v>143.23360900000003</c:v>
                      </c:pt>
                      <c:pt idx="327">
                        <c:v>143.56779100000003</c:v>
                      </c:pt>
                      <c:pt idx="328">
                        <c:v>143.85833400000001</c:v>
                      </c:pt>
                      <c:pt idx="329">
                        <c:v>143.73679800000002</c:v>
                      </c:pt>
                      <c:pt idx="330">
                        <c:v>143.36306400000001</c:v>
                      </c:pt>
                      <c:pt idx="331">
                        <c:v>142.83506400000002</c:v>
                      </c:pt>
                      <c:pt idx="332">
                        <c:v>142.23023700000002</c:v>
                      </c:pt>
                      <c:pt idx="333">
                        <c:v>141.77670000000001</c:v>
                      </c:pt>
                      <c:pt idx="334">
                        <c:v>141.53353500000003</c:v>
                      </c:pt>
                      <c:pt idx="335">
                        <c:v>141.51574400000001</c:v>
                      </c:pt>
                      <c:pt idx="336">
                        <c:v>141.70641800000001</c:v>
                      </c:pt>
                      <c:pt idx="337">
                        <c:v>142.02183200000002</c:v>
                      </c:pt>
                      <c:pt idx="338">
                        <c:v>142.50466600000001</c:v>
                      </c:pt>
                      <c:pt idx="339">
                        <c:v>143.06182500000003</c:v>
                      </c:pt>
                      <c:pt idx="340">
                        <c:v>143.30965800000001</c:v>
                      </c:pt>
                      <c:pt idx="341">
                        <c:v>143.161618</c:v>
                      </c:pt>
                      <c:pt idx="342">
                        <c:v>142.83953500000001</c:v>
                      </c:pt>
                      <c:pt idx="343">
                        <c:v>142.45142800000002</c:v>
                      </c:pt>
                      <c:pt idx="344">
                        <c:v>142.19752200000002</c:v>
                      </c:pt>
                      <c:pt idx="345">
                        <c:v>142.01046400000001</c:v>
                      </c:pt>
                      <c:pt idx="346">
                        <c:v>141.87987900000002</c:v>
                      </c:pt>
                      <c:pt idx="347">
                        <c:v>141.76261600000001</c:v>
                      </c:pt>
                      <c:pt idx="348">
                        <c:v>141.79363700000002</c:v>
                      </c:pt>
                      <c:pt idx="349">
                        <c:v>141.96130000000002</c:v>
                      </c:pt>
                      <c:pt idx="350">
                        <c:v>142.04713100000001</c:v>
                      </c:pt>
                      <c:pt idx="351">
                        <c:v>142.18676400000001</c:v>
                      </c:pt>
                      <c:pt idx="352">
                        <c:v>142.19794900000002</c:v>
                      </c:pt>
                      <c:pt idx="353">
                        <c:v>142.04528500000001</c:v>
                      </c:pt>
                      <c:pt idx="354">
                        <c:v>141.77863700000003</c:v>
                      </c:pt>
                      <c:pt idx="355">
                        <c:v>141.43969400000003</c:v>
                      </c:pt>
                      <c:pt idx="356">
                        <c:v>141.18220200000002</c:v>
                      </c:pt>
                      <c:pt idx="357">
                        <c:v>140.99905100000001</c:v>
                      </c:pt>
                      <c:pt idx="358">
                        <c:v>140.80714100000003</c:v>
                      </c:pt>
                      <c:pt idx="359">
                        <c:v>140.75397900000002</c:v>
                      </c:pt>
                      <c:pt idx="360">
                        <c:v>140.87974200000002</c:v>
                      </c:pt>
                      <c:pt idx="361">
                        <c:v>141.13985900000003</c:v>
                      </c:pt>
                      <c:pt idx="362">
                        <c:v>141.54905400000001</c:v>
                      </c:pt>
                      <c:pt idx="363">
                        <c:v>142.04140900000002</c:v>
                      </c:pt>
                      <c:pt idx="364">
                        <c:v>142.25027100000003</c:v>
                      </c:pt>
                      <c:pt idx="365">
                        <c:v>142.09409800000003</c:v>
                      </c:pt>
                      <c:pt idx="366">
                        <c:v>141.76720900000001</c:v>
                      </c:pt>
                      <c:pt idx="367">
                        <c:v>141.36654300000001</c:v>
                      </c:pt>
                      <c:pt idx="368">
                        <c:v>140.95203800000002</c:v>
                      </c:pt>
                      <c:pt idx="369">
                        <c:v>140.52038200000001</c:v>
                      </c:pt>
                      <c:pt idx="370">
                        <c:v>140.27557000000002</c:v>
                      </c:pt>
                      <c:pt idx="371">
                        <c:v>140.20367100000001</c:v>
                      </c:pt>
                      <c:pt idx="372">
                        <c:v>140.32581800000003</c:v>
                      </c:pt>
                      <c:pt idx="373">
                        <c:v>140.41294500000001</c:v>
                      </c:pt>
                      <c:pt idx="374">
                        <c:v>140.59505900000002</c:v>
                      </c:pt>
                      <c:pt idx="375">
                        <c:v>140.77406000000002</c:v>
                      </c:pt>
                      <c:pt idx="376">
                        <c:v>140.84245000000001</c:v>
                      </c:pt>
                      <c:pt idx="377">
                        <c:v>140.78048400000003</c:v>
                      </c:pt>
                      <c:pt idx="378">
                        <c:v>140.53864700000003</c:v>
                      </c:pt>
                      <c:pt idx="379">
                        <c:v>140.30369200000001</c:v>
                      </c:pt>
                      <c:pt idx="380">
                        <c:v>140.08550700000001</c:v>
                      </c:pt>
                      <c:pt idx="381">
                        <c:v>139.75748900000002</c:v>
                      </c:pt>
                      <c:pt idx="382">
                        <c:v>139.56503000000001</c:v>
                      </c:pt>
                      <c:pt idx="383">
                        <c:v>139.55256300000002</c:v>
                      </c:pt>
                      <c:pt idx="384">
                        <c:v>139.72942800000001</c:v>
                      </c:pt>
                      <c:pt idx="385">
                        <c:v>140.02839300000002</c:v>
                      </c:pt>
                      <c:pt idx="386">
                        <c:v>140.49664000000001</c:v>
                      </c:pt>
                      <c:pt idx="387">
                        <c:v>141.00452800000002</c:v>
                      </c:pt>
                      <c:pt idx="388">
                        <c:v>140.89474200000001</c:v>
                      </c:pt>
                      <c:pt idx="389">
                        <c:v>140.67715100000001</c:v>
                      </c:pt>
                      <c:pt idx="390">
                        <c:v>140.48826300000002</c:v>
                      </c:pt>
                      <c:pt idx="391">
                        <c:v>140.38482300000001</c:v>
                      </c:pt>
                      <c:pt idx="392">
                        <c:v>140.37942200000001</c:v>
                      </c:pt>
                      <c:pt idx="393">
                        <c:v>140.52183200000002</c:v>
                      </c:pt>
                      <c:pt idx="394">
                        <c:v>140.35407700000002</c:v>
                      </c:pt>
                      <c:pt idx="395">
                        <c:v>140.15289000000001</c:v>
                      </c:pt>
                      <c:pt idx="396">
                        <c:v>139.79227900000001</c:v>
                      </c:pt>
                      <c:pt idx="397">
                        <c:v>139.55186100000003</c:v>
                      </c:pt>
                      <c:pt idx="398">
                        <c:v>139.46172800000002</c:v>
                      </c:pt>
                      <c:pt idx="399">
                        <c:v>139.53509200000002</c:v>
                      </c:pt>
                      <c:pt idx="400">
                        <c:v>139.47277500000001</c:v>
                      </c:pt>
                      <c:pt idx="401">
                        <c:v>139.39315500000001</c:v>
                      </c:pt>
                      <c:pt idx="402">
                        <c:v>139.11153800000002</c:v>
                      </c:pt>
                      <c:pt idx="403">
                        <c:v>138.82377300000002</c:v>
                      </c:pt>
                      <c:pt idx="404">
                        <c:v>138.68110300000001</c:v>
                      </c:pt>
                      <c:pt idx="405">
                        <c:v>138.67098700000003</c:v>
                      </c:pt>
                      <c:pt idx="406">
                        <c:v>138.81782200000001</c:v>
                      </c:pt>
                      <c:pt idx="407">
                        <c:v>138.85152900000003</c:v>
                      </c:pt>
                      <c:pt idx="408">
                        <c:v>138.96439800000002</c:v>
                      </c:pt>
                      <c:pt idx="409">
                        <c:v>138.89664900000002</c:v>
                      </c:pt>
                      <c:pt idx="410">
                        <c:v>138.88399900000002</c:v>
                      </c:pt>
                      <c:pt idx="411">
                        <c:v>138.98536300000001</c:v>
                      </c:pt>
                      <c:pt idx="412">
                        <c:v>138.90298100000001</c:v>
                      </c:pt>
                      <c:pt idx="413">
                        <c:v>138.81759300000002</c:v>
                      </c:pt>
                      <c:pt idx="414">
                        <c:v>138.61970200000002</c:v>
                      </c:pt>
                      <c:pt idx="415">
                        <c:v>138.29546800000003</c:v>
                      </c:pt>
                      <c:pt idx="416">
                        <c:v>137.87600400000002</c:v>
                      </c:pt>
                      <c:pt idx="417">
                        <c:v>137.55686600000001</c:v>
                      </c:pt>
                      <c:pt idx="418">
                        <c:v>137.42330600000003</c:v>
                      </c:pt>
                      <c:pt idx="419">
                        <c:v>137.48692000000003</c:v>
                      </c:pt>
                      <c:pt idx="420">
                        <c:v>137.71229200000002</c:v>
                      </c:pt>
                      <c:pt idx="421">
                        <c:v>137.98598900000002</c:v>
                      </c:pt>
                      <c:pt idx="422">
                        <c:v>138.38554000000002</c:v>
                      </c:pt>
                      <c:pt idx="423">
                        <c:v>138.86042400000002</c:v>
                      </c:pt>
                      <c:pt idx="424">
                        <c:v>139.08938300000003</c:v>
                      </c:pt>
                      <c:pt idx="425">
                        <c:v>138.998715</c:v>
                      </c:pt>
                      <c:pt idx="426">
                        <c:v>138.60369500000002</c:v>
                      </c:pt>
                      <c:pt idx="427">
                        <c:v>138.18993800000001</c:v>
                      </c:pt>
                      <c:pt idx="428">
                        <c:v>137.91911000000002</c:v>
                      </c:pt>
                      <c:pt idx="429">
                        <c:v>137.52253400000001</c:v>
                      </c:pt>
                      <c:pt idx="430">
                        <c:v>137.27439500000003</c:v>
                      </c:pt>
                      <c:pt idx="431">
                        <c:v>137.22202700000003</c:v>
                      </c:pt>
                      <c:pt idx="432">
                        <c:v>137.36311000000001</c:v>
                      </c:pt>
                      <c:pt idx="433">
                        <c:v>137.62742300000002</c:v>
                      </c:pt>
                      <c:pt idx="434">
                        <c:v>137.76652200000001</c:v>
                      </c:pt>
                      <c:pt idx="435">
                        <c:v>137.79682600000001</c:v>
                      </c:pt>
                      <c:pt idx="436">
                        <c:v>137.771252</c:v>
                      </c:pt>
                      <c:pt idx="437">
                        <c:v>137.68464300000002</c:v>
                      </c:pt>
                      <c:pt idx="438">
                        <c:v>137.44534000000002</c:v>
                      </c:pt>
                      <c:pt idx="439">
                        <c:v>137.05465400000003</c:v>
                      </c:pt>
                      <c:pt idx="440">
                        <c:v>136.68725200000003</c:v>
                      </c:pt>
                      <c:pt idx="441">
                        <c:v>136.35891400000003</c:v>
                      </c:pt>
                      <c:pt idx="442">
                        <c:v>136.21198700000002</c:v>
                      </c:pt>
                      <c:pt idx="443">
                        <c:v>136.26301200000003</c:v>
                      </c:pt>
                      <c:pt idx="444">
                        <c:v>136.49856200000002</c:v>
                      </c:pt>
                      <c:pt idx="445">
                        <c:v>136.82384900000002</c:v>
                      </c:pt>
                      <c:pt idx="446">
                        <c:v>137.30012200000002</c:v>
                      </c:pt>
                      <c:pt idx="447">
                        <c:v>137.84745500000002</c:v>
                      </c:pt>
                      <c:pt idx="448">
                        <c:v>137.92489300000003</c:v>
                      </c:pt>
                      <c:pt idx="449">
                        <c:v>137.76809400000002</c:v>
                      </c:pt>
                      <c:pt idx="450">
                        <c:v>137.41712600000002</c:v>
                      </c:pt>
                      <c:pt idx="451">
                        <c:v>136.92437400000003</c:v>
                      </c:pt>
                      <c:pt idx="452">
                        <c:v>136.55360100000001</c:v>
                      </c:pt>
                      <c:pt idx="453">
                        <c:v>136.13944700000002</c:v>
                      </c:pt>
                      <c:pt idx="454">
                        <c:v>135.90075300000001</c:v>
                      </c:pt>
                      <c:pt idx="455">
                        <c:v>135.864743</c:v>
                      </c:pt>
                      <c:pt idx="456">
                        <c:v>136.01041800000002</c:v>
                      </c:pt>
                      <c:pt idx="457">
                        <c:v>136.27682200000001</c:v>
                      </c:pt>
                      <c:pt idx="458">
                        <c:v>136.69256300000001</c:v>
                      </c:pt>
                      <c:pt idx="459">
                        <c:v>137.17310800000001</c:v>
                      </c:pt>
                      <c:pt idx="460">
                        <c:v>137.38825700000001</c:v>
                      </c:pt>
                      <c:pt idx="461">
                        <c:v>137.26453800000002</c:v>
                      </c:pt>
                      <c:pt idx="462">
                        <c:v>136.84403700000001</c:v>
                      </c:pt>
                      <c:pt idx="463">
                        <c:v>136.43868700000002</c:v>
                      </c:pt>
                      <c:pt idx="464">
                        <c:v>135.92139900000001</c:v>
                      </c:pt>
                      <c:pt idx="465">
                        <c:v>135.51298200000002</c:v>
                      </c:pt>
                      <c:pt idx="466">
                        <c:v>135.28963900000002</c:v>
                      </c:pt>
                      <c:pt idx="467">
                        <c:v>135.26778800000002</c:v>
                      </c:pt>
                      <c:pt idx="468">
                        <c:v>135.44474500000001</c:v>
                      </c:pt>
                      <c:pt idx="469">
                        <c:v>135.74366400000002</c:v>
                      </c:pt>
                      <c:pt idx="470">
                        <c:v>136.19315800000001</c:v>
                      </c:pt>
                      <c:pt idx="471">
                        <c:v>136.70357900000002</c:v>
                      </c:pt>
                      <c:pt idx="472">
                        <c:v>136.932095</c:v>
                      </c:pt>
                      <c:pt idx="473">
                        <c:v>136.80292900000001</c:v>
                      </c:pt>
                      <c:pt idx="474">
                        <c:v>136.65043300000002</c:v>
                      </c:pt>
                      <c:pt idx="475">
                        <c:v>136.58952000000002</c:v>
                      </c:pt>
                      <c:pt idx="476">
                        <c:v>136.07352900000001</c:v>
                      </c:pt>
                      <c:pt idx="477">
                        <c:v>135.55782700000003</c:v>
                      </c:pt>
                      <c:pt idx="478">
                        <c:v>135.24242800000002</c:v>
                      </c:pt>
                      <c:pt idx="479">
                        <c:v>135.12661400000002</c:v>
                      </c:pt>
                      <c:pt idx="480">
                        <c:v>135.22053200000002</c:v>
                      </c:pt>
                      <c:pt idx="481">
                        <c:v>135.45690600000003</c:v>
                      </c:pt>
                      <c:pt idx="482">
                        <c:v>135.87035800000001</c:v>
                      </c:pt>
                      <c:pt idx="483">
                        <c:v>136.14204100000001</c:v>
                      </c:pt>
                      <c:pt idx="484">
                        <c:v>136.20873700000001</c:v>
                      </c:pt>
                      <c:pt idx="485">
                        <c:v>136.07372700000002</c:v>
                      </c:pt>
                      <c:pt idx="486">
                        <c:v>135.931836</c:v>
                      </c:pt>
                      <c:pt idx="487">
                        <c:v>135.85442800000001</c:v>
                      </c:pt>
                      <c:pt idx="488">
                        <c:v>135.85508400000001</c:v>
                      </c:pt>
                      <c:pt idx="489">
                        <c:v>135.44292900000002</c:v>
                      </c:pt>
                      <c:pt idx="490">
                        <c:v>135.08729200000002</c:v>
                      </c:pt>
                      <c:pt idx="491">
                        <c:v>134.90195900000001</c:v>
                      </c:pt>
                      <c:pt idx="492">
                        <c:v>134.89892200000003</c:v>
                      </c:pt>
                      <c:pt idx="493">
                        <c:v>135.02216800000002</c:v>
                      </c:pt>
                      <c:pt idx="494">
                        <c:v>135.28680100000003</c:v>
                      </c:pt>
                      <c:pt idx="495">
                        <c:v>135.61721500000002</c:v>
                      </c:pt>
                      <c:pt idx="496">
                        <c:v>135.98809500000002</c:v>
                      </c:pt>
                      <c:pt idx="497">
                        <c:v>135.900586</c:v>
                      </c:pt>
                      <c:pt idx="498">
                        <c:v>135.51403500000001</c:v>
                      </c:pt>
                      <c:pt idx="499">
                        <c:v>134.92574700000003</c:v>
                      </c:pt>
                      <c:pt idx="500">
                        <c:v>134.39112500000002</c:v>
                      </c:pt>
                      <c:pt idx="501">
                        <c:v>133.97791700000002</c:v>
                      </c:pt>
                      <c:pt idx="502">
                        <c:v>133.74633500000002</c:v>
                      </c:pt>
                      <c:pt idx="503">
                        <c:v>133.72630000000001</c:v>
                      </c:pt>
                      <c:pt idx="504">
                        <c:v>133.89774700000001</c:v>
                      </c:pt>
                      <c:pt idx="505">
                        <c:v>134.19941400000002</c:v>
                      </c:pt>
                      <c:pt idx="506">
                        <c:v>134.62763600000002</c:v>
                      </c:pt>
                      <c:pt idx="507">
                        <c:v>135.08138700000001</c:v>
                      </c:pt>
                      <c:pt idx="508">
                        <c:v>135.55575200000001</c:v>
                      </c:pt>
                      <c:pt idx="509">
                        <c:v>135.47636100000003</c:v>
                      </c:pt>
                      <c:pt idx="510">
                        <c:v>135.09245000000001</c:v>
                      </c:pt>
                      <c:pt idx="511">
                        <c:v>134.53234500000002</c:v>
                      </c:pt>
                      <c:pt idx="512">
                        <c:v>133.88689800000003</c:v>
                      </c:pt>
                      <c:pt idx="513">
                        <c:v>133.37969600000002</c:v>
                      </c:pt>
                      <c:pt idx="514">
                        <c:v>133.115002</c:v>
                      </c:pt>
                      <c:pt idx="515">
                        <c:v>133.07471900000002</c:v>
                      </c:pt>
                      <c:pt idx="516">
                        <c:v>133.24415300000001</c:v>
                      </c:pt>
                      <c:pt idx="517">
                        <c:v>133.54023400000003</c:v>
                      </c:pt>
                      <c:pt idx="518">
                        <c:v>134.00146100000001</c:v>
                      </c:pt>
                      <c:pt idx="519">
                        <c:v>134.30454700000001</c:v>
                      </c:pt>
                      <c:pt idx="520">
                        <c:v>134.39080500000003</c:v>
                      </c:pt>
                      <c:pt idx="521">
                        <c:v>134.26472100000001</c:v>
                      </c:pt>
                      <c:pt idx="522">
                        <c:v>133.967724</c:v>
                      </c:pt>
                      <c:pt idx="523">
                        <c:v>133.54864200000003</c:v>
                      </c:pt>
                      <c:pt idx="524">
                        <c:v>133.06161200000003</c:v>
                      </c:pt>
                      <c:pt idx="525">
                        <c:v>132.65171500000002</c:v>
                      </c:pt>
                      <c:pt idx="526">
                        <c:v>132.44289800000001</c:v>
                      </c:pt>
                      <c:pt idx="527">
                        <c:v>132.43687100000002</c:v>
                      </c:pt>
                      <c:pt idx="528">
                        <c:v>132.62521000000001</c:v>
                      </c:pt>
                      <c:pt idx="529">
                        <c:v>132.74889800000003</c:v>
                      </c:pt>
                      <c:pt idx="530">
                        <c:v>132.96989100000002</c:v>
                      </c:pt>
                      <c:pt idx="531">
                        <c:v>133.21940300000003</c:v>
                      </c:pt>
                      <c:pt idx="532">
                        <c:v>133.34167100000002</c:v>
                      </c:pt>
                      <c:pt idx="533">
                        <c:v>133.30045700000002</c:v>
                      </c:pt>
                      <c:pt idx="534">
                        <c:v>133.11451400000001</c:v>
                      </c:pt>
                      <c:pt idx="535">
                        <c:v>132.81298500000003</c:v>
                      </c:pt>
                      <c:pt idx="536">
                        <c:v>132.43783200000001</c:v>
                      </c:pt>
                      <c:pt idx="537">
                        <c:v>132.17979100000002</c:v>
                      </c:pt>
                      <c:pt idx="538">
                        <c:v>132.00863300000003</c:v>
                      </c:pt>
                      <c:pt idx="539">
                        <c:v>132.00518500000001</c:v>
                      </c:pt>
                      <c:pt idx="540">
                        <c:v>132.09931600000002</c:v>
                      </c:pt>
                      <c:pt idx="541">
                        <c:v>132.30059500000002</c:v>
                      </c:pt>
                      <c:pt idx="542">
                        <c:v>132.66004600000002</c:v>
                      </c:pt>
                      <c:pt idx="543">
                        <c:v>133.11387300000001</c:v>
                      </c:pt>
                      <c:pt idx="544">
                        <c:v>133.08192100000002</c:v>
                      </c:pt>
                      <c:pt idx="545">
                        <c:v>132.93246100000002</c:v>
                      </c:pt>
                      <c:pt idx="546">
                        <c:v>132.68243100000001</c:v>
                      </c:pt>
                      <c:pt idx="547">
                        <c:v>132.36251500000003</c:v>
                      </c:pt>
                      <c:pt idx="548">
                        <c:v>132.099377</c:v>
                      </c:pt>
                      <c:pt idx="549">
                        <c:v>131.94118900000001</c:v>
                      </c:pt>
                      <c:pt idx="550">
                        <c:v>131.78544300000001</c:v>
                      </c:pt>
                      <c:pt idx="551">
                        <c:v>131.71883800000001</c:v>
                      </c:pt>
                      <c:pt idx="552">
                        <c:v>131.66376900000003</c:v>
                      </c:pt>
                      <c:pt idx="553">
                        <c:v>131.72572000000002</c:v>
                      </c:pt>
                      <c:pt idx="554">
                        <c:v>131.94096000000002</c:v>
                      </c:pt>
                      <c:pt idx="555">
                        <c:v>132.26963500000002</c:v>
                      </c:pt>
                      <c:pt idx="556">
                        <c:v>132.16373900000002</c:v>
                      </c:pt>
                      <c:pt idx="557">
                        <c:v>132.02001600000003</c:v>
                      </c:pt>
                      <c:pt idx="558">
                        <c:v>131.75719900000001</c:v>
                      </c:pt>
                      <c:pt idx="559">
                        <c:v>131.52863700000003</c:v>
                      </c:pt>
                      <c:pt idx="560">
                        <c:v>131.45589900000002</c:v>
                      </c:pt>
                      <c:pt idx="561">
                        <c:v>131.24006300000002</c:v>
                      </c:pt>
                      <c:pt idx="562">
                        <c:v>131.04560500000002</c:v>
                      </c:pt>
                      <c:pt idx="563">
                        <c:v>130.96995200000001</c:v>
                      </c:pt>
                      <c:pt idx="564">
                        <c:v>131.06029900000001</c:v>
                      </c:pt>
                      <c:pt idx="565">
                        <c:v>131.21508500000002</c:v>
                      </c:pt>
                      <c:pt idx="566">
                        <c:v>131.50741200000002</c:v>
                      </c:pt>
                      <c:pt idx="567">
                        <c:v>131.59197700000001</c:v>
                      </c:pt>
                      <c:pt idx="568">
                        <c:v>131.71178900000001</c:v>
                      </c:pt>
                      <c:pt idx="569">
                        <c:v>131.61816100000001</c:v>
                      </c:pt>
                      <c:pt idx="570">
                        <c:v>131.46854800000003</c:v>
                      </c:pt>
                      <c:pt idx="571">
                        <c:v>131.43345300000001</c:v>
                      </c:pt>
                      <c:pt idx="572">
                        <c:v>131.49291700000001</c:v>
                      </c:pt>
                      <c:pt idx="573">
                        <c:v>131.16714100000002</c:v>
                      </c:pt>
                      <c:pt idx="574">
                        <c:v>130.842465</c:v>
                      </c:pt>
                      <c:pt idx="575">
                        <c:v>130.663937</c:v>
                      </c:pt>
                      <c:pt idx="576">
                        <c:v>130.67426700000001</c:v>
                      </c:pt>
                      <c:pt idx="577">
                        <c:v>130.83422500000003</c:v>
                      </c:pt>
                      <c:pt idx="578">
                        <c:v>131.17213100000001</c:v>
                      </c:pt>
                      <c:pt idx="579">
                        <c:v>131.61649700000001</c:v>
                      </c:pt>
                      <c:pt idx="580">
                        <c:v>131.79908400000002</c:v>
                      </c:pt>
                      <c:pt idx="581">
                        <c:v>131.63189400000002</c:v>
                      </c:pt>
                      <c:pt idx="582">
                        <c:v>131.26916200000002</c:v>
                      </c:pt>
                      <c:pt idx="583">
                        <c:v>130.79618500000001</c:v>
                      </c:pt>
                      <c:pt idx="584">
                        <c:v>130.46369600000003</c:v>
                      </c:pt>
                      <c:pt idx="585">
                        <c:v>130.01601800000003</c:v>
                      </c:pt>
                      <c:pt idx="586">
                        <c:v>129.72298900000001</c:v>
                      </c:pt>
                      <c:pt idx="587">
                        <c:v>129.63175600000002</c:v>
                      </c:pt>
                      <c:pt idx="588">
                        <c:v>129.74552600000001</c:v>
                      </c:pt>
                      <c:pt idx="589">
                        <c:v>129.99570900000001</c:v>
                      </c:pt>
                      <c:pt idx="590">
                        <c:v>130.41907900000001</c:v>
                      </c:pt>
                      <c:pt idx="591">
                        <c:v>130.70286200000001</c:v>
                      </c:pt>
                      <c:pt idx="592">
                        <c:v>130.78590100000002</c:v>
                      </c:pt>
                      <c:pt idx="593">
                        <c:v>130.66837700000002</c:v>
                      </c:pt>
                      <c:pt idx="594">
                        <c:v>130.37551500000001</c:v>
                      </c:pt>
                      <c:pt idx="595">
                        <c:v>129.95158000000001</c:v>
                      </c:pt>
                      <c:pt idx="596">
                        <c:v>129.45036000000002</c:v>
                      </c:pt>
                      <c:pt idx="597">
                        <c:v>129.07368100000002</c:v>
                      </c:pt>
                      <c:pt idx="598">
                        <c:v>128.90366800000001</c:v>
                      </c:pt>
                      <c:pt idx="599">
                        <c:v>128.94193700000002</c:v>
                      </c:pt>
                    </c:numCache>
                  </c:numRef>
                </c:yVal>
                <c:smooth val="0"/>
                <c:extLst>
                  <c:ext xmlns:c16="http://schemas.microsoft.com/office/drawing/2014/chart" uri="{C3380CC4-5D6E-409C-BE32-E72D297353CC}">
                    <c16:uniqueId val="{00000005-D7A9-4CB4-A8D9-BF417488CB70}"/>
                  </c:ext>
                </c:extLst>
              </c15:ser>
            </c15:filteredScatterSeries>
            <c15:filteredScatterSeries>
              <c15:ser>
                <c:idx val="2"/>
                <c:order val="3"/>
                <c:tx>
                  <c:strRef>
                    <c:extLst xmlns:c15="http://schemas.microsoft.com/office/drawing/2012/chart">
                      <c:ext xmlns:c15="http://schemas.microsoft.com/office/drawing/2012/chart" uri="{02D57815-91ED-43cb-92C2-25804820EDAC}">
                        <c15:formulaRef>
                          <c15:sqref>'03N19W19J01'!$I$2</c15:sqref>
                        </c15:formulaRef>
                      </c:ext>
                    </c:extLst>
                    <c:strCache>
                      <c:ptCount val="1"/>
                      <c:pt idx="0">
                        <c:v>Reduced pumping with projects</c:v>
                      </c:pt>
                    </c:strCache>
                  </c:strRef>
                </c:tx>
                <c:spPr>
                  <a:ln w="19050" cap="rnd">
                    <a:solidFill>
                      <a:schemeClr val="accent4"/>
                    </a:solidFill>
                    <a:round/>
                  </a:ln>
                  <a:effectLst/>
                </c:spPr>
                <c:marker>
                  <c:symbol val="none"/>
                </c:marker>
                <c:xVal>
                  <c:numRef>
                    <c:extLst xmlns:c15="http://schemas.microsoft.com/office/drawing/2012/chart">
                      <c:ext xmlns:c15="http://schemas.microsoft.com/office/drawing/2012/chart" uri="{02D57815-91ED-43cb-92C2-25804820EDAC}">
                        <c15:formulaRef>
                          <c15:sqref>'03N19W19J01'!$A$3:$A$602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'03N19W19J01'!$J$3:$J$602</c15:sqref>
                        </c15:formulaRef>
                      </c:ext>
                    </c:extLst>
                    <c:numCache>
                      <c:formatCode>General</c:formatCode>
                      <c:ptCount val="600"/>
                      <c:pt idx="0">
                        <c:v>172.80006100000003</c:v>
                      </c:pt>
                      <c:pt idx="1">
                        <c:v>172.68397200000001</c:v>
                      </c:pt>
                      <c:pt idx="2">
                        <c:v>172.76437000000001</c:v>
                      </c:pt>
                      <c:pt idx="3">
                        <c:v>172.77447200000003</c:v>
                      </c:pt>
                      <c:pt idx="4">
                        <c:v>172.85746400000002</c:v>
                      </c:pt>
                      <c:pt idx="5">
                        <c:v>172.55515700000001</c:v>
                      </c:pt>
                      <c:pt idx="6">
                        <c:v>172.23824700000003</c:v>
                      </c:pt>
                      <c:pt idx="7">
                        <c:v>172.04421700000003</c:v>
                      </c:pt>
                      <c:pt idx="8">
                        <c:v>171.39916700000001</c:v>
                      </c:pt>
                      <c:pt idx="9">
                        <c:v>170.77198500000003</c:v>
                      </c:pt>
                      <c:pt idx="10">
                        <c:v>170.38491500000001</c:v>
                      </c:pt>
                      <c:pt idx="11">
                        <c:v>170.20663100000002</c:v>
                      </c:pt>
                      <c:pt idx="12">
                        <c:v>170.25607000000002</c:v>
                      </c:pt>
                      <c:pt idx="13">
                        <c:v>170.46093400000001</c:v>
                      </c:pt>
                      <c:pt idx="14">
                        <c:v>170.42844800000003</c:v>
                      </c:pt>
                      <c:pt idx="15">
                        <c:v>170.42649500000002</c:v>
                      </c:pt>
                      <c:pt idx="16">
                        <c:v>170.52038200000001</c:v>
                      </c:pt>
                      <c:pt idx="17">
                        <c:v>170.35711300000003</c:v>
                      </c:pt>
                      <c:pt idx="18">
                        <c:v>170.01792600000002</c:v>
                      </c:pt>
                      <c:pt idx="19">
                        <c:v>169.77692800000003</c:v>
                      </c:pt>
                      <c:pt idx="20">
                        <c:v>169.50587100000001</c:v>
                      </c:pt>
                      <c:pt idx="21">
                        <c:v>169.02361700000003</c:v>
                      </c:pt>
                      <c:pt idx="22">
                        <c:v>168.67847900000001</c:v>
                      </c:pt>
                      <c:pt idx="23">
                        <c:v>168.54053900000002</c:v>
                      </c:pt>
                      <c:pt idx="24">
                        <c:v>168.61709300000001</c:v>
                      </c:pt>
                      <c:pt idx="25">
                        <c:v>168.85276500000001</c:v>
                      </c:pt>
                      <c:pt idx="26">
                        <c:v>169.17347400000003</c:v>
                      </c:pt>
                      <c:pt idx="27">
                        <c:v>169.55134200000001</c:v>
                      </c:pt>
                      <c:pt idx="28">
                        <c:v>169.82787700000003</c:v>
                      </c:pt>
                      <c:pt idx="29">
                        <c:v>169.59777500000001</c:v>
                      </c:pt>
                      <c:pt idx="30">
                        <c:v>169.11733700000002</c:v>
                      </c:pt>
                      <c:pt idx="31">
                        <c:v>168.52564700000002</c:v>
                      </c:pt>
                      <c:pt idx="32">
                        <c:v>168.04748200000003</c:v>
                      </c:pt>
                      <c:pt idx="33">
                        <c:v>167.70632600000002</c:v>
                      </c:pt>
                      <c:pt idx="34">
                        <c:v>167.38477800000001</c:v>
                      </c:pt>
                      <c:pt idx="35">
                        <c:v>167.22451400000003</c:v>
                      </c:pt>
                      <c:pt idx="36">
                        <c:v>167.26844500000001</c:v>
                      </c:pt>
                      <c:pt idx="37">
                        <c:v>167.17480100000003</c:v>
                      </c:pt>
                      <c:pt idx="38">
                        <c:v>167.06934800000002</c:v>
                      </c:pt>
                      <c:pt idx="39">
                        <c:v>167.01733100000001</c:v>
                      </c:pt>
                      <c:pt idx="40">
                        <c:v>166.84498300000001</c:v>
                      </c:pt>
                      <c:pt idx="41">
                        <c:v>166.73685900000001</c:v>
                      </c:pt>
                      <c:pt idx="42">
                        <c:v>166.54755800000001</c:v>
                      </c:pt>
                      <c:pt idx="43">
                        <c:v>166.40400400000001</c:v>
                      </c:pt>
                      <c:pt idx="44">
                        <c:v>166.19414900000001</c:v>
                      </c:pt>
                      <c:pt idx="45">
                        <c:v>165.87447800000001</c:v>
                      </c:pt>
                      <c:pt idx="46">
                        <c:v>165.65020400000003</c:v>
                      </c:pt>
                      <c:pt idx="47">
                        <c:v>165.60354300000003</c:v>
                      </c:pt>
                      <c:pt idx="48">
                        <c:v>165.74752500000002</c:v>
                      </c:pt>
                      <c:pt idx="49">
                        <c:v>166.01205100000001</c:v>
                      </c:pt>
                      <c:pt idx="50">
                        <c:v>166.14387200000002</c:v>
                      </c:pt>
                      <c:pt idx="51">
                        <c:v>166.07197200000002</c:v>
                      </c:pt>
                      <c:pt idx="52">
                        <c:v>165.79832100000002</c:v>
                      </c:pt>
                      <c:pt idx="53">
                        <c:v>165.59934700000002</c:v>
                      </c:pt>
                      <c:pt idx="54">
                        <c:v>165.23602000000002</c:v>
                      </c:pt>
                      <c:pt idx="55">
                        <c:v>164.67373300000003</c:v>
                      </c:pt>
                      <c:pt idx="56">
                        <c:v>164.13222900000002</c:v>
                      </c:pt>
                      <c:pt idx="57">
                        <c:v>163.77479200000002</c:v>
                      </c:pt>
                      <c:pt idx="58">
                        <c:v>163.65629200000001</c:v>
                      </c:pt>
                      <c:pt idx="59">
                        <c:v>163.75805300000002</c:v>
                      </c:pt>
                      <c:pt idx="60">
                        <c:v>164.04110400000002</c:v>
                      </c:pt>
                      <c:pt idx="61">
                        <c:v>164.39167400000002</c:v>
                      </c:pt>
                      <c:pt idx="62">
                        <c:v>164.87208200000001</c:v>
                      </c:pt>
                      <c:pt idx="63">
                        <c:v>165.39890700000001</c:v>
                      </c:pt>
                      <c:pt idx="64">
                        <c:v>165.72019600000002</c:v>
                      </c:pt>
                      <c:pt idx="65">
                        <c:v>165.54629200000002</c:v>
                      </c:pt>
                      <c:pt idx="66">
                        <c:v>165.08593400000001</c:v>
                      </c:pt>
                      <c:pt idx="67">
                        <c:v>164.65853500000003</c:v>
                      </c:pt>
                      <c:pt idx="68">
                        <c:v>164.06168800000003</c:v>
                      </c:pt>
                      <c:pt idx="69">
                        <c:v>163.53001100000003</c:v>
                      </c:pt>
                      <c:pt idx="70">
                        <c:v>163.22578100000001</c:v>
                      </c:pt>
                      <c:pt idx="71">
                        <c:v>163.15284400000002</c:v>
                      </c:pt>
                      <c:pt idx="72">
                        <c:v>163.23266300000003</c:v>
                      </c:pt>
                      <c:pt idx="73">
                        <c:v>163.453686</c:v>
                      </c:pt>
                      <c:pt idx="74">
                        <c:v>163.79754300000002</c:v>
                      </c:pt>
                      <c:pt idx="75">
                        <c:v>164.21625900000001</c:v>
                      </c:pt>
                      <c:pt idx="76">
                        <c:v>164.37638500000003</c:v>
                      </c:pt>
                      <c:pt idx="77">
                        <c:v>164.20559400000002</c:v>
                      </c:pt>
                      <c:pt idx="78">
                        <c:v>163.75753400000002</c:v>
                      </c:pt>
                      <c:pt idx="79">
                        <c:v>163.27744700000002</c:v>
                      </c:pt>
                      <c:pt idx="80">
                        <c:v>162.70298400000001</c:v>
                      </c:pt>
                      <c:pt idx="81">
                        <c:v>162.28634300000002</c:v>
                      </c:pt>
                      <c:pt idx="82">
                        <c:v>162.05648500000001</c:v>
                      </c:pt>
                      <c:pt idx="83">
                        <c:v>162.04498000000001</c:v>
                      </c:pt>
                      <c:pt idx="84">
                        <c:v>162.23708800000003</c:v>
                      </c:pt>
                      <c:pt idx="85">
                        <c:v>162.54676500000002</c:v>
                      </c:pt>
                      <c:pt idx="86">
                        <c:v>163.01266100000001</c:v>
                      </c:pt>
                      <c:pt idx="87">
                        <c:v>163.32977000000002</c:v>
                      </c:pt>
                      <c:pt idx="88">
                        <c:v>163.40502600000002</c:v>
                      </c:pt>
                      <c:pt idx="89">
                        <c:v>163.21293300000002</c:v>
                      </c:pt>
                      <c:pt idx="90">
                        <c:v>162.99134500000002</c:v>
                      </c:pt>
                      <c:pt idx="91">
                        <c:v>162.83756700000001</c:v>
                      </c:pt>
                      <c:pt idx="92">
                        <c:v>162.775113</c:v>
                      </c:pt>
                      <c:pt idx="93">
                        <c:v>162.39246800000001</c:v>
                      </c:pt>
                      <c:pt idx="94">
                        <c:v>162.02596700000001</c:v>
                      </c:pt>
                      <c:pt idx="95">
                        <c:v>161.83239400000002</c:v>
                      </c:pt>
                      <c:pt idx="96">
                        <c:v>161.83036500000003</c:v>
                      </c:pt>
                      <c:pt idx="97">
                        <c:v>161.98719500000001</c:v>
                      </c:pt>
                      <c:pt idx="98">
                        <c:v>162.32619900000003</c:v>
                      </c:pt>
                      <c:pt idx="99">
                        <c:v>162.73466200000001</c:v>
                      </c:pt>
                      <c:pt idx="100">
                        <c:v>163.08019700000003</c:v>
                      </c:pt>
                      <c:pt idx="101">
                        <c:v>162.91402900000003</c:v>
                      </c:pt>
                      <c:pt idx="102">
                        <c:v>162.54024900000002</c:v>
                      </c:pt>
                      <c:pt idx="103">
                        <c:v>162.10381700000002</c:v>
                      </c:pt>
                      <c:pt idx="104">
                        <c:v>161.79119500000002</c:v>
                      </c:pt>
                      <c:pt idx="105">
                        <c:v>161.46763300000001</c:v>
                      </c:pt>
                      <c:pt idx="106">
                        <c:v>161.16279300000002</c:v>
                      </c:pt>
                      <c:pt idx="107">
                        <c:v>161.03051400000001</c:v>
                      </c:pt>
                      <c:pt idx="108">
                        <c:v>161.10195600000003</c:v>
                      </c:pt>
                      <c:pt idx="109">
                        <c:v>161.30675900000003</c:v>
                      </c:pt>
                      <c:pt idx="110">
                        <c:v>161.67477100000002</c:v>
                      </c:pt>
                      <c:pt idx="111">
                        <c:v>162.08752100000001</c:v>
                      </c:pt>
                      <c:pt idx="112">
                        <c:v>162.28809800000002</c:v>
                      </c:pt>
                      <c:pt idx="113">
                        <c:v>162.10378700000001</c:v>
                      </c:pt>
                      <c:pt idx="114">
                        <c:v>161.65240100000003</c:v>
                      </c:pt>
                      <c:pt idx="115">
                        <c:v>161.03008700000001</c:v>
                      </c:pt>
                      <c:pt idx="116">
                        <c:v>160.57752700000003</c:v>
                      </c:pt>
                      <c:pt idx="117">
                        <c:v>160.22138600000002</c:v>
                      </c:pt>
                      <c:pt idx="118">
                        <c:v>160.01266100000001</c:v>
                      </c:pt>
                      <c:pt idx="119">
                        <c:v>159.99557200000001</c:v>
                      </c:pt>
                      <c:pt idx="120">
                        <c:v>160.17431300000001</c:v>
                      </c:pt>
                      <c:pt idx="121">
                        <c:v>160.48614200000003</c:v>
                      </c:pt>
                      <c:pt idx="122">
                        <c:v>160.91663800000001</c:v>
                      </c:pt>
                      <c:pt idx="123">
                        <c:v>161.41030500000002</c:v>
                      </c:pt>
                      <c:pt idx="124">
                        <c:v>161.607876</c:v>
                      </c:pt>
                      <c:pt idx="125">
                        <c:v>161.43290400000001</c:v>
                      </c:pt>
                      <c:pt idx="126">
                        <c:v>161.05003000000002</c:v>
                      </c:pt>
                      <c:pt idx="127">
                        <c:v>160.55991800000001</c:v>
                      </c:pt>
                      <c:pt idx="128">
                        <c:v>160.03423700000002</c:v>
                      </c:pt>
                      <c:pt idx="129">
                        <c:v>159.68002000000001</c:v>
                      </c:pt>
                      <c:pt idx="130">
                        <c:v>159.46044600000002</c:v>
                      </c:pt>
                      <c:pt idx="131">
                        <c:v>159.44450000000001</c:v>
                      </c:pt>
                      <c:pt idx="132">
                        <c:v>159.62838400000001</c:v>
                      </c:pt>
                      <c:pt idx="133">
                        <c:v>159.93200300000001</c:v>
                      </c:pt>
                      <c:pt idx="134">
                        <c:v>160.39709100000002</c:v>
                      </c:pt>
                      <c:pt idx="135">
                        <c:v>160.92973000000001</c:v>
                      </c:pt>
                      <c:pt idx="136">
                        <c:v>161.50959400000002</c:v>
                      </c:pt>
                      <c:pt idx="137">
                        <c:v>161.41842300000002</c:v>
                      </c:pt>
                      <c:pt idx="138">
                        <c:v>161.00240800000003</c:v>
                      </c:pt>
                      <c:pt idx="139">
                        <c:v>160.43529900000001</c:v>
                      </c:pt>
                      <c:pt idx="140">
                        <c:v>159.82233900000003</c:v>
                      </c:pt>
                      <c:pt idx="141">
                        <c:v>159.38873000000001</c:v>
                      </c:pt>
                      <c:pt idx="142">
                        <c:v>159.145565</c:v>
                      </c:pt>
                      <c:pt idx="143">
                        <c:v>159.12971200000001</c:v>
                      </c:pt>
                      <c:pt idx="144">
                        <c:v>159.30671400000003</c:v>
                      </c:pt>
                      <c:pt idx="145">
                        <c:v>159.58662100000001</c:v>
                      </c:pt>
                      <c:pt idx="146">
                        <c:v>160.016186</c:v>
                      </c:pt>
                      <c:pt idx="147">
                        <c:v>160.51983300000001</c:v>
                      </c:pt>
                      <c:pt idx="148">
                        <c:v>160.74679200000003</c:v>
                      </c:pt>
                      <c:pt idx="149">
                        <c:v>160.61730600000001</c:v>
                      </c:pt>
                      <c:pt idx="150">
                        <c:v>160.21281100000002</c:v>
                      </c:pt>
                      <c:pt idx="151">
                        <c:v>159.84095400000001</c:v>
                      </c:pt>
                      <c:pt idx="152">
                        <c:v>159.39046900000002</c:v>
                      </c:pt>
                      <c:pt idx="153">
                        <c:v>159.08094500000001</c:v>
                      </c:pt>
                      <c:pt idx="154">
                        <c:v>158.89893800000002</c:v>
                      </c:pt>
                      <c:pt idx="155">
                        <c:v>158.90209600000003</c:v>
                      </c:pt>
                      <c:pt idx="156">
                        <c:v>159.10038400000002</c:v>
                      </c:pt>
                      <c:pt idx="157">
                        <c:v>159.41373900000002</c:v>
                      </c:pt>
                      <c:pt idx="158">
                        <c:v>159.88755500000002</c:v>
                      </c:pt>
                      <c:pt idx="159">
                        <c:v>160.40714700000001</c:v>
                      </c:pt>
                      <c:pt idx="160">
                        <c:v>160.62948300000002</c:v>
                      </c:pt>
                      <c:pt idx="161">
                        <c:v>160.480816</c:v>
                      </c:pt>
                      <c:pt idx="162">
                        <c:v>160.13857700000003</c:v>
                      </c:pt>
                      <c:pt idx="163">
                        <c:v>159.70345700000001</c:v>
                      </c:pt>
                      <c:pt idx="164">
                        <c:v>159.24268800000002</c:v>
                      </c:pt>
                      <c:pt idx="165">
                        <c:v>158.89284900000001</c:v>
                      </c:pt>
                      <c:pt idx="166">
                        <c:v>158.68735900000001</c:v>
                      </c:pt>
                      <c:pt idx="167">
                        <c:v>158.68746600000003</c:v>
                      </c:pt>
                      <c:pt idx="168">
                        <c:v>158.887539</c:v>
                      </c:pt>
                      <c:pt idx="169">
                        <c:v>159.22375200000002</c:v>
                      </c:pt>
                      <c:pt idx="170">
                        <c:v>159.71220100000002</c:v>
                      </c:pt>
                      <c:pt idx="171">
                        <c:v>160.26405000000003</c:v>
                      </c:pt>
                      <c:pt idx="172">
                        <c:v>160.73737800000001</c:v>
                      </c:pt>
                      <c:pt idx="173">
                        <c:v>160.64298700000001</c:v>
                      </c:pt>
                      <c:pt idx="174">
                        <c:v>160.41676000000001</c:v>
                      </c:pt>
                      <c:pt idx="175">
                        <c:v>160.228283</c:v>
                      </c:pt>
                      <c:pt idx="176">
                        <c:v>160.13027600000001</c:v>
                      </c:pt>
                      <c:pt idx="177">
                        <c:v>159.65633800000001</c:v>
                      </c:pt>
                      <c:pt idx="178">
                        <c:v>159.27470100000002</c:v>
                      </c:pt>
                      <c:pt idx="179">
                        <c:v>159.09180900000001</c:v>
                      </c:pt>
                      <c:pt idx="180">
                        <c:v>159.10043000000002</c:v>
                      </c:pt>
                      <c:pt idx="181">
                        <c:v>159.27154200000001</c:v>
                      </c:pt>
                      <c:pt idx="182">
                        <c:v>159.630627</c:v>
                      </c:pt>
                      <c:pt idx="183">
                        <c:v>160.06210000000002</c:v>
                      </c:pt>
                      <c:pt idx="184">
                        <c:v>160.55273100000002</c:v>
                      </c:pt>
                      <c:pt idx="185">
                        <c:v>160.460339</c:v>
                      </c:pt>
                      <c:pt idx="186">
                        <c:v>160.00797700000001</c:v>
                      </c:pt>
                      <c:pt idx="187">
                        <c:v>159.56634200000002</c:v>
                      </c:pt>
                      <c:pt idx="188">
                        <c:v>159.04145500000001</c:v>
                      </c:pt>
                      <c:pt idx="189">
                        <c:v>158.658871</c:v>
                      </c:pt>
                      <c:pt idx="190">
                        <c:v>158.45126000000002</c:v>
                      </c:pt>
                      <c:pt idx="191">
                        <c:v>158.46073600000003</c:v>
                      </c:pt>
                      <c:pt idx="192">
                        <c:v>158.66723300000001</c:v>
                      </c:pt>
                      <c:pt idx="193">
                        <c:v>158.99142100000003</c:v>
                      </c:pt>
                      <c:pt idx="194">
                        <c:v>159.48101500000001</c:v>
                      </c:pt>
                      <c:pt idx="195">
                        <c:v>160.04043200000001</c:v>
                      </c:pt>
                      <c:pt idx="196">
                        <c:v>159.98959000000002</c:v>
                      </c:pt>
                      <c:pt idx="197">
                        <c:v>159.81506000000002</c:v>
                      </c:pt>
                      <c:pt idx="198">
                        <c:v>159.49932500000003</c:v>
                      </c:pt>
                      <c:pt idx="199">
                        <c:v>159.07453600000002</c:v>
                      </c:pt>
                      <c:pt idx="200">
                        <c:v>158.59095400000001</c:v>
                      </c:pt>
                      <c:pt idx="201">
                        <c:v>158.24429000000001</c:v>
                      </c:pt>
                      <c:pt idx="202">
                        <c:v>158.12923900000001</c:v>
                      </c:pt>
                      <c:pt idx="203">
                        <c:v>158.23865900000001</c:v>
                      </c:pt>
                      <c:pt idx="204">
                        <c:v>158.52021500000001</c:v>
                      </c:pt>
                      <c:pt idx="205">
                        <c:v>158.86623800000001</c:v>
                      </c:pt>
                      <c:pt idx="206">
                        <c:v>159.34779000000003</c:v>
                      </c:pt>
                      <c:pt idx="207">
                        <c:v>159.69173900000001</c:v>
                      </c:pt>
                      <c:pt idx="208">
                        <c:v>159.84982000000002</c:v>
                      </c:pt>
                      <c:pt idx="209">
                        <c:v>159.79543700000002</c:v>
                      </c:pt>
                      <c:pt idx="210">
                        <c:v>159.61308000000002</c:v>
                      </c:pt>
                      <c:pt idx="211">
                        <c:v>159.48106000000001</c:v>
                      </c:pt>
                      <c:pt idx="212">
                        <c:v>159.33427100000003</c:v>
                      </c:pt>
                      <c:pt idx="213">
                        <c:v>159.20328900000001</c:v>
                      </c:pt>
                      <c:pt idx="214">
                        <c:v>159.05160200000003</c:v>
                      </c:pt>
                      <c:pt idx="215">
                        <c:v>159.03628200000003</c:v>
                      </c:pt>
                      <c:pt idx="216">
                        <c:v>158.89918200000002</c:v>
                      </c:pt>
                      <c:pt idx="217">
                        <c:v>158.85569400000003</c:v>
                      </c:pt>
                      <c:pt idx="218">
                        <c:v>158.97492600000001</c:v>
                      </c:pt>
                      <c:pt idx="219">
                        <c:v>159.23560800000001</c:v>
                      </c:pt>
                      <c:pt idx="220">
                        <c:v>159.34185500000001</c:v>
                      </c:pt>
                      <c:pt idx="221">
                        <c:v>159.38235100000003</c:v>
                      </c:pt>
                      <c:pt idx="222">
                        <c:v>159.37841500000002</c:v>
                      </c:pt>
                      <c:pt idx="223">
                        <c:v>159.34280100000001</c:v>
                      </c:pt>
                      <c:pt idx="224">
                        <c:v>159.28974600000001</c:v>
                      </c:pt>
                      <c:pt idx="225">
                        <c:v>159.18385000000001</c:v>
                      </c:pt>
                      <c:pt idx="226">
                        <c:v>159.06800500000003</c:v>
                      </c:pt>
                      <c:pt idx="227">
                        <c:v>159.089673</c:v>
                      </c:pt>
                      <c:pt idx="228">
                        <c:v>159.28278800000001</c:v>
                      </c:pt>
                      <c:pt idx="229">
                        <c:v>159.583279</c:v>
                      </c:pt>
                      <c:pt idx="230">
                        <c:v>160.04278200000002</c:v>
                      </c:pt>
                      <c:pt idx="231">
                        <c:v>160.33662100000001</c:v>
                      </c:pt>
                      <c:pt idx="232">
                        <c:v>160.65560600000001</c:v>
                      </c:pt>
                      <c:pt idx="233">
                        <c:v>160.58840600000002</c:v>
                      </c:pt>
                      <c:pt idx="234">
                        <c:v>160.33642200000003</c:v>
                      </c:pt>
                      <c:pt idx="235">
                        <c:v>160.00187300000002</c:v>
                      </c:pt>
                      <c:pt idx="236">
                        <c:v>159.64460400000002</c:v>
                      </c:pt>
                      <c:pt idx="237">
                        <c:v>159.26594200000002</c:v>
                      </c:pt>
                      <c:pt idx="238">
                        <c:v>159.06446500000001</c:v>
                      </c:pt>
                      <c:pt idx="239">
                        <c:v>159.07415400000002</c:v>
                      </c:pt>
                      <c:pt idx="240">
                        <c:v>159.28272700000002</c:v>
                      </c:pt>
                      <c:pt idx="241">
                        <c:v>159.60308500000002</c:v>
                      </c:pt>
                      <c:pt idx="242">
                        <c:v>160.06841700000001</c:v>
                      </c:pt>
                      <c:pt idx="243">
                        <c:v>160.58042600000002</c:v>
                      </c:pt>
                      <c:pt idx="244">
                        <c:v>160.81425100000001</c:v>
                      </c:pt>
                      <c:pt idx="245">
                        <c:v>160.69701800000001</c:v>
                      </c:pt>
                      <c:pt idx="246">
                        <c:v>160.30990300000002</c:v>
                      </c:pt>
                      <c:pt idx="247">
                        <c:v>159.73353200000003</c:v>
                      </c:pt>
                      <c:pt idx="248">
                        <c:v>159.27264100000002</c:v>
                      </c:pt>
                      <c:pt idx="249">
                        <c:v>158.98446300000001</c:v>
                      </c:pt>
                      <c:pt idx="250">
                        <c:v>158.91280800000001</c:v>
                      </c:pt>
                      <c:pt idx="251">
                        <c:v>158.98620300000002</c:v>
                      </c:pt>
                      <c:pt idx="252">
                        <c:v>159.22483500000001</c:v>
                      </c:pt>
                      <c:pt idx="253">
                        <c:v>159.54908400000002</c:v>
                      </c:pt>
                      <c:pt idx="254">
                        <c:v>160.00568800000002</c:v>
                      </c:pt>
                      <c:pt idx="255">
                        <c:v>160.51472100000001</c:v>
                      </c:pt>
                      <c:pt idx="256">
                        <c:v>160.74270300000001</c:v>
                      </c:pt>
                      <c:pt idx="257">
                        <c:v>160.61654300000001</c:v>
                      </c:pt>
                      <c:pt idx="258">
                        <c:v>160.20223700000003</c:v>
                      </c:pt>
                      <c:pt idx="259">
                        <c:v>159.77680600000002</c:v>
                      </c:pt>
                      <c:pt idx="260">
                        <c:v>159.25722900000002</c:v>
                      </c:pt>
                      <c:pt idx="261">
                        <c:v>158.86539900000002</c:v>
                      </c:pt>
                      <c:pt idx="262">
                        <c:v>158.69828500000003</c:v>
                      </c:pt>
                      <c:pt idx="263">
                        <c:v>158.75532200000001</c:v>
                      </c:pt>
                      <c:pt idx="264">
                        <c:v>159.01150200000001</c:v>
                      </c:pt>
                      <c:pt idx="265">
                        <c:v>159.27442600000001</c:v>
                      </c:pt>
                      <c:pt idx="266">
                        <c:v>159.64689300000001</c:v>
                      </c:pt>
                      <c:pt idx="267">
                        <c:v>160.08611700000003</c:v>
                      </c:pt>
                      <c:pt idx="268">
                        <c:v>160.30944500000001</c:v>
                      </c:pt>
                      <c:pt idx="269">
                        <c:v>160.248974</c:v>
                      </c:pt>
                      <c:pt idx="270">
                        <c:v>160.03329100000002</c:v>
                      </c:pt>
                      <c:pt idx="271">
                        <c:v>159.73574500000001</c:v>
                      </c:pt>
                      <c:pt idx="272">
                        <c:v>159.40836800000002</c:v>
                      </c:pt>
                      <c:pt idx="273">
                        <c:v>159.05103700000001</c:v>
                      </c:pt>
                      <c:pt idx="274">
                        <c:v>158.86819100000002</c:v>
                      </c:pt>
                      <c:pt idx="275">
                        <c:v>158.89310900000001</c:v>
                      </c:pt>
                      <c:pt idx="276">
                        <c:v>159.11176700000001</c:v>
                      </c:pt>
                      <c:pt idx="277">
                        <c:v>159.25132400000001</c:v>
                      </c:pt>
                      <c:pt idx="278">
                        <c:v>159.46580200000002</c:v>
                      </c:pt>
                      <c:pt idx="279">
                        <c:v>159.76942100000002</c:v>
                      </c:pt>
                      <c:pt idx="280">
                        <c:v>159.95263300000002</c:v>
                      </c:pt>
                      <c:pt idx="281">
                        <c:v>159.956219</c:v>
                      </c:pt>
                      <c:pt idx="282">
                        <c:v>159.853497</c:v>
                      </c:pt>
                      <c:pt idx="283">
                        <c:v>159.686001</c:v>
                      </c:pt>
                      <c:pt idx="284">
                        <c:v>159.48756100000003</c:v>
                      </c:pt>
                      <c:pt idx="285">
                        <c:v>159.26102900000001</c:v>
                      </c:pt>
                      <c:pt idx="286">
                        <c:v>159.18186600000001</c:v>
                      </c:pt>
                      <c:pt idx="287">
                        <c:v>159.21406200000001</c:v>
                      </c:pt>
                      <c:pt idx="288">
                        <c:v>159.40945100000002</c:v>
                      </c:pt>
                      <c:pt idx="289">
                        <c:v>159.71264300000001</c:v>
                      </c:pt>
                      <c:pt idx="290">
                        <c:v>160.17501500000003</c:v>
                      </c:pt>
                      <c:pt idx="291">
                        <c:v>160.70472400000003</c:v>
                      </c:pt>
                      <c:pt idx="292">
                        <c:v>160.60744900000003</c:v>
                      </c:pt>
                      <c:pt idx="293">
                        <c:v>160.39924300000001</c:v>
                      </c:pt>
                      <c:pt idx="294">
                        <c:v>160.11130900000001</c:v>
                      </c:pt>
                      <c:pt idx="295">
                        <c:v>159.78381000000002</c:v>
                      </c:pt>
                      <c:pt idx="296">
                        <c:v>159.45208400000001</c:v>
                      </c:pt>
                      <c:pt idx="297">
                        <c:v>159.10445800000002</c:v>
                      </c:pt>
                      <c:pt idx="298">
                        <c:v>158.92689200000001</c:v>
                      </c:pt>
                      <c:pt idx="299">
                        <c:v>158.95011600000001</c:v>
                      </c:pt>
                      <c:pt idx="300">
                        <c:v>159.16401300000001</c:v>
                      </c:pt>
                      <c:pt idx="301">
                        <c:v>159.47482000000002</c:v>
                      </c:pt>
                      <c:pt idx="302">
                        <c:v>159.86755000000002</c:v>
                      </c:pt>
                      <c:pt idx="303">
                        <c:v>160.29800100000003</c:v>
                      </c:pt>
                      <c:pt idx="304">
                        <c:v>160.80512700000003</c:v>
                      </c:pt>
                      <c:pt idx="305">
                        <c:v>160.76597300000003</c:v>
                      </c:pt>
                      <c:pt idx="306">
                        <c:v>160.46763300000001</c:v>
                      </c:pt>
                      <c:pt idx="307">
                        <c:v>160.11677200000003</c:v>
                      </c:pt>
                      <c:pt idx="308">
                        <c:v>159.73707200000001</c:v>
                      </c:pt>
                      <c:pt idx="309">
                        <c:v>159.32020200000002</c:v>
                      </c:pt>
                      <c:pt idx="310">
                        <c:v>159.08076100000002</c:v>
                      </c:pt>
                      <c:pt idx="311">
                        <c:v>159.05502000000001</c:v>
                      </c:pt>
                      <c:pt idx="312">
                        <c:v>159.23629400000002</c:v>
                      </c:pt>
                      <c:pt idx="313">
                        <c:v>159.54061600000003</c:v>
                      </c:pt>
                      <c:pt idx="314">
                        <c:v>159.63763100000003</c:v>
                      </c:pt>
                      <c:pt idx="315">
                        <c:v>159.75599300000002</c:v>
                      </c:pt>
                      <c:pt idx="316">
                        <c:v>159.967251</c:v>
                      </c:pt>
                      <c:pt idx="317">
                        <c:v>159.95170300000001</c:v>
                      </c:pt>
                      <c:pt idx="318">
                        <c:v>159.84219000000002</c:v>
                      </c:pt>
                      <c:pt idx="319">
                        <c:v>159.697461</c:v>
                      </c:pt>
                      <c:pt idx="320">
                        <c:v>159.54763500000001</c:v>
                      </c:pt>
                      <c:pt idx="321">
                        <c:v>159.39295600000003</c:v>
                      </c:pt>
                      <c:pt idx="322">
                        <c:v>159.24967600000002</c:v>
                      </c:pt>
                      <c:pt idx="323">
                        <c:v>159.23008400000001</c:v>
                      </c:pt>
                      <c:pt idx="324">
                        <c:v>159.37347100000002</c:v>
                      </c:pt>
                      <c:pt idx="325">
                        <c:v>159.59296800000001</c:v>
                      </c:pt>
                      <c:pt idx="326">
                        <c:v>159.93536000000003</c:v>
                      </c:pt>
                      <c:pt idx="327">
                        <c:v>160.30302100000003</c:v>
                      </c:pt>
                      <c:pt idx="328">
                        <c:v>160.62545400000002</c:v>
                      </c:pt>
                      <c:pt idx="329">
                        <c:v>160.54961800000001</c:v>
                      </c:pt>
                      <c:pt idx="330">
                        <c:v>160.23496700000001</c:v>
                      </c:pt>
                      <c:pt idx="331">
                        <c:v>159.77822500000002</c:v>
                      </c:pt>
                      <c:pt idx="332">
                        <c:v>159.25451300000003</c:v>
                      </c:pt>
                      <c:pt idx="333">
                        <c:v>158.89001100000002</c:v>
                      </c:pt>
                      <c:pt idx="334">
                        <c:v>158.73359300000001</c:v>
                      </c:pt>
                      <c:pt idx="335">
                        <c:v>158.79745100000002</c:v>
                      </c:pt>
                      <c:pt idx="336">
                        <c:v>159.05572200000003</c:v>
                      </c:pt>
                      <c:pt idx="337">
                        <c:v>159.41767500000003</c:v>
                      </c:pt>
                      <c:pt idx="338">
                        <c:v>159.93446000000003</c:v>
                      </c:pt>
                      <c:pt idx="339">
                        <c:v>160.51026600000003</c:v>
                      </c:pt>
                      <c:pt idx="340">
                        <c:v>160.78429800000001</c:v>
                      </c:pt>
                      <c:pt idx="341">
                        <c:v>160.67445000000001</c:v>
                      </c:pt>
                      <c:pt idx="342">
                        <c:v>160.40234000000001</c:v>
                      </c:pt>
                      <c:pt idx="343">
                        <c:v>160.07632100000001</c:v>
                      </c:pt>
                      <c:pt idx="344">
                        <c:v>159.88882100000001</c:v>
                      </c:pt>
                      <c:pt idx="345">
                        <c:v>159.77499100000003</c:v>
                      </c:pt>
                      <c:pt idx="346">
                        <c:v>159.71528300000003</c:v>
                      </c:pt>
                      <c:pt idx="347">
                        <c:v>159.66885000000002</c:v>
                      </c:pt>
                      <c:pt idx="348">
                        <c:v>159.76261600000001</c:v>
                      </c:pt>
                      <c:pt idx="349">
                        <c:v>159.97839000000002</c:v>
                      </c:pt>
                      <c:pt idx="350">
                        <c:v>160.11657400000001</c:v>
                      </c:pt>
                      <c:pt idx="351">
                        <c:v>160.30039600000001</c:v>
                      </c:pt>
                      <c:pt idx="352">
                        <c:v>160.35909700000002</c:v>
                      </c:pt>
                      <c:pt idx="353">
                        <c:v>160.25681700000001</c:v>
                      </c:pt>
                      <c:pt idx="354">
                        <c:v>160.04734500000001</c:v>
                      </c:pt>
                      <c:pt idx="355">
                        <c:v>159.77236600000001</c:v>
                      </c:pt>
                      <c:pt idx="356">
                        <c:v>159.58051700000001</c:v>
                      </c:pt>
                      <c:pt idx="357">
                        <c:v>159.46763300000001</c:v>
                      </c:pt>
                      <c:pt idx="358">
                        <c:v>159.34565400000002</c:v>
                      </c:pt>
                      <c:pt idx="359">
                        <c:v>159.35947800000002</c:v>
                      </c:pt>
                      <c:pt idx="360">
                        <c:v>159.54386600000001</c:v>
                      </c:pt>
                      <c:pt idx="361">
                        <c:v>159.84910200000002</c:v>
                      </c:pt>
                      <c:pt idx="362">
                        <c:v>160.29292000000001</c:v>
                      </c:pt>
                      <c:pt idx="363">
                        <c:v>160.80584400000001</c:v>
                      </c:pt>
                      <c:pt idx="364">
                        <c:v>161.04086000000001</c:v>
                      </c:pt>
                      <c:pt idx="365">
                        <c:v>160.91872800000002</c:v>
                      </c:pt>
                      <c:pt idx="366">
                        <c:v>160.63546400000001</c:v>
                      </c:pt>
                      <c:pt idx="367">
                        <c:v>160.29047800000001</c:v>
                      </c:pt>
                      <c:pt idx="368">
                        <c:v>159.94131100000001</c:v>
                      </c:pt>
                      <c:pt idx="369">
                        <c:v>159.58608700000002</c:v>
                      </c:pt>
                      <c:pt idx="370">
                        <c:v>159.41640900000002</c:v>
                      </c:pt>
                      <c:pt idx="371">
                        <c:v>159.41949100000002</c:v>
                      </c:pt>
                      <c:pt idx="372">
                        <c:v>159.60801400000003</c:v>
                      </c:pt>
                      <c:pt idx="373">
                        <c:v>159.74998100000002</c:v>
                      </c:pt>
                      <c:pt idx="374">
                        <c:v>159.98157900000001</c:v>
                      </c:pt>
                      <c:pt idx="375">
                        <c:v>160.20141300000003</c:v>
                      </c:pt>
                      <c:pt idx="376">
                        <c:v>160.31089400000002</c:v>
                      </c:pt>
                      <c:pt idx="377">
                        <c:v>160.28982200000002</c:v>
                      </c:pt>
                      <c:pt idx="378">
                        <c:v>160.09490600000001</c:v>
                      </c:pt>
                      <c:pt idx="379">
                        <c:v>159.91134300000002</c:v>
                      </c:pt>
                      <c:pt idx="380">
                        <c:v>159.74888300000001</c:v>
                      </c:pt>
                      <c:pt idx="381">
                        <c:v>159.48579100000001</c:v>
                      </c:pt>
                      <c:pt idx="382">
                        <c:v>159.35647200000002</c:v>
                      </c:pt>
                      <c:pt idx="383">
                        <c:v>159.40734500000002</c:v>
                      </c:pt>
                      <c:pt idx="384">
                        <c:v>159.64114000000001</c:v>
                      </c:pt>
                      <c:pt idx="385">
                        <c:v>159.98165600000002</c:v>
                      </c:pt>
                      <c:pt idx="386">
                        <c:v>160.48032800000001</c:v>
                      </c:pt>
                      <c:pt idx="387">
                        <c:v>161.00480300000001</c:v>
                      </c:pt>
                      <c:pt idx="388">
                        <c:v>160.92155100000002</c:v>
                      </c:pt>
                      <c:pt idx="389">
                        <c:v>160.73388300000002</c:v>
                      </c:pt>
                      <c:pt idx="390">
                        <c:v>160.58540000000002</c:v>
                      </c:pt>
                      <c:pt idx="391">
                        <c:v>160.53277300000002</c:v>
                      </c:pt>
                      <c:pt idx="392">
                        <c:v>160.58042600000002</c:v>
                      </c:pt>
                      <c:pt idx="393">
                        <c:v>160.77297600000003</c:v>
                      </c:pt>
                      <c:pt idx="394">
                        <c:v>160.65591100000003</c:v>
                      </c:pt>
                      <c:pt idx="395">
                        <c:v>160.50498600000003</c:v>
                      </c:pt>
                      <c:pt idx="396">
                        <c:v>160.20000900000002</c:v>
                      </c:pt>
                      <c:pt idx="397">
                        <c:v>160.01295100000002</c:v>
                      </c:pt>
                      <c:pt idx="398">
                        <c:v>159.98508900000002</c:v>
                      </c:pt>
                      <c:pt idx="399">
                        <c:v>160.11781000000002</c:v>
                      </c:pt>
                      <c:pt idx="400">
                        <c:v>160.11568900000003</c:v>
                      </c:pt>
                      <c:pt idx="401">
                        <c:v>160.08901600000002</c:v>
                      </c:pt>
                      <c:pt idx="402">
                        <c:v>159.86221</c:v>
                      </c:pt>
                      <c:pt idx="403">
                        <c:v>159.63073400000002</c:v>
                      </c:pt>
                      <c:pt idx="404">
                        <c:v>159.54447600000003</c:v>
                      </c:pt>
                      <c:pt idx="405">
                        <c:v>159.59441800000002</c:v>
                      </c:pt>
                      <c:pt idx="406">
                        <c:v>159.79565100000002</c:v>
                      </c:pt>
                      <c:pt idx="407">
                        <c:v>159.882214</c:v>
                      </c:pt>
                      <c:pt idx="408">
                        <c:v>160.04015800000002</c:v>
                      </c:pt>
                      <c:pt idx="409">
                        <c:v>160.01295100000002</c:v>
                      </c:pt>
                      <c:pt idx="410">
                        <c:v>160.04165300000003</c:v>
                      </c:pt>
                      <c:pt idx="411">
                        <c:v>160.18269000000001</c:v>
                      </c:pt>
                      <c:pt idx="412">
                        <c:v>160.14477200000002</c:v>
                      </c:pt>
                      <c:pt idx="413">
                        <c:v>160.10203200000001</c:v>
                      </c:pt>
                      <c:pt idx="414">
                        <c:v>159.95094000000003</c:v>
                      </c:pt>
                      <c:pt idx="415">
                        <c:v>159.67912000000001</c:v>
                      </c:pt>
                      <c:pt idx="416">
                        <c:v>159.31721200000001</c:v>
                      </c:pt>
                      <c:pt idx="417">
                        <c:v>159.06229800000003</c:v>
                      </c:pt>
                      <c:pt idx="418">
                        <c:v>158.99335900000003</c:v>
                      </c:pt>
                      <c:pt idx="419">
                        <c:v>159.12246400000001</c:v>
                      </c:pt>
                      <c:pt idx="420">
                        <c:v>159.40572800000001</c:v>
                      </c:pt>
                      <c:pt idx="421">
                        <c:v>159.72224100000003</c:v>
                      </c:pt>
                      <c:pt idx="422">
                        <c:v>160.15476700000002</c:v>
                      </c:pt>
                      <c:pt idx="423">
                        <c:v>160.64849500000003</c:v>
                      </c:pt>
                      <c:pt idx="424">
                        <c:v>160.895779</c:v>
                      </c:pt>
                      <c:pt idx="425">
                        <c:v>160.82418500000003</c:v>
                      </c:pt>
                      <c:pt idx="426">
                        <c:v>160.45687500000003</c:v>
                      </c:pt>
                      <c:pt idx="427">
                        <c:v>160.08312700000002</c:v>
                      </c:pt>
                      <c:pt idx="428">
                        <c:v>159.86301800000001</c:v>
                      </c:pt>
                      <c:pt idx="429">
                        <c:v>159.53193300000001</c:v>
                      </c:pt>
                      <c:pt idx="430">
                        <c:v>159.34986500000002</c:v>
                      </c:pt>
                      <c:pt idx="431">
                        <c:v>159.36448300000001</c:v>
                      </c:pt>
                      <c:pt idx="432">
                        <c:v>159.56829500000001</c:v>
                      </c:pt>
                      <c:pt idx="433">
                        <c:v>159.88081000000003</c:v>
                      </c:pt>
                      <c:pt idx="434">
                        <c:v>160.06495300000003</c:v>
                      </c:pt>
                      <c:pt idx="435">
                        <c:v>160.13113100000001</c:v>
                      </c:pt>
                      <c:pt idx="436">
                        <c:v>160.13923300000002</c:v>
                      </c:pt>
                      <c:pt idx="437">
                        <c:v>160.08730700000001</c:v>
                      </c:pt>
                      <c:pt idx="438">
                        <c:v>159.88982800000002</c:v>
                      </c:pt>
                      <c:pt idx="439">
                        <c:v>159.54896200000002</c:v>
                      </c:pt>
                      <c:pt idx="440">
                        <c:v>159.23672100000002</c:v>
                      </c:pt>
                      <c:pt idx="441">
                        <c:v>158.97239300000001</c:v>
                      </c:pt>
                      <c:pt idx="442">
                        <c:v>158.88981300000003</c:v>
                      </c:pt>
                      <c:pt idx="443">
                        <c:v>159.00590200000002</c:v>
                      </c:pt>
                      <c:pt idx="444">
                        <c:v>159.29969500000001</c:v>
                      </c:pt>
                      <c:pt idx="445">
                        <c:v>159.66729400000003</c:v>
                      </c:pt>
                      <c:pt idx="446">
                        <c:v>160.17428300000003</c:v>
                      </c:pt>
                      <c:pt idx="447">
                        <c:v>160.73634000000001</c:v>
                      </c:pt>
                      <c:pt idx="448">
                        <c:v>160.82687000000001</c:v>
                      </c:pt>
                      <c:pt idx="449">
                        <c:v>160.68302600000001</c:v>
                      </c:pt>
                      <c:pt idx="450">
                        <c:v>160.35554200000001</c:v>
                      </c:pt>
                      <c:pt idx="451">
                        <c:v>159.90314900000001</c:v>
                      </c:pt>
                      <c:pt idx="452">
                        <c:v>159.58456100000001</c:v>
                      </c:pt>
                      <c:pt idx="453">
                        <c:v>159.23643200000001</c:v>
                      </c:pt>
                      <c:pt idx="454">
                        <c:v>159.06521300000003</c:v>
                      </c:pt>
                      <c:pt idx="455">
                        <c:v>159.09727100000001</c:v>
                      </c:pt>
                      <c:pt idx="456">
                        <c:v>159.30599600000002</c:v>
                      </c:pt>
                      <c:pt idx="457">
                        <c:v>159.62228100000002</c:v>
                      </c:pt>
                      <c:pt idx="458">
                        <c:v>160.07621400000002</c:v>
                      </c:pt>
                      <c:pt idx="459">
                        <c:v>160.57900700000002</c:v>
                      </c:pt>
                      <c:pt idx="460">
                        <c:v>160.81069600000001</c:v>
                      </c:pt>
                      <c:pt idx="461">
                        <c:v>160.69982600000003</c:v>
                      </c:pt>
                      <c:pt idx="462">
                        <c:v>160.29964900000002</c:v>
                      </c:pt>
                      <c:pt idx="463">
                        <c:v>159.92823500000003</c:v>
                      </c:pt>
                      <c:pt idx="464">
                        <c:v>159.46076600000001</c:v>
                      </c:pt>
                      <c:pt idx="465">
                        <c:v>159.11570400000002</c:v>
                      </c:pt>
                      <c:pt idx="466">
                        <c:v>158.958966</c:v>
                      </c:pt>
                      <c:pt idx="467">
                        <c:v>159.005368</c:v>
                      </c:pt>
                      <c:pt idx="468">
                        <c:v>159.24462600000001</c:v>
                      </c:pt>
                      <c:pt idx="469">
                        <c:v>159.59011500000003</c:v>
                      </c:pt>
                      <c:pt idx="470">
                        <c:v>160.07502400000001</c:v>
                      </c:pt>
                      <c:pt idx="471">
                        <c:v>160.60406200000003</c:v>
                      </c:pt>
                      <c:pt idx="472">
                        <c:v>160.84425000000002</c:v>
                      </c:pt>
                      <c:pt idx="473">
                        <c:v>160.72272900000002</c:v>
                      </c:pt>
                      <c:pt idx="474">
                        <c:v>160.58227200000002</c:v>
                      </c:pt>
                      <c:pt idx="475">
                        <c:v>160.54539200000002</c:v>
                      </c:pt>
                      <c:pt idx="476">
                        <c:v>160.06689100000003</c:v>
                      </c:pt>
                      <c:pt idx="477">
                        <c:v>159.59942300000003</c:v>
                      </c:pt>
                      <c:pt idx="478">
                        <c:v>159.33874200000002</c:v>
                      </c:pt>
                      <c:pt idx="479">
                        <c:v>159.28617500000001</c:v>
                      </c:pt>
                      <c:pt idx="480">
                        <c:v>159.44357000000002</c:v>
                      </c:pt>
                      <c:pt idx="481">
                        <c:v>159.73086200000003</c:v>
                      </c:pt>
                      <c:pt idx="482">
                        <c:v>160.18565000000001</c:v>
                      </c:pt>
                      <c:pt idx="483">
                        <c:v>160.48496700000001</c:v>
                      </c:pt>
                      <c:pt idx="484">
                        <c:v>160.56962200000001</c:v>
                      </c:pt>
                      <c:pt idx="485">
                        <c:v>160.44884900000002</c:v>
                      </c:pt>
                      <c:pt idx="486">
                        <c:v>160.32691600000001</c:v>
                      </c:pt>
                      <c:pt idx="487">
                        <c:v>160.27911000000003</c:v>
                      </c:pt>
                      <c:pt idx="488">
                        <c:v>160.31556400000002</c:v>
                      </c:pt>
                      <c:pt idx="489">
                        <c:v>159.94506500000003</c:v>
                      </c:pt>
                      <c:pt idx="490">
                        <c:v>159.63180200000002</c:v>
                      </c:pt>
                      <c:pt idx="491">
                        <c:v>159.49473200000003</c:v>
                      </c:pt>
                      <c:pt idx="492">
                        <c:v>159.54513200000002</c:v>
                      </c:pt>
                      <c:pt idx="493">
                        <c:v>159.71680900000001</c:v>
                      </c:pt>
                      <c:pt idx="494">
                        <c:v>160.02729500000001</c:v>
                      </c:pt>
                      <c:pt idx="495">
                        <c:v>160.39089600000003</c:v>
                      </c:pt>
                      <c:pt idx="496">
                        <c:v>160.78379500000003</c:v>
                      </c:pt>
                      <c:pt idx="497">
                        <c:v>160.70911800000002</c:v>
                      </c:pt>
                      <c:pt idx="498">
                        <c:v>160.33686500000002</c:v>
                      </c:pt>
                      <c:pt idx="499">
                        <c:v>159.77567700000003</c:v>
                      </c:pt>
                      <c:pt idx="500">
                        <c:v>159.28420700000001</c:v>
                      </c:pt>
                      <c:pt idx="501">
                        <c:v>158.931363</c:v>
                      </c:pt>
                      <c:pt idx="502">
                        <c:v>158.76597300000003</c:v>
                      </c:pt>
                      <c:pt idx="503">
                        <c:v>158.81330500000001</c:v>
                      </c:pt>
                      <c:pt idx="504">
                        <c:v>159.04528500000001</c:v>
                      </c:pt>
                      <c:pt idx="505">
                        <c:v>159.39320000000001</c:v>
                      </c:pt>
                      <c:pt idx="506">
                        <c:v>159.85531300000002</c:v>
                      </c:pt>
                      <c:pt idx="507">
                        <c:v>160.32691600000001</c:v>
                      </c:pt>
                      <c:pt idx="508">
                        <c:v>160.80622500000001</c:v>
                      </c:pt>
                      <c:pt idx="509">
                        <c:v>160.72395000000003</c:v>
                      </c:pt>
                      <c:pt idx="510">
                        <c:v>160.34084700000002</c:v>
                      </c:pt>
                      <c:pt idx="511">
                        <c:v>159.79763500000001</c:v>
                      </c:pt>
                      <c:pt idx="512">
                        <c:v>159.18957200000003</c:v>
                      </c:pt>
                      <c:pt idx="513">
                        <c:v>158.73977300000001</c:v>
                      </c:pt>
                      <c:pt idx="514">
                        <c:v>158.54108900000003</c:v>
                      </c:pt>
                      <c:pt idx="515">
                        <c:v>158.57061400000001</c:v>
                      </c:pt>
                      <c:pt idx="516">
                        <c:v>158.80352400000001</c:v>
                      </c:pt>
                      <c:pt idx="517">
                        <c:v>159.14692400000001</c:v>
                      </c:pt>
                      <c:pt idx="518">
                        <c:v>159.64379500000001</c:v>
                      </c:pt>
                      <c:pt idx="519">
                        <c:v>159.96667100000002</c:v>
                      </c:pt>
                      <c:pt idx="520">
                        <c:v>160.06115400000002</c:v>
                      </c:pt>
                      <c:pt idx="521">
                        <c:v>159.94006000000002</c:v>
                      </c:pt>
                      <c:pt idx="522">
                        <c:v>159.65646000000001</c:v>
                      </c:pt>
                      <c:pt idx="523">
                        <c:v>159.26484300000001</c:v>
                      </c:pt>
                      <c:pt idx="524">
                        <c:v>158.81832500000002</c:v>
                      </c:pt>
                      <c:pt idx="525">
                        <c:v>158.46198700000002</c:v>
                      </c:pt>
                      <c:pt idx="526">
                        <c:v>158.31135200000003</c:v>
                      </c:pt>
                      <c:pt idx="527">
                        <c:v>158.36597900000001</c:v>
                      </c:pt>
                      <c:pt idx="528">
                        <c:v>158.60986000000003</c:v>
                      </c:pt>
                      <c:pt idx="529">
                        <c:v>158.77465500000002</c:v>
                      </c:pt>
                      <c:pt idx="530">
                        <c:v>159.02892700000001</c:v>
                      </c:pt>
                      <c:pt idx="531">
                        <c:v>159.30186100000003</c:v>
                      </c:pt>
                      <c:pt idx="532">
                        <c:v>159.44129600000002</c:v>
                      </c:pt>
                      <c:pt idx="533">
                        <c:v>159.41282300000003</c:v>
                      </c:pt>
                      <c:pt idx="534">
                        <c:v>159.24258100000003</c:v>
                      </c:pt>
                      <c:pt idx="535">
                        <c:v>158.96510000000001</c:v>
                      </c:pt>
                      <c:pt idx="536">
                        <c:v>158.62334900000002</c:v>
                      </c:pt>
                      <c:pt idx="537">
                        <c:v>158.40896300000003</c:v>
                      </c:pt>
                      <c:pt idx="538">
                        <c:v>158.28591600000001</c:v>
                      </c:pt>
                      <c:pt idx="539">
                        <c:v>158.33302</c:v>
                      </c:pt>
                      <c:pt idx="540">
                        <c:v>158.47391900000002</c:v>
                      </c:pt>
                      <c:pt idx="541">
                        <c:v>158.71210900000003</c:v>
                      </c:pt>
                      <c:pt idx="542">
                        <c:v>159.10358900000003</c:v>
                      </c:pt>
                      <c:pt idx="543">
                        <c:v>159.57783200000003</c:v>
                      </c:pt>
                      <c:pt idx="544">
                        <c:v>159.55338700000001</c:v>
                      </c:pt>
                      <c:pt idx="545">
                        <c:v>159.40739100000002</c:v>
                      </c:pt>
                      <c:pt idx="546">
                        <c:v>159.16856000000001</c:v>
                      </c:pt>
                      <c:pt idx="547">
                        <c:v>158.87382200000002</c:v>
                      </c:pt>
                      <c:pt idx="548">
                        <c:v>158.64649600000001</c:v>
                      </c:pt>
                      <c:pt idx="549">
                        <c:v>158.53274200000001</c:v>
                      </c:pt>
                      <c:pt idx="550">
                        <c:v>158.42286300000001</c:v>
                      </c:pt>
                      <c:pt idx="551">
                        <c:v>158.402432</c:v>
                      </c:pt>
                      <c:pt idx="552">
                        <c:v>158.39037700000003</c:v>
                      </c:pt>
                      <c:pt idx="553">
                        <c:v>158.48948300000001</c:v>
                      </c:pt>
                      <c:pt idx="554">
                        <c:v>158.74094800000003</c:v>
                      </c:pt>
                      <c:pt idx="555">
                        <c:v>159.09939200000002</c:v>
                      </c:pt>
                      <c:pt idx="556">
                        <c:v>159.01308900000001</c:v>
                      </c:pt>
                      <c:pt idx="557">
                        <c:v>158.88401500000001</c:v>
                      </c:pt>
                      <c:pt idx="558">
                        <c:v>158.64114000000001</c:v>
                      </c:pt>
                      <c:pt idx="559">
                        <c:v>158.44251700000001</c:v>
                      </c:pt>
                      <c:pt idx="560">
                        <c:v>158.40612500000003</c:v>
                      </c:pt>
                      <c:pt idx="561">
                        <c:v>158.23222000000001</c:v>
                      </c:pt>
                      <c:pt idx="562">
                        <c:v>158.07925100000003</c:v>
                      </c:pt>
                      <c:pt idx="563">
                        <c:v>158.04578800000002</c:v>
                      </c:pt>
                      <c:pt idx="564">
                        <c:v>158.17756300000002</c:v>
                      </c:pt>
                      <c:pt idx="565">
                        <c:v>158.36748900000001</c:v>
                      </c:pt>
                      <c:pt idx="566">
                        <c:v>158.69222700000003</c:v>
                      </c:pt>
                      <c:pt idx="567">
                        <c:v>158.79769600000003</c:v>
                      </c:pt>
                      <c:pt idx="568">
                        <c:v>158.93232400000002</c:v>
                      </c:pt>
                      <c:pt idx="569">
                        <c:v>158.85090300000002</c:v>
                      </c:pt>
                      <c:pt idx="570">
                        <c:v>158.71798400000003</c:v>
                      </c:pt>
                      <c:pt idx="571">
                        <c:v>158.70599000000001</c:v>
                      </c:pt>
                      <c:pt idx="572">
                        <c:v>158.79382000000001</c:v>
                      </c:pt>
                      <c:pt idx="573">
                        <c:v>158.49894400000002</c:v>
                      </c:pt>
                      <c:pt idx="574">
                        <c:v>158.20640200000003</c:v>
                      </c:pt>
                      <c:pt idx="575">
                        <c:v>158.06562500000001</c:v>
                      </c:pt>
                      <c:pt idx="576">
                        <c:v>158.11884700000002</c:v>
                      </c:pt>
                      <c:pt idx="577">
                        <c:v>158.31876800000001</c:v>
                      </c:pt>
                      <c:pt idx="578">
                        <c:v>158.69529400000002</c:v>
                      </c:pt>
                      <c:pt idx="579">
                        <c:v>159.16627200000002</c:v>
                      </c:pt>
                      <c:pt idx="580">
                        <c:v>159.36028700000003</c:v>
                      </c:pt>
                      <c:pt idx="581">
                        <c:v>159.19466800000001</c:v>
                      </c:pt>
                      <c:pt idx="582">
                        <c:v>158.837658</c:v>
                      </c:pt>
                      <c:pt idx="583">
                        <c:v>158.38508300000001</c:v>
                      </c:pt>
                      <c:pt idx="584">
                        <c:v>158.08829900000001</c:v>
                      </c:pt>
                      <c:pt idx="585">
                        <c:v>157.69041100000001</c:v>
                      </c:pt>
                      <c:pt idx="586">
                        <c:v>157.45249600000002</c:v>
                      </c:pt>
                      <c:pt idx="587">
                        <c:v>157.41946100000001</c:v>
                      </c:pt>
                      <c:pt idx="588">
                        <c:v>157.58796400000003</c:v>
                      </c:pt>
                      <c:pt idx="589">
                        <c:v>157.88174100000001</c:v>
                      </c:pt>
                      <c:pt idx="590">
                        <c:v>158.34177800000001</c:v>
                      </c:pt>
                      <c:pt idx="591">
                        <c:v>158.64582500000003</c:v>
                      </c:pt>
                      <c:pt idx="592">
                        <c:v>158.73588200000003</c:v>
                      </c:pt>
                      <c:pt idx="593">
                        <c:v>158.62183800000003</c:v>
                      </c:pt>
                      <c:pt idx="594">
                        <c:v>158.339718</c:v>
                      </c:pt>
                      <c:pt idx="595">
                        <c:v>157.93931200000003</c:v>
                      </c:pt>
                      <c:pt idx="596">
                        <c:v>157.47405700000002</c:v>
                      </c:pt>
                      <c:pt idx="597">
                        <c:v>157.14718300000001</c:v>
                      </c:pt>
                      <c:pt idx="598">
                        <c:v>157.03278800000001</c:v>
                      </c:pt>
                      <c:pt idx="599">
                        <c:v>157.12893300000002</c:v>
                      </c:pt>
                    </c:numCache>
                  </c:numRef>
                </c:yVal>
                <c:smooth val="0"/>
                <c:extLst xmlns:c15="http://schemas.microsoft.com/office/drawing/2012/chart">
                  <c:ext xmlns:c16="http://schemas.microsoft.com/office/drawing/2014/chart" uri="{C3380CC4-5D6E-409C-BE32-E72D297353CC}">
                    <c16:uniqueId val="{00000006-D7A9-4CB4-A8D9-BF417488CB70}"/>
                  </c:ext>
                </c:extLst>
              </c15:ser>
            </c15:filteredScatterSeries>
            <c15:filteredScatterSeries>
              <c15:ser>
                <c:idx val="4"/>
                <c:order val="6"/>
                <c:tx>
                  <c:strRef>
                    <c:extLst xmlns:c15="http://schemas.microsoft.com/office/drawing/2012/chart">
                      <c:ext xmlns:c15="http://schemas.microsoft.com/office/drawing/2012/chart" uri="{02D57815-91ED-43cb-92C2-25804820EDAC}">
                        <c15:formulaRef>
                          <c15:sqref>'03N19W19J01'!$M$2</c15:sqref>
                        </c15:formulaRef>
                      </c:ext>
                    </c:extLst>
                    <c:strCache>
                      <c:ptCount val="1"/>
                      <c:pt idx="0">
                        <c:v>Reduced pumping without projects 2</c:v>
                      </c:pt>
                    </c:strCache>
                  </c:strRef>
                </c:tx>
                <c:spPr>
                  <a:ln w="19050" cap="rnd">
                    <a:solidFill>
                      <a:schemeClr val="accent6"/>
                    </a:solidFill>
                    <a:round/>
                  </a:ln>
                  <a:effectLst/>
                </c:spPr>
                <c:marker>
                  <c:symbol val="none"/>
                </c:marker>
                <c:xVal>
                  <c:numRef>
                    <c:extLst xmlns:c15="http://schemas.microsoft.com/office/drawing/2012/chart">
                      <c:ext xmlns:c15="http://schemas.microsoft.com/office/drawing/2012/chart" uri="{02D57815-91ED-43cb-92C2-25804820EDAC}">
                        <c15:formulaRef>
                          <c15:sqref>'03N19W19J01'!$A$3:$A$602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'03N19W19J01'!$N$3:$N$602</c15:sqref>
                        </c15:formulaRef>
                      </c:ext>
                    </c:extLst>
                    <c:numCache>
                      <c:formatCode>General</c:formatCode>
                      <c:ptCount val="600"/>
                      <c:pt idx="0">
                        <c:v>172.80009100000001</c:v>
                      </c:pt>
                      <c:pt idx="1">
                        <c:v>172.68412400000003</c:v>
                      </c:pt>
                      <c:pt idx="2">
                        <c:v>172.76472100000001</c:v>
                      </c:pt>
                      <c:pt idx="3">
                        <c:v>172.77561600000001</c:v>
                      </c:pt>
                      <c:pt idx="4">
                        <c:v>172.85963100000001</c:v>
                      </c:pt>
                      <c:pt idx="5">
                        <c:v>172.55943000000002</c:v>
                      </c:pt>
                      <c:pt idx="6">
                        <c:v>172.24488500000001</c:v>
                      </c:pt>
                      <c:pt idx="7">
                        <c:v>172.05305100000001</c:v>
                      </c:pt>
                      <c:pt idx="8">
                        <c:v>171.41129700000002</c:v>
                      </c:pt>
                      <c:pt idx="9">
                        <c:v>170.78748700000003</c:v>
                      </c:pt>
                      <c:pt idx="10">
                        <c:v>170.403164</c:v>
                      </c:pt>
                      <c:pt idx="11">
                        <c:v>170.22723100000002</c:v>
                      </c:pt>
                      <c:pt idx="12">
                        <c:v>170.27854600000001</c:v>
                      </c:pt>
                      <c:pt idx="13">
                        <c:v>170.48473800000002</c:v>
                      </c:pt>
                      <c:pt idx="14">
                        <c:v>170.45536500000003</c:v>
                      </c:pt>
                      <c:pt idx="15">
                        <c:v>170.45649400000002</c:v>
                      </c:pt>
                      <c:pt idx="16">
                        <c:v>170.55331100000001</c:v>
                      </c:pt>
                      <c:pt idx="17">
                        <c:v>170.39414600000001</c:v>
                      </c:pt>
                      <c:pt idx="18">
                        <c:v>170.06008600000001</c:v>
                      </c:pt>
                      <c:pt idx="19">
                        <c:v>169.82377300000002</c:v>
                      </c:pt>
                      <c:pt idx="20">
                        <c:v>169.55744600000003</c:v>
                      </c:pt>
                      <c:pt idx="21">
                        <c:v>169.08105100000003</c:v>
                      </c:pt>
                      <c:pt idx="22">
                        <c:v>168.74097900000001</c:v>
                      </c:pt>
                      <c:pt idx="23">
                        <c:v>168.60715900000002</c:v>
                      </c:pt>
                      <c:pt idx="24">
                        <c:v>168.68679500000002</c:v>
                      </c:pt>
                      <c:pt idx="25">
                        <c:v>168.92454200000003</c:v>
                      </c:pt>
                      <c:pt idx="26">
                        <c:v>169.24725000000001</c:v>
                      </c:pt>
                      <c:pt idx="27">
                        <c:v>169.62681200000003</c:v>
                      </c:pt>
                      <c:pt idx="28">
                        <c:v>169.90586500000001</c:v>
                      </c:pt>
                      <c:pt idx="29">
                        <c:v>169.68165300000001</c:v>
                      </c:pt>
                      <c:pt idx="30">
                        <c:v>169.20902700000002</c:v>
                      </c:pt>
                      <c:pt idx="31">
                        <c:v>168.62597300000002</c:v>
                      </c:pt>
                      <c:pt idx="32">
                        <c:v>168.15546800000001</c:v>
                      </c:pt>
                      <c:pt idx="33">
                        <c:v>167.82107200000002</c:v>
                      </c:pt>
                      <c:pt idx="34">
                        <c:v>167.50590200000002</c:v>
                      </c:pt>
                      <c:pt idx="35">
                        <c:v>167.35084200000003</c:v>
                      </c:pt>
                      <c:pt idx="36">
                        <c:v>167.39829700000001</c:v>
                      </c:pt>
                      <c:pt idx="37">
                        <c:v>167.30938400000002</c:v>
                      </c:pt>
                      <c:pt idx="38">
                        <c:v>167.20936200000003</c:v>
                      </c:pt>
                      <c:pt idx="39">
                        <c:v>167.16215200000002</c:v>
                      </c:pt>
                      <c:pt idx="40">
                        <c:v>166.99590700000002</c:v>
                      </c:pt>
                      <c:pt idx="41">
                        <c:v>166.89301700000001</c:v>
                      </c:pt>
                      <c:pt idx="42">
                        <c:v>166.70968300000001</c:v>
                      </c:pt>
                      <c:pt idx="43">
                        <c:v>166.57142300000001</c:v>
                      </c:pt>
                      <c:pt idx="44">
                        <c:v>166.36713800000001</c:v>
                      </c:pt>
                      <c:pt idx="45">
                        <c:v>166.05390600000001</c:v>
                      </c:pt>
                      <c:pt idx="46">
                        <c:v>165.83474400000003</c:v>
                      </c:pt>
                      <c:pt idx="47">
                        <c:v>165.79116500000001</c:v>
                      </c:pt>
                      <c:pt idx="48">
                        <c:v>165.93595500000001</c:v>
                      </c:pt>
                      <c:pt idx="49">
                        <c:v>166.19958200000002</c:v>
                      </c:pt>
                      <c:pt idx="50">
                        <c:v>166.33216500000003</c:v>
                      </c:pt>
                      <c:pt idx="51">
                        <c:v>166.26321100000001</c:v>
                      </c:pt>
                      <c:pt idx="52">
                        <c:v>165.99476300000001</c:v>
                      </c:pt>
                      <c:pt idx="53">
                        <c:v>165.79969500000001</c:v>
                      </c:pt>
                      <c:pt idx="54">
                        <c:v>165.44186100000002</c:v>
                      </c:pt>
                      <c:pt idx="55">
                        <c:v>164.88705100000001</c:v>
                      </c:pt>
                      <c:pt idx="56">
                        <c:v>164.35223100000002</c:v>
                      </c:pt>
                      <c:pt idx="57">
                        <c:v>163.99879100000001</c:v>
                      </c:pt>
                      <c:pt idx="58">
                        <c:v>163.88093200000003</c:v>
                      </c:pt>
                      <c:pt idx="59">
                        <c:v>163.97993100000002</c:v>
                      </c:pt>
                      <c:pt idx="60">
                        <c:v>164.25722900000002</c:v>
                      </c:pt>
                      <c:pt idx="61">
                        <c:v>164.60088800000003</c:v>
                      </c:pt>
                      <c:pt idx="62">
                        <c:v>165.07175900000001</c:v>
                      </c:pt>
                      <c:pt idx="63">
                        <c:v>165.58794800000001</c:v>
                      </c:pt>
                      <c:pt idx="64">
                        <c:v>165.90083000000001</c:v>
                      </c:pt>
                      <c:pt idx="65">
                        <c:v>165.72552200000001</c:v>
                      </c:pt>
                      <c:pt idx="66">
                        <c:v>165.26742200000001</c:v>
                      </c:pt>
                      <c:pt idx="67">
                        <c:v>164.84129000000001</c:v>
                      </c:pt>
                      <c:pt idx="68">
                        <c:v>164.24783000000002</c:v>
                      </c:pt>
                      <c:pt idx="69">
                        <c:v>163.71786200000003</c:v>
                      </c:pt>
                      <c:pt idx="70">
                        <c:v>163.41164800000001</c:v>
                      </c:pt>
                      <c:pt idx="71">
                        <c:v>163.33240900000001</c:v>
                      </c:pt>
                      <c:pt idx="72">
                        <c:v>163.40310300000002</c:v>
                      </c:pt>
                      <c:pt idx="73">
                        <c:v>163.61271300000001</c:v>
                      </c:pt>
                      <c:pt idx="74">
                        <c:v>163.94199800000001</c:v>
                      </c:pt>
                      <c:pt idx="75">
                        <c:v>164.34457100000003</c:v>
                      </c:pt>
                      <c:pt idx="76">
                        <c:v>164.49233700000002</c:v>
                      </c:pt>
                      <c:pt idx="77">
                        <c:v>164.31493800000001</c:v>
                      </c:pt>
                      <c:pt idx="78">
                        <c:v>163.86440700000003</c:v>
                      </c:pt>
                      <c:pt idx="79">
                        <c:v>163.38192400000003</c:v>
                      </c:pt>
                      <c:pt idx="80">
                        <c:v>162.80651500000002</c:v>
                      </c:pt>
                      <c:pt idx="81">
                        <c:v>162.38520500000001</c:v>
                      </c:pt>
                      <c:pt idx="82">
                        <c:v>162.14716800000002</c:v>
                      </c:pt>
                      <c:pt idx="83">
                        <c:v>162.12243300000003</c:v>
                      </c:pt>
                      <c:pt idx="84">
                        <c:v>162.29685600000002</c:v>
                      </c:pt>
                      <c:pt idx="85">
                        <c:v>162.58742900000001</c:v>
                      </c:pt>
                      <c:pt idx="86">
                        <c:v>163.02915600000003</c:v>
                      </c:pt>
                      <c:pt idx="87">
                        <c:v>163.32519200000002</c:v>
                      </c:pt>
                      <c:pt idx="88">
                        <c:v>163.38348100000002</c:v>
                      </c:pt>
                      <c:pt idx="89">
                        <c:v>163.18012700000003</c:v>
                      </c:pt>
                      <c:pt idx="90">
                        <c:v>162.94694200000001</c:v>
                      </c:pt>
                      <c:pt idx="91">
                        <c:v>162.77959900000002</c:v>
                      </c:pt>
                      <c:pt idx="92">
                        <c:v>162.701626</c:v>
                      </c:pt>
                      <c:pt idx="93">
                        <c:v>162.30917000000002</c:v>
                      </c:pt>
                      <c:pt idx="94">
                        <c:v>161.93270500000003</c:v>
                      </c:pt>
                      <c:pt idx="95">
                        <c:v>161.72431600000002</c:v>
                      </c:pt>
                      <c:pt idx="96">
                        <c:v>161.70292300000003</c:v>
                      </c:pt>
                      <c:pt idx="97">
                        <c:v>161.83839100000003</c:v>
                      </c:pt>
                      <c:pt idx="98">
                        <c:v>162.14968500000001</c:v>
                      </c:pt>
                      <c:pt idx="99">
                        <c:v>162.52924800000002</c:v>
                      </c:pt>
                      <c:pt idx="100">
                        <c:v>162.846585</c:v>
                      </c:pt>
                      <c:pt idx="101">
                        <c:v>162.66506600000002</c:v>
                      </c:pt>
                      <c:pt idx="102">
                        <c:v>162.28031600000003</c:v>
                      </c:pt>
                      <c:pt idx="103">
                        <c:v>161.83430100000001</c:v>
                      </c:pt>
                      <c:pt idx="104">
                        <c:v>161.50913700000001</c:v>
                      </c:pt>
                      <c:pt idx="105">
                        <c:v>161.17205500000003</c:v>
                      </c:pt>
                      <c:pt idx="106">
                        <c:v>160.85368000000003</c:v>
                      </c:pt>
                      <c:pt idx="107">
                        <c:v>160.70220600000002</c:v>
                      </c:pt>
                      <c:pt idx="108">
                        <c:v>160.74900500000001</c:v>
                      </c:pt>
                      <c:pt idx="109">
                        <c:v>160.92779200000001</c:v>
                      </c:pt>
                      <c:pt idx="110">
                        <c:v>161.26322600000003</c:v>
                      </c:pt>
                      <c:pt idx="111">
                        <c:v>161.64295600000003</c:v>
                      </c:pt>
                      <c:pt idx="112">
                        <c:v>161.81564000000003</c:v>
                      </c:pt>
                      <c:pt idx="113">
                        <c:v>161.61478900000003</c:v>
                      </c:pt>
                      <c:pt idx="114">
                        <c:v>161.15414100000001</c:v>
                      </c:pt>
                      <c:pt idx="115">
                        <c:v>160.52700500000003</c:v>
                      </c:pt>
                      <c:pt idx="116">
                        <c:v>160.06501400000002</c:v>
                      </c:pt>
                      <c:pt idx="117">
                        <c:v>159.69530900000001</c:v>
                      </c:pt>
                      <c:pt idx="118">
                        <c:v>159.46886900000001</c:v>
                      </c:pt>
                      <c:pt idx="119">
                        <c:v>159.42667800000001</c:v>
                      </c:pt>
                      <c:pt idx="120">
                        <c:v>159.574521</c:v>
                      </c:pt>
                      <c:pt idx="121">
                        <c:v>159.85339000000002</c:v>
                      </c:pt>
                      <c:pt idx="122">
                        <c:v>160.24601400000003</c:v>
                      </c:pt>
                      <c:pt idx="123">
                        <c:v>160.70089400000001</c:v>
                      </c:pt>
                      <c:pt idx="124">
                        <c:v>160.86829800000001</c:v>
                      </c:pt>
                      <c:pt idx="125">
                        <c:v>160.67586900000001</c:v>
                      </c:pt>
                      <c:pt idx="126">
                        <c:v>160.28188800000001</c:v>
                      </c:pt>
                      <c:pt idx="127">
                        <c:v>159.78361200000001</c:v>
                      </c:pt>
                      <c:pt idx="128">
                        <c:v>159.25074400000003</c:v>
                      </c:pt>
                      <c:pt idx="129">
                        <c:v>158.882473</c:v>
                      </c:pt>
                      <c:pt idx="130">
                        <c:v>158.64494000000002</c:v>
                      </c:pt>
                      <c:pt idx="131">
                        <c:v>158.60255100000001</c:v>
                      </c:pt>
                      <c:pt idx="132">
                        <c:v>158.75306400000002</c:v>
                      </c:pt>
                      <c:pt idx="133">
                        <c:v>159.02245800000003</c:v>
                      </c:pt>
                      <c:pt idx="134">
                        <c:v>159.44590400000001</c:v>
                      </c:pt>
                      <c:pt idx="135">
                        <c:v>159.93606200000002</c:v>
                      </c:pt>
                      <c:pt idx="136">
                        <c:v>160.47161500000001</c:v>
                      </c:pt>
                      <c:pt idx="137">
                        <c:v>160.36073000000002</c:v>
                      </c:pt>
                      <c:pt idx="138">
                        <c:v>159.93679500000002</c:v>
                      </c:pt>
                      <c:pt idx="139">
                        <c:v>159.36681800000002</c:v>
                      </c:pt>
                      <c:pt idx="140">
                        <c:v>158.75233100000003</c:v>
                      </c:pt>
                      <c:pt idx="141">
                        <c:v>158.309414</c:v>
                      </c:pt>
                      <c:pt idx="142">
                        <c:v>158.05071700000002</c:v>
                      </c:pt>
                      <c:pt idx="143">
                        <c:v>158.00970100000001</c:v>
                      </c:pt>
                      <c:pt idx="144">
                        <c:v>158.15392700000001</c:v>
                      </c:pt>
                      <c:pt idx="145">
                        <c:v>158.40046400000003</c:v>
                      </c:pt>
                      <c:pt idx="146">
                        <c:v>158.78989800000002</c:v>
                      </c:pt>
                      <c:pt idx="147">
                        <c:v>159.25236200000001</c:v>
                      </c:pt>
                      <c:pt idx="148">
                        <c:v>159.44906300000002</c:v>
                      </c:pt>
                      <c:pt idx="149">
                        <c:v>159.30508100000003</c:v>
                      </c:pt>
                      <c:pt idx="150">
                        <c:v>158.89671000000001</c:v>
                      </c:pt>
                      <c:pt idx="151">
                        <c:v>158.51922300000001</c:v>
                      </c:pt>
                      <c:pt idx="152">
                        <c:v>158.06577700000003</c:v>
                      </c:pt>
                      <c:pt idx="153">
                        <c:v>157.74659400000002</c:v>
                      </c:pt>
                      <c:pt idx="154">
                        <c:v>157.55048800000003</c:v>
                      </c:pt>
                      <c:pt idx="155">
                        <c:v>157.53089600000001</c:v>
                      </c:pt>
                      <c:pt idx="156">
                        <c:v>157.69776600000003</c:v>
                      </c:pt>
                      <c:pt idx="157">
                        <c:v>157.97796300000002</c:v>
                      </c:pt>
                      <c:pt idx="158">
                        <c:v>158.411145</c:v>
                      </c:pt>
                      <c:pt idx="159">
                        <c:v>158.88996600000002</c:v>
                      </c:pt>
                      <c:pt idx="160">
                        <c:v>159.08437800000002</c:v>
                      </c:pt>
                      <c:pt idx="161">
                        <c:v>158.92558000000002</c:v>
                      </c:pt>
                      <c:pt idx="162">
                        <c:v>158.58114300000003</c:v>
                      </c:pt>
                      <c:pt idx="163">
                        <c:v>158.14661800000002</c:v>
                      </c:pt>
                      <c:pt idx="164">
                        <c:v>157.68674900000002</c:v>
                      </c:pt>
                      <c:pt idx="165">
                        <c:v>157.33167700000001</c:v>
                      </c:pt>
                      <c:pt idx="166">
                        <c:v>157.11520000000002</c:v>
                      </c:pt>
                      <c:pt idx="167">
                        <c:v>157.09443300000001</c:v>
                      </c:pt>
                      <c:pt idx="168">
                        <c:v>157.26374500000003</c:v>
                      </c:pt>
                      <c:pt idx="169">
                        <c:v>157.56516700000003</c:v>
                      </c:pt>
                      <c:pt idx="170">
                        <c:v>158.01214300000001</c:v>
                      </c:pt>
                      <c:pt idx="171">
                        <c:v>158.52151200000003</c:v>
                      </c:pt>
                      <c:pt idx="172">
                        <c:v>158.95635600000003</c:v>
                      </c:pt>
                      <c:pt idx="173">
                        <c:v>158.85154400000002</c:v>
                      </c:pt>
                      <c:pt idx="174">
                        <c:v>158.62136500000003</c:v>
                      </c:pt>
                      <c:pt idx="175">
                        <c:v>158.42612900000003</c:v>
                      </c:pt>
                      <c:pt idx="176">
                        <c:v>158.31567000000001</c:v>
                      </c:pt>
                      <c:pt idx="177">
                        <c:v>157.84551700000003</c:v>
                      </c:pt>
                      <c:pt idx="178">
                        <c:v>157.46392500000002</c:v>
                      </c:pt>
                      <c:pt idx="179">
                        <c:v>157.27126700000002</c:v>
                      </c:pt>
                      <c:pt idx="180">
                        <c:v>157.26019000000002</c:v>
                      </c:pt>
                      <c:pt idx="181">
                        <c:v>157.40470500000001</c:v>
                      </c:pt>
                      <c:pt idx="182">
                        <c:v>157.72712400000003</c:v>
                      </c:pt>
                      <c:pt idx="183">
                        <c:v>158.12060200000002</c:v>
                      </c:pt>
                      <c:pt idx="184">
                        <c:v>158.57117900000003</c:v>
                      </c:pt>
                      <c:pt idx="185">
                        <c:v>158.47004400000003</c:v>
                      </c:pt>
                      <c:pt idx="186">
                        <c:v>158.02659300000002</c:v>
                      </c:pt>
                      <c:pt idx="187">
                        <c:v>157.59222100000002</c:v>
                      </c:pt>
                      <c:pt idx="188">
                        <c:v>157.07735900000003</c:v>
                      </c:pt>
                      <c:pt idx="189">
                        <c:v>156.69611800000001</c:v>
                      </c:pt>
                      <c:pt idx="190">
                        <c:v>156.48147200000002</c:v>
                      </c:pt>
                      <c:pt idx="191">
                        <c:v>156.47233200000002</c:v>
                      </c:pt>
                      <c:pt idx="192">
                        <c:v>156.64902900000001</c:v>
                      </c:pt>
                      <c:pt idx="193">
                        <c:v>156.93914500000002</c:v>
                      </c:pt>
                      <c:pt idx="194">
                        <c:v>157.38570800000002</c:v>
                      </c:pt>
                      <c:pt idx="195">
                        <c:v>157.90047900000002</c:v>
                      </c:pt>
                      <c:pt idx="196">
                        <c:v>157.83920000000001</c:v>
                      </c:pt>
                      <c:pt idx="197">
                        <c:v>157.66193800000002</c:v>
                      </c:pt>
                      <c:pt idx="198">
                        <c:v>157.34910200000002</c:v>
                      </c:pt>
                      <c:pt idx="199">
                        <c:v>156.93079800000001</c:v>
                      </c:pt>
                      <c:pt idx="200">
                        <c:v>156.45551700000001</c:v>
                      </c:pt>
                      <c:pt idx="201">
                        <c:v>156.10857800000002</c:v>
                      </c:pt>
                      <c:pt idx="202">
                        <c:v>155.98162500000001</c:v>
                      </c:pt>
                      <c:pt idx="203">
                        <c:v>156.06605200000001</c:v>
                      </c:pt>
                      <c:pt idx="204">
                        <c:v>156.31206900000001</c:v>
                      </c:pt>
                      <c:pt idx="205">
                        <c:v>156.62113600000001</c:v>
                      </c:pt>
                      <c:pt idx="206">
                        <c:v>157.05785800000001</c:v>
                      </c:pt>
                      <c:pt idx="207">
                        <c:v>157.366589</c:v>
                      </c:pt>
                      <c:pt idx="208">
                        <c:v>157.50024100000002</c:v>
                      </c:pt>
                      <c:pt idx="209">
                        <c:v>157.43539100000001</c:v>
                      </c:pt>
                      <c:pt idx="210">
                        <c:v>157.24938600000002</c:v>
                      </c:pt>
                      <c:pt idx="211">
                        <c:v>157.10925000000003</c:v>
                      </c:pt>
                      <c:pt idx="212">
                        <c:v>156.95405200000002</c:v>
                      </c:pt>
                      <c:pt idx="213">
                        <c:v>156.81185600000001</c:v>
                      </c:pt>
                      <c:pt idx="214">
                        <c:v>156.64988400000001</c:v>
                      </c:pt>
                      <c:pt idx="215">
                        <c:v>156.61495600000001</c:v>
                      </c:pt>
                      <c:pt idx="216">
                        <c:v>156.46583200000001</c:v>
                      </c:pt>
                      <c:pt idx="217">
                        <c:v>156.40624700000001</c:v>
                      </c:pt>
                      <c:pt idx="218">
                        <c:v>156.49717400000003</c:v>
                      </c:pt>
                      <c:pt idx="219">
                        <c:v>156.72050100000001</c:v>
                      </c:pt>
                      <c:pt idx="220">
                        <c:v>156.79946600000002</c:v>
                      </c:pt>
                      <c:pt idx="221">
                        <c:v>156.81904300000002</c:v>
                      </c:pt>
                      <c:pt idx="222">
                        <c:v>156.79679500000003</c:v>
                      </c:pt>
                      <c:pt idx="223">
                        <c:v>156.74419800000001</c:v>
                      </c:pt>
                      <c:pt idx="224">
                        <c:v>156.67492300000001</c:v>
                      </c:pt>
                      <c:pt idx="225">
                        <c:v>156.55437900000001</c:v>
                      </c:pt>
                      <c:pt idx="226">
                        <c:v>156.42419100000001</c:v>
                      </c:pt>
                      <c:pt idx="227">
                        <c:v>156.42086500000002</c:v>
                      </c:pt>
                      <c:pt idx="228">
                        <c:v>156.57612300000002</c:v>
                      </c:pt>
                      <c:pt idx="229">
                        <c:v>156.83392000000001</c:v>
                      </c:pt>
                      <c:pt idx="230">
                        <c:v>157.23925400000002</c:v>
                      </c:pt>
                      <c:pt idx="231">
                        <c:v>157.49145200000001</c:v>
                      </c:pt>
                      <c:pt idx="232">
                        <c:v>157.76714800000002</c:v>
                      </c:pt>
                      <c:pt idx="233">
                        <c:v>157.68359000000001</c:v>
                      </c:pt>
                      <c:pt idx="234">
                        <c:v>157.42677</c:v>
                      </c:pt>
                      <c:pt idx="235">
                        <c:v>157.09057300000001</c:v>
                      </c:pt>
                      <c:pt idx="236">
                        <c:v>156.73104500000002</c:v>
                      </c:pt>
                      <c:pt idx="237">
                        <c:v>156.34809500000003</c:v>
                      </c:pt>
                      <c:pt idx="238">
                        <c:v>156.13067300000003</c:v>
                      </c:pt>
                      <c:pt idx="239">
                        <c:v>156.10836500000002</c:v>
                      </c:pt>
                      <c:pt idx="240">
                        <c:v>156.26974200000001</c:v>
                      </c:pt>
                      <c:pt idx="241">
                        <c:v>156.53825000000001</c:v>
                      </c:pt>
                      <c:pt idx="242">
                        <c:v>156.94016700000003</c:v>
                      </c:pt>
                      <c:pt idx="243">
                        <c:v>157.38818000000001</c:v>
                      </c:pt>
                      <c:pt idx="244">
                        <c:v>157.57571100000001</c:v>
                      </c:pt>
                      <c:pt idx="245">
                        <c:v>157.43819900000003</c:v>
                      </c:pt>
                      <c:pt idx="246">
                        <c:v>157.04693300000002</c:v>
                      </c:pt>
                      <c:pt idx="247">
                        <c:v>156.47524700000002</c:v>
                      </c:pt>
                      <c:pt idx="248">
                        <c:v>156.00959400000002</c:v>
                      </c:pt>
                      <c:pt idx="249">
                        <c:v>155.70238900000001</c:v>
                      </c:pt>
                      <c:pt idx="250">
                        <c:v>155.59768300000002</c:v>
                      </c:pt>
                      <c:pt idx="251">
                        <c:v>155.62562200000002</c:v>
                      </c:pt>
                      <c:pt idx="252">
                        <c:v>155.80619500000003</c:v>
                      </c:pt>
                      <c:pt idx="253">
                        <c:v>156.07037000000003</c:v>
                      </c:pt>
                      <c:pt idx="254">
                        <c:v>156.45516600000002</c:v>
                      </c:pt>
                      <c:pt idx="255">
                        <c:v>156.89182700000001</c:v>
                      </c:pt>
                      <c:pt idx="256">
                        <c:v>157.065808</c:v>
                      </c:pt>
                      <c:pt idx="257">
                        <c:v>156.91315900000001</c:v>
                      </c:pt>
                      <c:pt idx="258">
                        <c:v>156.48963600000002</c:v>
                      </c:pt>
                      <c:pt idx="259">
                        <c:v>156.05256300000002</c:v>
                      </c:pt>
                      <c:pt idx="260">
                        <c:v>155.52526500000002</c:v>
                      </c:pt>
                      <c:pt idx="261">
                        <c:v>155.11323200000001</c:v>
                      </c:pt>
                      <c:pt idx="262">
                        <c:v>154.91167900000002</c:v>
                      </c:pt>
                      <c:pt idx="263">
                        <c:v>154.91654600000001</c:v>
                      </c:pt>
                      <c:pt idx="264">
                        <c:v>155.10517500000003</c:v>
                      </c:pt>
                      <c:pt idx="265">
                        <c:v>155.30338700000001</c:v>
                      </c:pt>
                      <c:pt idx="266">
                        <c:v>155.60128400000002</c:v>
                      </c:pt>
                      <c:pt idx="267">
                        <c:v>155.96389400000001</c:v>
                      </c:pt>
                      <c:pt idx="268">
                        <c:v>156.12560700000003</c:v>
                      </c:pt>
                      <c:pt idx="269">
                        <c:v>156.02734000000001</c:v>
                      </c:pt>
                      <c:pt idx="270">
                        <c:v>155.78330700000001</c:v>
                      </c:pt>
                      <c:pt idx="271">
                        <c:v>155.46030900000002</c:v>
                      </c:pt>
                      <c:pt idx="272">
                        <c:v>155.10781500000002</c:v>
                      </c:pt>
                      <c:pt idx="273">
                        <c:v>154.72309500000003</c:v>
                      </c:pt>
                      <c:pt idx="274">
                        <c:v>154.50173600000002</c:v>
                      </c:pt>
                      <c:pt idx="275">
                        <c:v>154.47144700000001</c:v>
                      </c:pt>
                      <c:pt idx="276">
                        <c:v>154.62002200000001</c:v>
                      </c:pt>
                      <c:pt idx="277">
                        <c:v>154.70127500000001</c:v>
                      </c:pt>
                      <c:pt idx="278">
                        <c:v>154.84821700000001</c:v>
                      </c:pt>
                      <c:pt idx="279">
                        <c:v>155.07993700000003</c:v>
                      </c:pt>
                      <c:pt idx="280">
                        <c:v>155.19967300000002</c:v>
                      </c:pt>
                      <c:pt idx="281">
                        <c:v>155.15638400000003</c:v>
                      </c:pt>
                      <c:pt idx="282">
                        <c:v>155.01366900000002</c:v>
                      </c:pt>
                      <c:pt idx="283">
                        <c:v>154.80978100000002</c:v>
                      </c:pt>
                      <c:pt idx="284">
                        <c:v>154.57696200000001</c:v>
                      </c:pt>
                      <c:pt idx="285">
                        <c:v>154.31455700000001</c:v>
                      </c:pt>
                      <c:pt idx="286">
                        <c:v>154.18992300000002</c:v>
                      </c:pt>
                      <c:pt idx="287">
                        <c:v>154.16618000000003</c:v>
                      </c:pt>
                      <c:pt idx="288">
                        <c:v>154.29296500000001</c:v>
                      </c:pt>
                      <c:pt idx="289">
                        <c:v>154.52480700000001</c:v>
                      </c:pt>
                      <c:pt idx="290">
                        <c:v>154.89985300000001</c:v>
                      </c:pt>
                      <c:pt idx="291">
                        <c:v>155.34132000000002</c:v>
                      </c:pt>
                      <c:pt idx="292">
                        <c:v>155.20538000000002</c:v>
                      </c:pt>
                      <c:pt idx="293">
                        <c:v>154.96970800000003</c:v>
                      </c:pt>
                      <c:pt idx="294">
                        <c:v>154.65620100000001</c:v>
                      </c:pt>
                      <c:pt idx="295">
                        <c:v>154.30201400000001</c:v>
                      </c:pt>
                      <c:pt idx="296">
                        <c:v>153.94253200000003</c:v>
                      </c:pt>
                      <c:pt idx="297">
                        <c:v>153.56469400000003</c:v>
                      </c:pt>
                      <c:pt idx="298">
                        <c:v>153.34608100000003</c:v>
                      </c:pt>
                      <c:pt idx="299">
                        <c:v>153.31216100000003</c:v>
                      </c:pt>
                      <c:pt idx="300">
                        <c:v>153.45446400000003</c:v>
                      </c:pt>
                      <c:pt idx="301">
                        <c:v>153.69207400000002</c:v>
                      </c:pt>
                      <c:pt idx="302">
                        <c:v>154.00179700000001</c:v>
                      </c:pt>
                      <c:pt idx="303">
                        <c:v>154.34995700000002</c:v>
                      </c:pt>
                      <c:pt idx="304">
                        <c:v>154.76916200000002</c:v>
                      </c:pt>
                      <c:pt idx="305">
                        <c:v>154.68911400000002</c:v>
                      </c:pt>
                      <c:pt idx="306">
                        <c:v>154.36878600000003</c:v>
                      </c:pt>
                      <c:pt idx="307">
                        <c:v>153.99697500000002</c:v>
                      </c:pt>
                      <c:pt idx="308">
                        <c:v>153.59594400000003</c:v>
                      </c:pt>
                      <c:pt idx="309">
                        <c:v>153.15524000000002</c:v>
                      </c:pt>
                      <c:pt idx="310">
                        <c:v>152.87882700000003</c:v>
                      </c:pt>
                      <c:pt idx="311">
                        <c:v>152.79835200000002</c:v>
                      </c:pt>
                      <c:pt idx="312">
                        <c:v>152.90897800000002</c:v>
                      </c:pt>
                      <c:pt idx="313">
                        <c:v>153.13743300000002</c:v>
                      </c:pt>
                      <c:pt idx="314">
                        <c:v>153.17413000000002</c:v>
                      </c:pt>
                      <c:pt idx="315">
                        <c:v>153.23425000000003</c:v>
                      </c:pt>
                      <c:pt idx="316">
                        <c:v>153.37853700000002</c:v>
                      </c:pt>
                      <c:pt idx="317">
                        <c:v>153.31594500000003</c:v>
                      </c:pt>
                      <c:pt idx="318">
                        <c:v>153.16515800000002</c:v>
                      </c:pt>
                      <c:pt idx="319">
                        <c:v>152.98084700000001</c:v>
                      </c:pt>
                      <c:pt idx="320">
                        <c:v>152.79185100000001</c:v>
                      </c:pt>
                      <c:pt idx="321">
                        <c:v>152.59521100000001</c:v>
                      </c:pt>
                      <c:pt idx="322">
                        <c:v>152.40993900000001</c:v>
                      </c:pt>
                      <c:pt idx="323">
                        <c:v>152.33694100000002</c:v>
                      </c:pt>
                      <c:pt idx="324">
                        <c:v>152.41396800000001</c:v>
                      </c:pt>
                      <c:pt idx="325">
                        <c:v>152.56681500000002</c:v>
                      </c:pt>
                      <c:pt idx="326">
                        <c:v>152.82897600000001</c:v>
                      </c:pt>
                      <c:pt idx="327">
                        <c:v>153.11794700000002</c:v>
                      </c:pt>
                      <c:pt idx="328">
                        <c:v>153.36602400000001</c:v>
                      </c:pt>
                      <c:pt idx="329">
                        <c:v>153.25202600000003</c:v>
                      </c:pt>
                      <c:pt idx="330">
                        <c:v>152.91619500000002</c:v>
                      </c:pt>
                      <c:pt idx="331">
                        <c:v>152.44563000000002</c:v>
                      </c:pt>
                      <c:pt idx="332">
                        <c:v>151.91041200000001</c:v>
                      </c:pt>
                      <c:pt idx="333">
                        <c:v>151.51723900000002</c:v>
                      </c:pt>
                      <c:pt idx="334">
                        <c:v>151.31707400000002</c:v>
                      </c:pt>
                      <c:pt idx="335">
                        <c:v>151.31861500000002</c:v>
                      </c:pt>
                      <c:pt idx="336">
                        <c:v>151.50022600000003</c:v>
                      </c:pt>
                      <c:pt idx="337">
                        <c:v>151.78426800000003</c:v>
                      </c:pt>
                      <c:pt idx="338">
                        <c:v>152.20800400000002</c:v>
                      </c:pt>
                      <c:pt idx="339">
                        <c:v>152.69030400000003</c:v>
                      </c:pt>
                      <c:pt idx="340">
                        <c:v>152.898312</c:v>
                      </c:pt>
                      <c:pt idx="341">
                        <c:v>152.75799200000003</c:v>
                      </c:pt>
                      <c:pt idx="342">
                        <c:v>152.46584700000002</c:v>
                      </c:pt>
                      <c:pt idx="343">
                        <c:v>152.11968700000003</c:v>
                      </c:pt>
                      <c:pt idx="344">
                        <c:v>151.89863200000002</c:v>
                      </c:pt>
                      <c:pt idx="345">
                        <c:v>151.74119200000001</c:v>
                      </c:pt>
                      <c:pt idx="346">
                        <c:v>151.63451800000001</c:v>
                      </c:pt>
                      <c:pt idx="347">
                        <c:v>151.53889100000001</c:v>
                      </c:pt>
                      <c:pt idx="348">
                        <c:v>151.57282700000002</c:v>
                      </c:pt>
                      <c:pt idx="349">
                        <c:v>151.72457500000002</c:v>
                      </c:pt>
                      <c:pt idx="350">
                        <c:v>151.80233400000003</c:v>
                      </c:pt>
                      <c:pt idx="351">
                        <c:v>151.92542700000001</c:v>
                      </c:pt>
                      <c:pt idx="352">
                        <c:v>151.93397200000001</c:v>
                      </c:pt>
                      <c:pt idx="353">
                        <c:v>151.79722300000003</c:v>
                      </c:pt>
                      <c:pt idx="354">
                        <c:v>151.55988700000003</c:v>
                      </c:pt>
                      <c:pt idx="355">
                        <c:v>151.260006</c:v>
                      </c:pt>
                      <c:pt idx="356">
                        <c:v>151.03623600000003</c:v>
                      </c:pt>
                      <c:pt idx="357">
                        <c:v>150.88251900000003</c:v>
                      </c:pt>
                      <c:pt idx="358">
                        <c:v>150.72199700000002</c:v>
                      </c:pt>
                      <c:pt idx="359">
                        <c:v>150.68493300000003</c:v>
                      </c:pt>
                      <c:pt idx="360">
                        <c:v>150.80498900000001</c:v>
                      </c:pt>
                      <c:pt idx="361">
                        <c:v>151.04026500000001</c:v>
                      </c:pt>
                      <c:pt idx="362">
                        <c:v>151.40186700000001</c:v>
                      </c:pt>
                      <c:pt idx="363">
                        <c:v>151.83091400000001</c:v>
                      </c:pt>
                      <c:pt idx="364">
                        <c:v>152.00828200000001</c:v>
                      </c:pt>
                      <c:pt idx="365">
                        <c:v>151.86248400000002</c:v>
                      </c:pt>
                      <c:pt idx="366">
                        <c:v>151.56605200000001</c:v>
                      </c:pt>
                      <c:pt idx="367">
                        <c:v>151.20811100000003</c:v>
                      </c:pt>
                      <c:pt idx="368">
                        <c:v>150.84295300000002</c:v>
                      </c:pt>
                      <c:pt idx="369">
                        <c:v>150.46714400000002</c:v>
                      </c:pt>
                      <c:pt idx="370">
                        <c:v>150.26208200000002</c:v>
                      </c:pt>
                      <c:pt idx="371">
                        <c:v>150.21401600000002</c:v>
                      </c:pt>
                      <c:pt idx="372">
                        <c:v>150.33639200000002</c:v>
                      </c:pt>
                      <c:pt idx="373">
                        <c:v>150.42289400000001</c:v>
                      </c:pt>
                      <c:pt idx="374">
                        <c:v>150.58927600000001</c:v>
                      </c:pt>
                      <c:pt idx="375">
                        <c:v>150.748501</c:v>
                      </c:pt>
                      <c:pt idx="376">
                        <c:v>150.80691200000001</c:v>
                      </c:pt>
                      <c:pt idx="377">
                        <c:v>150.74816600000003</c:v>
                      </c:pt>
                      <c:pt idx="378">
                        <c:v>150.52793500000001</c:v>
                      </c:pt>
                      <c:pt idx="379">
                        <c:v>150.31554800000001</c:v>
                      </c:pt>
                      <c:pt idx="380">
                        <c:v>150.12136500000003</c:v>
                      </c:pt>
                      <c:pt idx="381">
                        <c:v>149.830746</c:v>
                      </c:pt>
                      <c:pt idx="382">
                        <c:v>149.66311300000001</c:v>
                      </c:pt>
                      <c:pt idx="383">
                        <c:v>149.65842900000001</c:v>
                      </c:pt>
                      <c:pt idx="384">
                        <c:v>149.82093500000002</c:v>
                      </c:pt>
                      <c:pt idx="385">
                        <c:v>150.08727700000003</c:v>
                      </c:pt>
                      <c:pt idx="386">
                        <c:v>150.49610600000003</c:v>
                      </c:pt>
                      <c:pt idx="387">
                        <c:v>150.93319400000001</c:v>
                      </c:pt>
                      <c:pt idx="388">
                        <c:v>150.81872200000001</c:v>
                      </c:pt>
                      <c:pt idx="389">
                        <c:v>150.60987500000002</c:v>
                      </c:pt>
                      <c:pt idx="390">
                        <c:v>150.43145400000003</c:v>
                      </c:pt>
                      <c:pt idx="391">
                        <c:v>150.33523200000002</c:v>
                      </c:pt>
                      <c:pt idx="392">
                        <c:v>150.32882400000003</c:v>
                      </c:pt>
                      <c:pt idx="393">
                        <c:v>150.45240400000003</c:v>
                      </c:pt>
                      <c:pt idx="394">
                        <c:v>150.29745100000002</c:v>
                      </c:pt>
                      <c:pt idx="395">
                        <c:v>150.11045500000003</c:v>
                      </c:pt>
                      <c:pt idx="396">
                        <c:v>149.78042300000001</c:v>
                      </c:pt>
                      <c:pt idx="397">
                        <c:v>149.56089400000002</c:v>
                      </c:pt>
                      <c:pt idx="398">
                        <c:v>149.47982500000001</c:v>
                      </c:pt>
                      <c:pt idx="399">
                        <c:v>149.54591000000002</c:v>
                      </c:pt>
                      <c:pt idx="400">
                        <c:v>149.48927</c:v>
                      </c:pt>
                      <c:pt idx="401">
                        <c:v>149.41380000000001</c:v>
                      </c:pt>
                      <c:pt idx="402">
                        <c:v>149.15379000000001</c:v>
                      </c:pt>
                      <c:pt idx="403">
                        <c:v>148.88775300000003</c:v>
                      </c:pt>
                      <c:pt idx="404">
                        <c:v>148.75513900000001</c:v>
                      </c:pt>
                      <c:pt idx="405">
                        <c:v>148.74436600000001</c:v>
                      </c:pt>
                      <c:pt idx="406">
                        <c:v>148.87307400000003</c:v>
                      </c:pt>
                      <c:pt idx="407">
                        <c:v>148.89802200000003</c:v>
                      </c:pt>
                      <c:pt idx="408">
                        <c:v>148.98957500000003</c:v>
                      </c:pt>
                      <c:pt idx="409">
                        <c:v>148.91763000000003</c:v>
                      </c:pt>
                      <c:pt idx="410">
                        <c:v>148.89291000000003</c:v>
                      </c:pt>
                      <c:pt idx="411">
                        <c:v>148.97066900000002</c:v>
                      </c:pt>
                      <c:pt idx="412">
                        <c:v>148.88404500000001</c:v>
                      </c:pt>
                      <c:pt idx="413">
                        <c:v>148.79441500000001</c:v>
                      </c:pt>
                      <c:pt idx="414">
                        <c:v>148.60336000000001</c:v>
                      </c:pt>
                      <c:pt idx="415">
                        <c:v>148.29932800000003</c:v>
                      </c:pt>
                      <c:pt idx="416">
                        <c:v>147.91219800000002</c:v>
                      </c:pt>
                      <c:pt idx="417">
                        <c:v>147.61808400000001</c:v>
                      </c:pt>
                      <c:pt idx="418">
                        <c:v>147.49522100000002</c:v>
                      </c:pt>
                      <c:pt idx="419">
                        <c:v>147.55135800000002</c:v>
                      </c:pt>
                      <c:pt idx="420">
                        <c:v>147.74918800000003</c:v>
                      </c:pt>
                      <c:pt idx="421">
                        <c:v>147.98534800000002</c:v>
                      </c:pt>
                      <c:pt idx="422">
                        <c:v>148.32507000000001</c:v>
                      </c:pt>
                      <c:pt idx="423">
                        <c:v>148.72532300000003</c:v>
                      </c:pt>
                      <c:pt idx="424">
                        <c:v>148.90354600000001</c:v>
                      </c:pt>
                      <c:pt idx="425">
                        <c:v>148.79551400000003</c:v>
                      </c:pt>
                      <c:pt idx="426">
                        <c:v>148.41390700000002</c:v>
                      </c:pt>
                      <c:pt idx="427">
                        <c:v>148.01961900000001</c:v>
                      </c:pt>
                      <c:pt idx="428">
                        <c:v>147.76142500000003</c:v>
                      </c:pt>
                      <c:pt idx="429">
                        <c:v>147.39600800000002</c:v>
                      </c:pt>
                      <c:pt idx="430">
                        <c:v>147.16607300000001</c:v>
                      </c:pt>
                      <c:pt idx="431">
                        <c:v>147.11347600000002</c:v>
                      </c:pt>
                      <c:pt idx="432">
                        <c:v>147.23365400000003</c:v>
                      </c:pt>
                      <c:pt idx="433">
                        <c:v>147.46043100000003</c:v>
                      </c:pt>
                      <c:pt idx="434">
                        <c:v>147.56924100000001</c:v>
                      </c:pt>
                      <c:pt idx="435">
                        <c:v>147.57607700000003</c:v>
                      </c:pt>
                      <c:pt idx="436">
                        <c:v>147.52918700000001</c:v>
                      </c:pt>
                      <c:pt idx="437">
                        <c:v>147.42837200000002</c:v>
                      </c:pt>
                      <c:pt idx="438">
                        <c:v>147.19093000000001</c:v>
                      </c:pt>
                      <c:pt idx="439">
                        <c:v>146.82014100000001</c:v>
                      </c:pt>
                      <c:pt idx="440">
                        <c:v>146.47422500000002</c:v>
                      </c:pt>
                      <c:pt idx="441">
                        <c:v>146.16712600000002</c:v>
                      </c:pt>
                      <c:pt idx="442">
                        <c:v>146.02641000000003</c:v>
                      </c:pt>
                      <c:pt idx="443">
                        <c:v>146.06515200000001</c:v>
                      </c:pt>
                      <c:pt idx="444">
                        <c:v>146.26730000000001</c:v>
                      </c:pt>
                      <c:pt idx="445">
                        <c:v>146.54552900000002</c:v>
                      </c:pt>
                      <c:pt idx="446">
                        <c:v>146.94869700000001</c:v>
                      </c:pt>
                      <c:pt idx="447">
                        <c:v>147.40820000000002</c:v>
                      </c:pt>
                      <c:pt idx="448">
                        <c:v>147.44526300000001</c:v>
                      </c:pt>
                      <c:pt idx="449">
                        <c:v>147.27230500000002</c:v>
                      </c:pt>
                      <c:pt idx="450">
                        <c:v>146.92739500000002</c:v>
                      </c:pt>
                      <c:pt idx="451">
                        <c:v>146.463086</c:v>
                      </c:pt>
                      <c:pt idx="452">
                        <c:v>146.11501700000002</c:v>
                      </c:pt>
                      <c:pt idx="453">
                        <c:v>145.73405100000002</c:v>
                      </c:pt>
                      <c:pt idx="454">
                        <c:v>145.51333300000002</c:v>
                      </c:pt>
                      <c:pt idx="455">
                        <c:v>145.47565900000001</c:v>
                      </c:pt>
                      <c:pt idx="456">
                        <c:v>145.60033800000002</c:v>
                      </c:pt>
                      <c:pt idx="457">
                        <c:v>145.82983100000001</c:v>
                      </c:pt>
                      <c:pt idx="458">
                        <c:v>146.18482600000002</c:v>
                      </c:pt>
                      <c:pt idx="459">
                        <c:v>146.59063400000002</c:v>
                      </c:pt>
                      <c:pt idx="460">
                        <c:v>146.75599300000002</c:v>
                      </c:pt>
                      <c:pt idx="461">
                        <c:v>146.61613100000002</c:v>
                      </c:pt>
                      <c:pt idx="462">
                        <c:v>146.21165100000002</c:v>
                      </c:pt>
                      <c:pt idx="463">
                        <c:v>145.82598500000003</c:v>
                      </c:pt>
                      <c:pt idx="464">
                        <c:v>145.34972800000003</c:v>
                      </c:pt>
                      <c:pt idx="465">
                        <c:v>144.97610100000003</c:v>
                      </c:pt>
                      <c:pt idx="466">
                        <c:v>144.77172500000003</c:v>
                      </c:pt>
                      <c:pt idx="467">
                        <c:v>144.74960000000002</c:v>
                      </c:pt>
                      <c:pt idx="468">
                        <c:v>144.90499500000001</c:v>
                      </c:pt>
                      <c:pt idx="469">
                        <c:v>145.16634800000003</c:v>
                      </c:pt>
                      <c:pt idx="470">
                        <c:v>145.554348</c:v>
                      </c:pt>
                      <c:pt idx="471">
                        <c:v>145.98956000000001</c:v>
                      </c:pt>
                      <c:pt idx="472">
                        <c:v>146.16956800000003</c:v>
                      </c:pt>
                      <c:pt idx="473">
                        <c:v>146.02773700000003</c:v>
                      </c:pt>
                      <c:pt idx="474">
                        <c:v>145.86469700000001</c:v>
                      </c:pt>
                      <c:pt idx="475">
                        <c:v>145.78973100000002</c:v>
                      </c:pt>
                      <c:pt idx="476">
                        <c:v>145.31718100000001</c:v>
                      </c:pt>
                      <c:pt idx="477">
                        <c:v>144.84805000000003</c:v>
                      </c:pt>
                      <c:pt idx="478">
                        <c:v>144.56048200000001</c:v>
                      </c:pt>
                      <c:pt idx="479">
                        <c:v>144.45510500000003</c:v>
                      </c:pt>
                      <c:pt idx="480">
                        <c:v>144.53991400000001</c:v>
                      </c:pt>
                      <c:pt idx="481">
                        <c:v>144.75095800000003</c:v>
                      </c:pt>
                      <c:pt idx="482">
                        <c:v>145.11443800000001</c:v>
                      </c:pt>
                      <c:pt idx="483">
                        <c:v>145.34673700000002</c:v>
                      </c:pt>
                      <c:pt idx="484">
                        <c:v>145.38975200000002</c:v>
                      </c:pt>
                      <c:pt idx="485">
                        <c:v>145.25033200000001</c:v>
                      </c:pt>
                      <c:pt idx="486">
                        <c:v>145.10593800000001</c:v>
                      </c:pt>
                      <c:pt idx="487">
                        <c:v>145.02428900000001</c:v>
                      </c:pt>
                      <c:pt idx="488">
                        <c:v>145.01752900000002</c:v>
                      </c:pt>
                      <c:pt idx="489">
                        <c:v>144.64527600000002</c:v>
                      </c:pt>
                      <c:pt idx="490">
                        <c:v>144.32342200000002</c:v>
                      </c:pt>
                      <c:pt idx="491">
                        <c:v>144.15495000000001</c:v>
                      </c:pt>
                      <c:pt idx="492">
                        <c:v>144.15279800000002</c:v>
                      </c:pt>
                      <c:pt idx="493">
                        <c:v>144.26508800000002</c:v>
                      </c:pt>
                      <c:pt idx="494">
                        <c:v>144.50191900000002</c:v>
                      </c:pt>
                      <c:pt idx="495">
                        <c:v>144.79311800000002</c:v>
                      </c:pt>
                      <c:pt idx="496">
                        <c:v>145.11477300000001</c:v>
                      </c:pt>
                      <c:pt idx="497">
                        <c:v>145.02232000000001</c:v>
                      </c:pt>
                      <c:pt idx="498">
                        <c:v>144.66213700000003</c:v>
                      </c:pt>
                      <c:pt idx="499">
                        <c:v>144.12904000000003</c:v>
                      </c:pt>
                      <c:pt idx="500">
                        <c:v>143.650372</c:v>
                      </c:pt>
                      <c:pt idx="501">
                        <c:v>143.28443600000003</c:v>
                      </c:pt>
                      <c:pt idx="502">
                        <c:v>143.08302</c:v>
                      </c:pt>
                      <c:pt idx="503">
                        <c:v>143.07149900000002</c:v>
                      </c:pt>
                      <c:pt idx="504">
                        <c:v>143.23017500000003</c:v>
                      </c:pt>
                      <c:pt idx="505">
                        <c:v>143.50205700000001</c:v>
                      </c:pt>
                      <c:pt idx="506">
                        <c:v>143.88145100000003</c:v>
                      </c:pt>
                      <c:pt idx="507">
                        <c:v>144.27735600000003</c:v>
                      </c:pt>
                      <c:pt idx="508">
                        <c:v>144.68520800000002</c:v>
                      </c:pt>
                      <c:pt idx="509">
                        <c:v>144.59502800000001</c:v>
                      </c:pt>
                      <c:pt idx="510">
                        <c:v>144.23354800000001</c:v>
                      </c:pt>
                      <c:pt idx="511">
                        <c:v>143.72262200000003</c:v>
                      </c:pt>
                      <c:pt idx="512">
                        <c:v>143.14597700000002</c:v>
                      </c:pt>
                      <c:pt idx="513">
                        <c:v>142.69735400000002</c:v>
                      </c:pt>
                      <c:pt idx="514">
                        <c:v>142.46630500000001</c:v>
                      </c:pt>
                      <c:pt idx="515">
                        <c:v>142.43638300000001</c:v>
                      </c:pt>
                      <c:pt idx="516">
                        <c:v>142.59264800000003</c:v>
                      </c:pt>
                      <c:pt idx="517">
                        <c:v>142.85908200000003</c:v>
                      </c:pt>
                      <c:pt idx="518">
                        <c:v>143.26736100000002</c:v>
                      </c:pt>
                      <c:pt idx="519">
                        <c:v>143.52866800000001</c:v>
                      </c:pt>
                      <c:pt idx="520">
                        <c:v>143.58909300000002</c:v>
                      </c:pt>
                      <c:pt idx="521">
                        <c:v>143.45803500000002</c:v>
                      </c:pt>
                      <c:pt idx="522">
                        <c:v>143.17728900000003</c:v>
                      </c:pt>
                      <c:pt idx="523">
                        <c:v>142.79453700000002</c:v>
                      </c:pt>
                      <c:pt idx="524">
                        <c:v>142.35873100000001</c:v>
                      </c:pt>
                      <c:pt idx="525">
                        <c:v>141.99503800000002</c:v>
                      </c:pt>
                      <c:pt idx="526">
                        <c:v>141.81089400000002</c:v>
                      </c:pt>
                      <c:pt idx="527">
                        <c:v>141.80752200000001</c:v>
                      </c:pt>
                      <c:pt idx="528">
                        <c:v>141.97636100000003</c:v>
                      </c:pt>
                      <c:pt idx="529">
                        <c:v>142.08453000000003</c:v>
                      </c:pt>
                      <c:pt idx="530">
                        <c:v>142.27430400000003</c:v>
                      </c:pt>
                      <c:pt idx="531">
                        <c:v>142.48673700000001</c:v>
                      </c:pt>
                      <c:pt idx="532">
                        <c:v>142.58228700000001</c:v>
                      </c:pt>
                      <c:pt idx="533">
                        <c:v>142.53025500000001</c:v>
                      </c:pt>
                      <c:pt idx="534">
                        <c:v>142.34945300000001</c:v>
                      </c:pt>
                      <c:pt idx="535">
                        <c:v>142.06965300000002</c:v>
                      </c:pt>
                      <c:pt idx="536">
                        <c:v>141.72985500000001</c:v>
                      </c:pt>
                      <c:pt idx="537">
                        <c:v>141.49635000000001</c:v>
                      </c:pt>
                      <c:pt idx="538">
                        <c:v>141.34170200000003</c:v>
                      </c:pt>
                      <c:pt idx="539">
                        <c:v>141.33649900000003</c:v>
                      </c:pt>
                      <c:pt idx="540">
                        <c:v>141.41743100000002</c:v>
                      </c:pt>
                      <c:pt idx="541">
                        <c:v>141.59248000000002</c:v>
                      </c:pt>
                      <c:pt idx="542">
                        <c:v>141.90585000000002</c:v>
                      </c:pt>
                      <c:pt idx="543">
                        <c:v>142.30013700000001</c:v>
                      </c:pt>
                      <c:pt idx="544">
                        <c:v>142.25561200000001</c:v>
                      </c:pt>
                      <c:pt idx="545">
                        <c:v>142.10363400000003</c:v>
                      </c:pt>
                      <c:pt idx="546">
                        <c:v>141.86385800000002</c:v>
                      </c:pt>
                      <c:pt idx="547">
                        <c:v>141.56763900000001</c:v>
                      </c:pt>
                      <c:pt idx="548">
                        <c:v>141.32639700000001</c:v>
                      </c:pt>
                      <c:pt idx="549">
                        <c:v>141.18049300000001</c:v>
                      </c:pt>
                      <c:pt idx="550">
                        <c:v>141.03834200000003</c:v>
                      </c:pt>
                      <c:pt idx="551">
                        <c:v>140.97514000000001</c:v>
                      </c:pt>
                      <c:pt idx="552">
                        <c:v>140.92141400000003</c:v>
                      </c:pt>
                      <c:pt idx="553">
                        <c:v>140.97088300000001</c:v>
                      </c:pt>
                      <c:pt idx="554">
                        <c:v>141.15543800000003</c:v>
                      </c:pt>
                      <c:pt idx="555">
                        <c:v>141.44019700000001</c:v>
                      </c:pt>
                      <c:pt idx="556">
                        <c:v>141.33477400000001</c:v>
                      </c:pt>
                      <c:pt idx="557">
                        <c:v>141.19289800000001</c:v>
                      </c:pt>
                      <c:pt idx="558">
                        <c:v>140.94636200000002</c:v>
                      </c:pt>
                      <c:pt idx="559">
                        <c:v>140.73307500000001</c:v>
                      </c:pt>
                      <c:pt idx="560">
                        <c:v>140.66004600000002</c:v>
                      </c:pt>
                      <c:pt idx="561">
                        <c:v>140.46221600000001</c:v>
                      </c:pt>
                      <c:pt idx="562">
                        <c:v>140.28411500000001</c:v>
                      </c:pt>
                      <c:pt idx="563">
                        <c:v>140.21009500000002</c:v>
                      </c:pt>
                      <c:pt idx="564">
                        <c:v>140.28269600000002</c:v>
                      </c:pt>
                      <c:pt idx="565">
                        <c:v>140.41256400000003</c:v>
                      </c:pt>
                      <c:pt idx="566">
                        <c:v>140.66172500000002</c:v>
                      </c:pt>
                      <c:pt idx="567">
                        <c:v>140.72269900000001</c:v>
                      </c:pt>
                      <c:pt idx="568">
                        <c:v>140.81072700000001</c:v>
                      </c:pt>
                      <c:pt idx="569">
                        <c:v>140.70963700000001</c:v>
                      </c:pt>
                      <c:pt idx="570">
                        <c:v>140.55972000000003</c:v>
                      </c:pt>
                      <c:pt idx="571">
                        <c:v>140.51267700000002</c:v>
                      </c:pt>
                      <c:pt idx="572">
                        <c:v>140.55160200000003</c:v>
                      </c:pt>
                      <c:pt idx="573">
                        <c:v>140.25263600000002</c:v>
                      </c:pt>
                      <c:pt idx="574">
                        <c:v>139.95637200000002</c:v>
                      </c:pt>
                      <c:pt idx="575">
                        <c:v>139.78768600000001</c:v>
                      </c:pt>
                      <c:pt idx="576">
                        <c:v>139.78579400000001</c:v>
                      </c:pt>
                      <c:pt idx="577">
                        <c:v>139.91770600000001</c:v>
                      </c:pt>
                      <c:pt idx="578">
                        <c:v>140.20530400000001</c:v>
                      </c:pt>
                      <c:pt idx="579">
                        <c:v>140.585339</c:v>
                      </c:pt>
                      <c:pt idx="580">
                        <c:v>140.72611700000002</c:v>
                      </c:pt>
                      <c:pt idx="581">
                        <c:v>140.55544700000002</c:v>
                      </c:pt>
                      <c:pt idx="582">
                        <c:v>140.21413800000002</c:v>
                      </c:pt>
                      <c:pt idx="583">
                        <c:v>139.78127700000002</c:v>
                      </c:pt>
                      <c:pt idx="584">
                        <c:v>139.47625400000001</c:v>
                      </c:pt>
                      <c:pt idx="585">
                        <c:v>139.07377300000002</c:v>
                      </c:pt>
                      <c:pt idx="586">
                        <c:v>138.80961300000001</c:v>
                      </c:pt>
                      <c:pt idx="587">
                        <c:v>138.72181400000002</c:v>
                      </c:pt>
                      <c:pt idx="588">
                        <c:v>138.81361100000001</c:v>
                      </c:pt>
                      <c:pt idx="589">
                        <c:v>139.02590600000002</c:v>
                      </c:pt>
                      <c:pt idx="590">
                        <c:v>139.38862300000002</c:v>
                      </c:pt>
                      <c:pt idx="591">
                        <c:v>139.62363900000003</c:v>
                      </c:pt>
                      <c:pt idx="592">
                        <c:v>139.67658700000001</c:v>
                      </c:pt>
                      <c:pt idx="593">
                        <c:v>139.55378400000001</c:v>
                      </c:pt>
                      <c:pt idx="594">
                        <c:v>139.28040700000003</c:v>
                      </c:pt>
                      <c:pt idx="595">
                        <c:v>138.89742700000002</c:v>
                      </c:pt>
                      <c:pt idx="596">
                        <c:v>138.45176400000003</c:v>
                      </c:pt>
                      <c:pt idx="597">
                        <c:v>138.11814500000003</c:v>
                      </c:pt>
                      <c:pt idx="598">
                        <c:v>137.96641200000002</c:v>
                      </c:pt>
                      <c:pt idx="599">
                        <c:v>137.996869</c:v>
                      </c:pt>
                    </c:numCache>
                  </c:numRef>
                </c:yVal>
                <c:smooth val="0"/>
                <c:extLst xmlns:c15="http://schemas.microsoft.com/office/drawing/2012/chart">
                  <c:ext xmlns:c16="http://schemas.microsoft.com/office/drawing/2014/chart" uri="{C3380CC4-5D6E-409C-BE32-E72D297353CC}">
                    <c16:uniqueId val="{00000007-D7A9-4CB4-A8D9-BF417488CB70}"/>
                  </c:ext>
                </c:extLst>
              </c15:ser>
            </c15:filteredScatterSeries>
          </c:ext>
        </c:extLst>
      </c:scatterChart>
      <c:valAx>
        <c:axId val="738441695"/>
        <c:scaling>
          <c:orientation val="minMax"/>
          <c:max val="62150"/>
          <c:min val="18264"/>
        </c:scaling>
        <c:delete val="0"/>
        <c:axPos val="b"/>
        <c:majorGridlines>
          <c:spPr>
            <a:ln w="9525" cap="flat" cmpd="sng" algn="ctr">
              <a:solidFill>
                <a:schemeClr val="tx1">
                  <a:lumMod val="15000"/>
                  <a:lumOff val="85000"/>
                </a:schemeClr>
              </a:solidFill>
              <a:round/>
            </a:ln>
            <a:effectLst/>
          </c:spPr>
        </c:majorGridlines>
        <c:numFmt formatCode="[$-409]mmm\-yyyy;@" sourceLinked="0"/>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36814463"/>
        <c:crosses val="autoZero"/>
        <c:crossBetween val="midCat"/>
        <c:majorUnit val="3655"/>
        <c:minorUnit val="1825"/>
      </c:valAx>
      <c:valAx>
        <c:axId val="736814463"/>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38441695"/>
        <c:crosses val="autoZero"/>
        <c:crossBetween val="midCat"/>
      </c:valAx>
      <c:spPr>
        <a:noFill/>
        <a:ln>
          <a:solidFill>
            <a:schemeClr val="bg1">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aseline="0"/>
      </a:pPr>
      <a:endParaRPr lang="en-US"/>
    </a:p>
  </c:txPr>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808645013123355E-2"/>
          <c:y val="9.1472732575094765E-2"/>
          <c:w val="0.83848437348109273"/>
          <c:h val="0.66553696412948382"/>
        </c:manualLayout>
      </c:layout>
      <c:scatterChart>
        <c:scatterStyle val="lineMarker"/>
        <c:varyColors val="0"/>
        <c:ser>
          <c:idx val="0"/>
          <c:order val="0"/>
          <c:tx>
            <c:strRef>
              <c:f>'03N20W34G01'!$E$2</c:f>
              <c:strCache>
                <c:ptCount val="1"/>
                <c:pt idx="0">
                  <c:v>Baseline</c:v>
                </c:pt>
              </c:strCache>
            </c:strRef>
          </c:tx>
          <c:spPr>
            <a:ln w="19050" cap="rnd">
              <a:solidFill>
                <a:schemeClr val="accent5"/>
              </a:solidFill>
              <a:round/>
            </a:ln>
            <a:effectLst/>
          </c:spPr>
          <c:marker>
            <c:symbol val="none"/>
          </c:marker>
          <c:xVal>
            <c:numRef>
              <c:f>'03N20W34G01'!$A$3:$A$602</c:f>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f>'03N20W34G01'!$E$3:$E$602</c:f>
              <c:numCache>
                <c:formatCode>General</c:formatCode>
                <c:ptCount val="600"/>
                <c:pt idx="0">
                  <c:v>148.728058</c:v>
                </c:pt>
                <c:pt idx="1">
                  <c:v>150.48495500000001</c:v>
                </c:pt>
                <c:pt idx="2">
                  <c:v>154.171539</c:v>
                </c:pt>
                <c:pt idx="3">
                  <c:v>146.75990300000001</c:v>
                </c:pt>
                <c:pt idx="4">
                  <c:v>151.879715</c:v>
                </c:pt>
                <c:pt idx="5">
                  <c:v>134.308975</c:v>
                </c:pt>
                <c:pt idx="6">
                  <c:v>141.515762</c:v>
                </c:pt>
                <c:pt idx="7">
                  <c:v>144.260696</c:v>
                </c:pt>
                <c:pt idx="8">
                  <c:v>146.09065200000001</c:v>
                </c:pt>
                <c:pt idx="9">
                  <c:v>128.682434</c:v>
                </c:pt>
                <c:pt idx="10">
                  <c:v>139.65791300000001</c:v>
                </c:pt>
                <c:pt idx="11">
                  <c:v>141.65661600000001</c:v>
                </c:pt>
                <c:pt idx="12">
                  <c:v>146.89402799999999</c:v>
                </c:pt>
                <c:pt idx="13">
                  <c:v>150.45854199999999</c:v>
                </c:pt>
                <c:pt idx="14">
                  <c:v>136.733429</c:v>
                </c:pt>
                <c:pt idx="15">
                  <c:v>145.11369300000001</c:v>
                </c:pt>
                <c:pt idx="16">
                  <c:v>148.354477</c:v>
                </c:pt>
                <c:pt idx="17">
                  <c:v>135.637314</c:v>
                </c:pt>
                <c:pt idx="18">
                  <c:v>140.47598300000001</c:v>
                </c:pt>
                <c:pt idx="19">
                  <c:v>145.801132</c:v>
                </c:pt>
                <c:pt idx="20">
                  <c:v>145.79769899999999</c:v>
                </c:pt>
                <c:pt idx="21">
                  <c:v>123.510277</c:v>
                </c:pt>
                <c:pt idx="22">
                  <c:v>135.793961</c:v>
                </c:pt>
                <c:pt idx="23">
                  <c:v>141.650757</c:v>
                </c:pt>
                <c:pt idx="24">
                  <c:v>145.85656700000001</c:v>
                </c:pt>
                <c:pt idx="25">
                  <c:v>149.42858899999999</c:v>
                </c:pt>
                <c:pt idx="26">
                  <c:v>146.49002100000001</c:v>
                </c:pt>
                <c:pt idx="27">
                  <c:v>149.60702499999999</c:v>
                </c:pt>
                <c:pt idx="28">
                  <c:v>135.471588</c:v>
                </c:pt>
                <c:pt idx="29">
                  <c:v>135.098038</c:v>
                </c:pt>
                <c:pt idx="30">
                  <c:v>133.36409</c:v>
                </c:pt>
                <c:pt idx="31">
                  <c:v>131.52652</c:v>
                </c:pt>
                <c:pt idx="32">
                  <c:v>135.35163900000001</c:v>
                </c:pt>
                <c:pt idx="33">
                  <c:v>137.78019699999999</c:v>
                </c:pt>
                <c:pt idx="34">
                  <c:v>133.53916899999999</c:v>
                </c:pt>
                <c:pt idx="35">
                  <c:v>139.94004799999999</c:v>
                </c:pt>
                <c:pt idx="36">
                  <c:v>144.29499799999999</c:v>
                </c:pt>
                <c:pt idx="37">
                  <c:v>136.07978800000001</c:v>
                </c:pt>
                <c:pt idx="38">
                  <c:v>139.846146</c:v>
                </c:pt>
                <c:pt idx="39">
                  <c:v>142.196945</c:v>
                </c:pt>
                <c:pt idx="40">
                  <c:v>130.892166</c:v>
                </c:pt>
                <c:pt idx="41">
                  <c:v>137.17598000000001</c:v>
                </c:pt>
                <c:pt idx="42">
                  <c:v>132.15995799999999</c:v>
                </c:pt>
                <c:pt idx="43">
                  <c:v>136.07354699999999</c:v>
                </c:pt>
                <c:pt idx="44">
                  <c:v>131.16897599999999</c:v>
                </c:pt>
                <c:pt idx="45">
                  <c:v>128.04754600000001</c:v>
                </c:pt>
                <c:pt idx="46">
                  <c:v>133.28019699999999</c:v>
                </c:pt>
                <c:pt idx="47">
                  <c:v>138.24624600000001</c:v>
                </c:pt>
                <c:pt idx="48">
                  <c:v>142.046753</c:v>
                </c:pt>
                <c:pt idx="49">
                  <c:v>144.93220500000001</c:v>
                </c:pt>
                <c:pt idx="50">
                  <c:v>134.22331199999999</c:v>
                </c:pt>
                <c:pt idx="51">
                  <c:v>131.09017900000001</c:v>
                </c:pt>
                <c:pt idx="52">
                  <c:v>127.99218</c:v>
                </c:pt>
                <c:pt idx="53">
                  <c:v>134.47517400000001</c:v>
                </c:pt>
                <c:pt idx="54">
                  <c:v>125.19768500000001</c:v>
                </c:pt>
                <c:pt idx="55">
                  <c:v>119.585808</c:v>
                </c:pt>
                <c:pt idx="56">
                  <c:v>121.831947</c:v>
                </c:pt>
                <c:pt idx="57">
                  <c:v>128.49825999999999</c:v>
                </c:pt>
                <c:pt idx="58">
                  <c:v>132.865036</c:v>
                </c:pt>
                <c:pt idx="59">
                  <c:v>136.58213799999999</c:v>
                </c:pt>
                <c:pt idx="60">
                  <c:v>139.97277800000001</c:v>
                </c:pt>
                <c:pt idx="61">
                  <c:v>142.29451</c:v>
                </c:pt>
                <c:pt idx="62">
                  <c:v>145.238449</c:v>
                </c:pt>
                <c:pt idx="63">
                  <c:v>147.79924</c:v>
                </c:pt>
                <c:pt idx="64">
                  <c:v>126.632378</c:v>
                </c:pt>
                <c:pt idx="65">
                  <c:v>125.69451100000001</c:v>
                </c:pt>
                <c:pt idx="66">
                  <c:v>121.167191</c:v>
                </c:pt>
                <c:pt idx="67">
                  <c:v>126.639732</c:v>
                </c:pt>
                <c:pt idx="68">
                  <c:v>119.878334</c:v>
                </c:pt>
                <c:pt idx="69">
                  <c:v>123.44270299999999</c:v>
                </c:pt>
                <c:pt idx="70">
                  <c:v>128.718887</c:v>
                </c:pt>
                <c:pt idx="71">
                  <c:v>132.71421799999999</c:v>
                </c:pt>
                <c:pt idx="72">
                  <c:v>133.75006099999999</c:v>
                </c:pt>
                <c:pt idx="73">
                  <c:v>137.64366100000001</c:v>
                </c:pt>
                <c:pt idx="74">
                  <c:v>139.33560199999999</c:v>
                </c:pt>
                <c:pt idx="75">
                  <c:v>142.01507599999999</c:v>
                </c:pt>
                <c:pt idx="76">
                  <c:v>129.44787600000001</c:v>
                </c:pt>
                <c:pt idx="77">
                  <c:v>122.074783</c:v>
                </c:pt>
                <c:pt idx="78">
                  <c:v>126.658157</c:v>
                </c:pt>
                <c:pt idx="79">
                  <c:v>107.581337</c:v>
                </c:pt>
                <c:pt idx="80">
                  <c:v>114.991592</c:v>
                </c:pt>
                <c:pt idx="81">
                  <c:v>122.10266900000001</c:v>
                </c:pt>
                <c:pt idx="82">
                  <c:v>125.952606</c:v>
                </c:pt>
                <c:pt idx="83">
                  <c:v>130.23838799999999</c:v>
                </c:pt>
                <c:pt idx="84">
                  <c:v>133.75041200000001</c:v>
                </c:pt>
                <c:pt idx="85">
                  <c:v>136.710938</c:v>
                </c:pt>
                <c:pt idx="86">
                  <c:v>139.712524</c:v>
                </c:pt>
                <c:pt idx="87">
                  <c:v>133.79573099999999</c:v>
                </c:pt>
                <c:pt idx="88">
                  <c:v>125.19149</c:v>
                </c:pt>
                <c:pt idx="89">
                  <c:v>121.013321</c:v>
                </c:pt>
                <c:pt idx="90">
                  <c:v>127.393372</c:v>
                </c:pt>
                <c:pt idx="91">
                  <c:v>130.61608899999999</c:v>
                </c:pt>
                <c:pt idx="92">
                  <c:v>132.96528599999999</c:v>
                </c:pt>
                <c:pt idx="93">
                  <c:v>115.691444</c:v>
                </c:pt>
                <c:pt idx="94">
                  <c:v>117.73717499999999</c:v>
                </c:pt>
                <c:pt idx="95">
                  <c:v>125.22583</c:v>
                </c:pt>
                <c:pt idx="96">
                  <c:v>128.645859</c:v>
                </c:pt>
                <c:pt idx="97">
                  <c:v>132.26759300000001</c:v>
                </c:pt>
                <c:pt idx="98">
                  <c:v>135.68319700000001</c:v>
                </c:pt>
                <c:pt idx="99">
                  <c:v>135.97602800000001</c:v>
                </c:pt>
                <c:pt idx="100">
                  <c:v>132.99998500000001</c:v>
                </c:pt>
                <c:pt idx="101">
                  <c:v>113.91924299999999</c:v>
                </c:pt>
                <c:pt idx="102">
                  <c:v>118.097244</c:v>
                </c:pt>
                <c:pt idx="103">
                  <c:v>118.48255899999999</c:v>
                </c:pt>
                <c:pt idx="104">
                  <c:v>123.440254</c:v>
                </c:pt>
                <c:pt idx="105">
                  <c:v>120.35884900000001</c:v>
                </c:pt>
                <c:pt idx="106">
                  <c:v>116.05933400000001</c:v>
                </c:pt>
                <c:pt idx="107">
                  <c:v>123.48593099999999</c:v>
                </c:pt>
                <c:pt idx="108">
                  <c:v>127.801941</c:v>
                </c:pt>
                <c:pt idx="109">
                  <c:v>130.639465</c:v>
                </c:pt>
                <c:pt idx="110">
                  <c:v>133.769867</c:v>
                </c:pt>
                <c:pt idx="111">
                  <c:v>135.18396000000001</c:v>
                </c:pt>
                <c:pt idx="112">
                  <c:v>119.73258199999999</c:v>
                </c:pt>
                <c:pt idx="113">
                  <c:v>115.10045599999999</c:v>
                </c:pt>
                <c:pt idx="114">
                  <c:v>112.19208500000001</c:v>
                </c:pt>
                <c:pt idx="115">
                  <c:v>109.05040700000001</c:v>
                </c:pt>
                <c:pt idx="116">
                  <c:v>116.952332</c:v>
                </c:pt>
                <c:pt idx="117">
                  <c:v>115.128799</c:v>
                </c:pt>
                <c:pt idx="118">
                  <c:v>118.04695100000001</c:v>
                </c:pt>
                <c:pt idx="119">
                  <c:v>122.493469</c:v>
                </c:pt>
                <c:pt idx="120">
                  <c:v>126.566963</c:v>
                </c:pt>
                <c:pt idx="121">
                  <c:v>129.78001399999999</c:v>
                </c:pt>
                <c:pt idx="122">
                  <c:v>131.426941</c:v>
                </c:pt>
                <c:pt idx="123">
                  <c:v>134.46824599999999</c:v>
                </c:pt>
                <c:pt idx="124">
                  <c:v>120.734627</c:v>
                </c:pt>
                <c:pt idx="125">
                  <c:v>112.88282</c:v>
                </c:pt>
                <c:pt idx="126">
                  <c:v>112.766792</c:v>
                </c:pt>
                <c:pt idx="127">
                  <c:v>111.21019</c:v>
                </c:pt>
                <c:pt idx="128">
                  <c:v>109.549026</c:v>
                </c:pt>
                <c:pt idx="129">
                  <c:v>116.595421</c:v>
                </c:pt>
                <c:pt idx="130">
                  <c:v>115.72405999999999</c:v>
                </c:pt>
                <c:pt idx="131">
                  <c:v>121.351326</c:v>
                </c:pt>
                <c:pt idx="132">
                  <c:v>125.17802399999999</c:v>
                </c:pt>
                <c:pt idx="133">
                  <c:v>128.341522</c:v>
                </c:pt>
                <c:pt idx="134">
                  <c:v>131.551682</c:v>
                </c:pt>
                <c:pt idx="135">
                  <c:v>134.16194200000001</c:v>
                </c:pt>
                <c:pt idx="136">
                  <c:v>135.19126900000001</c:v>
                </c:pt>
                <c:pt idx="137">
                  <c:v>107.16870900000001</c:v>
                </c:pt>
                <c:pt idx="138">
                  <c:v>111.240669</c:v>
                </c:pt>
                <c:pt idx="139">
                  <c:v>110.835144</c:v>
                </c:pt>
                <c:pt idx="140">
                  <c:v>109.846954</c:v>
                </c:pt>
                <c:pt idx="141">
                  <c:v>116.94058200000001</c:v>
                </c:pt>
                <c:pt idx="142">
                  <c:v>114.67868</c:v>
                </c:pt>
                <c:pt idx="143">
                  <c:v>120.82049600000001</c:v>
                </c:pt>
                <c:pt idx="144">
                  <c:v>123.74904600000001</c:v>
                </c:pt>
                <c:pt idx="145">
                  <c:v>126.176689</c:v>
                </c:pt>
                <c:pt idx="146">
                  <c:v>129.463776</c:v>
                </c:pt>
                <c:pt idx="147">
                  <c:v>132.34991500000001</c:v>
                </c:pt>
                <c:pt idx="148">
                  <c:v>119.158485</c:v>
                </c:pt>
                <c:pt idx="149">
                  <c:v>111.68568399999999</c:v>
                </c:pt>
                <c:pt idx="150">
                  <c:v>108.362953</c:v>
                </c:pt>
                <c:pt idx="151">
                  <c:v>113.174385</c:v>
                </c:pt>
                <c:pt idx="152">
                  <c:v>107.148544</c:v>
                </c:pt>
                <c:pt idx="153">
                  <c:v>114.084518</c:v>
                </c:pt>
                <c:pt idx="154">
                  <c:v>114.382774</c:v>
                </c:pt>
                <c:pt idx="155">
                  <c:v>119.13352999999999</c:v>
                </c:pt>
                <c:pt idx="156">
                  <c:v>123.090637</c:v>
                </c:pt>
                <c:pt idx="157">
                  <c:v>125.98814400000001</c:v>
                </c:pt>
                <c:pt idx="158">
                  <c:v>129.04347200000001</c:v>
                </c:pt>
                <c:pt idx="159">
                  <c:v>130.73730499999999</c:v>
                </c:pt>
                <c:pt idx="160">
                  <c:v>117.027649</c:v>
                </c:pt>
                <c:pt idx="161">
                  <c:v>109.219246</c:v>
                </c:pt>
                <c:pt idx="162">
                  <c:v>109.54135100000001</c:v>
                </c:pt>
                <c:pt idx="163">
                  <c:v>108.297195</c:v>
                </c:pt>
                <c:pt idx="164">
                  <c:v>106.89915499999999</c:v>
                </c:pt>
                <c:pt idx="165">
                  <c:v>110.454483</c:v>
                </c:pt>
                <c:pt idx="166">
                  <c:v>112.329842</c:v>
                </c:pt>
                <c:pt idx="167">
                  <c:v>117.46727</c:v>
                </c:pt>
                <c:pt idx="168">
                  <c:v>120.819672</c:v>
                </c:pt>
                <c:pt idx="169">
                  <c:v>124.208237</c:v>
                </c:pt>
                <c:pt idx="170">
                  <c:v>127.177002</c:v>
                </c:pt>
                <c:pt idx="171">
                  <c:v>128.732224</c:v>
                </c:pt>
                <c:pt idx="172">
                  <c:v>115.589912</c:v>
                </c:pt>
                <c:pt idx="173">
                  <c:v>108.09938</c:v>
                </c:pt>
                <c:pt idx="174">
                  <c:v>108.817268</c:v>
                </c:pt>
                <c:pt idx="175">
                  <c:v>107.916222</c:v>
                </c:pt>
                <c:pt idx="176">
                  <c:v>106.821732</c:v>
                </c:pt>
                <c:pt idx="177">
                  <c:v>105.628365</c:v>
                </c:pt>
                <c:pt idx="178">
                  <c:v>112.08470199999999</c:v>
                </c:pt>
                <c:pt idx="179">
                  <c:v>115.97126</c:v>
                </c:pt>
                <c:pt idx="180">
                  <c:v>113.24747499999999</c:v>
                </c:pt>
                <c:pt idx="181">
                  <c:v>118.213959</c:v>
                </c:pt>
                <c:pt idx="182">
                  <c:v>121.944542</c:v>
                </c:pt>
                <c:pt idx="183">
                  <c:v>111.558853</c:v>
                </c:pt>
                <c:pt idx="184">
                  <c:v>112.13563499999999</c:v>
                </c:pt>
                <c:pt idx="185">
                  <c:v>111.563103</c:v>
                </c:pt>
                <c:pt idx="186">
                  <c:v>116.172951</c:v>
                </c:pt>
                <c:pt idx="187">
                  <c:v>91.373572999999993</c:v>
                </c:pt>
                <c:pt idx="188">
                  <c:v>101.301804</c:v>
                </c:pt>
                <c:pt idx="189">
                  <c:v>107.079536</c:v>
                </c:pt>
                <c:pt idx="190">
                  <c:v>111.204384</c:v>
                </c:pt>
                <c:pt idx="191">
                  <c:v>115.12960099999999</c:v>
                </c:pt>
                <c:pt idx="192">
                  <c:v>115.297653</c:v>
                </c:pt>
                <c:pt idx="193">
                  <c:v>118.33957700000001</c:v>
                </c:pt>
                <c:pt idx="194">
                  <c:v>121.548889</c:v>
                </c:pt>
                <c:pt idx="195">
                  <c:v>123.101311</c:v>
                </c:pt>
                <c:pt idx="196">
                  <c:v>111.802116</c:v>
                </c:pt>
                <c:pt idx="197">
                  <c:v>105.224243</c:v>
                </c:pt>
                <c:pt idx="198">
                  <c:v>103.04284699999999</c:v>
                </c:pt>
                <c:pt idx="199">
                  <c:v>100.43549299999999</c:v>
                </c:pt>
                <c:pt idx="200">
                  <c:v>97.978729000000001</c:v>
                </c:pt>
                <c:pt idx="201">
                  <c:v>102.751831</c:v>
                </c:pt>
                <c:pt idx="202">
                  <c:v>107.575661</c:v>
                </c:pt>
                <c:pt idx="203">
                  <c:v>111.54884300000001</c:v>
                </c:pt>
                <c:pt idx="204">
                  <c:v>114.376137</c:v>
                </c:pt>
                <c:pt idx="205">
                  <c:v>115.971458</c:v>
                </c:pt>
                <c:pt idx="206">
                  <c:v>119.224289</c:v>
                </c:pt>
                <c:pt idx="207">
                  <c:v>106.585083</c:v>
                </c:pt>
                <c:pt idx="208">
                  <c:v>105.950676</c:v>
                </c:pt>
                <c:pt idx="209">
                  <c:v>105.93461600000001</c:v>
                </c:pt>
                <c:pt idx="210">
                  <c:v>103.671959</c:v>
                </c:pt>
                <c:pt idx="211">
                  <c:v>106.295723</c:v>
                </c:pt>
                <c:pt idx="212">
                  <c:v>103.311035</c:v>
                </c:pt>
                <c:pt idx="213">
                  <c:v>104.755112</c:v>
                </c:pt>
                <c:pt idx="214">
                  <c:v>101.97034499999999</c:v>
                </c:pt>
                <c:pt idx="215">
                  <c:v>107.310661</c:v>
                </c:pt>
                <c:pt idx="216">
                  <c:v>99.278060999999994</c:v>
                </c:pt>
                <c:pt idx="217">
                  <c:v>104.698357</c:v>
                </c:pt>
                <c:pt idx="218">
                  <c:v>108.66598500000001</c:v>
                </c:pt>
                <c:pt idx="219">
                  <c:v>111.30197099999999</c:v>
                </c:pt>
                <c:pt idx="220">
                  <c:v>102.266075</c:v>
                </c:pt>
                <c:pt idx="221">
                  <c:v>102.724602</c:v>
                </c:pt>
                <c:pt idx="222">
                  <c:v>102.202286</c:v>
                </c:pt>
                <c:pt idx="223">
                  <c:v>101.57873499999999</c:v>
                </c:pt>
                <c:pt idx="224">
                  <c:v>100.949394</c:v>
                </c:pt>
                <c:pt idx="225">
                  <c:v>98.121696</c:v>
                </c:pt>
                <c:pt idx="226">
                  <c:v>98.111739999999998</c:v>
                </c:pt>
                <c:pt idx="227">
                  <c:v>103.066399</c:v>
                </c:pt>
                <c:pt idx="228">
                  <c:v>106.605934</c:v>
                </c:pt>
                <c:pt idx="229">
                  <c:v>109.317001</c:v>
                </c:pt>
                <c:pt idx="230">
                  <c:v>112.171402</c:v>
                </c:pt>
                <c:pt idx="231">
                  <c:v>100.946342</c:v>
                </c:pt>
                <c:pt idx="232">
                  <c:v>107.06268300000001</c:v>
                </c:pt>
                <c:pt idx="233">
                  <c:v>94.723831000000004</c:v>
                </c:pt>
                <c:pt idx="234">
                  <c:v>94.708954000000006</c:v>
                </c:pt>
                <c:pt idx="235">
                  <c:v>93.340759000000006</c:v>
                </c:pt>
                <c:pt idx="236">
                  <c:v>91.928047000000007</c:v>
                </c:pt>
                <c:pt idx="237">
                  <c:v>90.467194000000006</c:v>
                </c:pt>
                <c:pt idx="238">
                  <c:v>95.483520999999996</c:v>
                </c:pt>
                <c:pt idx="239">
                  <c:v>99.215819999999994</c:v>
                </c:pt>
                <c:pt idx="240">
                  <c:v>102.531181</c:v>
                </c:pt>
                <c:pt idx="241">
                  <c:v>105.241364</c:v>
                </c:pt>
                <c:pt idx="242">
                  <c:v>107.997574</c:v>
                </c:pt>
                <c:pt idx="243">
                  <c:v>110.470879</c:v>
                </c:pt>
                <c:pt idx="244">
                  <c:v>110.404976</c:v>
                </c:pt>
                <c:pt idx="245">
                  <c:v>86.482947999999993</c:v>
                </c:pt>
                <c:pt idx="246">
                  <c:v>85.836287999999996</c:v>
                </c:pt>
                <c:pt idx="247">
                  <c:v>82.815544000000003</c:v>
                </c:pt>
                <c:pt idx="248">
                  <c:v>87.562095999999997</c:v>
                </c:pt>
                <c:pt idx="249">
                  <c:v>89.839149000000006</c:v>
                </c:pt>
                <c:pt idx="250">
                  <c:v>93.374579999999995</c:v>
                </c:pt>
                <c:pt idx="251">
                  <c:v>94.583054000000004</c:v>
                </c:pt>
                <c:pt idx="252">
                  <c:v>98.119583000000006</c:v>
                </c:pt>
                <c:pt idx="253">
                  <c:v>100.30970000000001</c:v>
                </c:pt>
                <c:pt idx="254">
                  <c:v>102.569046</c:v>
                </c:pt>
                <c:pt idx="255">
                  <c:v>104.747719</c:v>
                </c:pt>
                <c:pt idx="256">
                  <c:v>93.570076</c:v>
                </c:pt>
                <c:pt idx="257">
                  <c:v>86.611678999999995</c:v>
                </c:pt>
                <c:pt idx="258">
                  <c:v>83.095718000000005</c:v>
                </c:pt>
                <c:pt idx="259">
                  <c:v>84.008460999999997</c:v>
                </c:pt>
                <c:pt idx="260">
                  <c:v>79.386902000000006</c:v>
                </c:pt>
                <c:pt idx="261">
                  <c:v>84.668548999999999</c:v>
                </c:pt>
                <c:pt idx="262">
                  <c:v>88.25515</c:v>
                </c:pt>
                <c:pt idx="263">
                  <c:v>91.661758000000006</c:v>
                </c:pt>
                <c:pt idx="264">
                  <c:v>94.750388999999998</c:v>
                </c:pt>
                <c:pt idx="265">
                  <c:v>93.208939000000001</c:v>
                </c:pt>
                <c:pt idx="266">
                  <c:v>97.187377999999995</c:v>
                </c:pt>
                <c:pt idx="267">
                  <c:v>99.713218999999995</c:v>
                </c:pt>
                <c:pt idx="268">
                  <c:v>90.957954000000001</c:v>
                </c:pt>
                <c:pt idx="269">
                  <c:v>85.527625999999998</c:v>
                </c:pt>
                <c:pt idx="270">
                  <c:v>85.222167999999996</c:v>
                </c:pt>
                <c:pt idx="271">
                  <c:v>84.122292000000002</c:v>
                </c:pt>
                <c:pt idx="272">
                  <c:v>82.982460000000003</c:v>
                </c:pt>
                <c:pt idx="273">
                  <c:v>81.797416999999996</c:v>
                </c:pt>
                <c:pt idx="274">
                  <c:v>87.141166999999996</c:v>
                </c:pt>
                <c:pt idx="275">
                  <c:v>90.939339000000004</c:v>
                </c:pt>
                <c:pt idx="276">
                  <c:v>94.114029000000002</c:v>
                </c:pt>
                <c:pt idx="277">
                  <c:v>88.706023999999999</c:v>
                </c:pt>
                <c:pt idx="278">
                  <c:v>93.077895999999996</c:v>
                </c:pt>
                <c:pt idx="279">
                  <c:v>96.140366</c:v>
                </c:pt>
                <c:pt idx="280">
                  <c:v>90.302886999999998</c:v>
                </c:pt>
                <c:pt idx="281">
                  <c:v>86.673416000000003</c:v>
                </c:pt>
                <c:pt idx="282">
                  <c:v>85.974120999999997</c:v>
                </c:pt>
                <c:pt idx="283">
                  <c:v>84.862717000000004</c:v>
                </c:pt>
                <c:pt idx="284">
                  <c:v>83.771004000000005</c:v>
                </c:pt>
                <c:pt idx="285">
                  <c:v>82.661392000000006</c:v>
                </c:pt>
                <c:pt idx="286">
                  <c:v>87.389617999999999</c:v>
                </c:pt>
                <c:pt idx="287">
                  <c:v>88.291245000000004</c:v>
                </c:pt>
                <c:pt idx="288">
                  <c:v>91.967690000000005</c:v>
                </c:pt>
                <c:pt idx="289">
                  <c:v>94.650283999999999</c:v>
                </c:pt>
                <c:pt idx="290">
                  <c:v>97.398148000000006</c:v>
                </c:pt>
                <c:pt idx="291">
                  <c:v>99.432152000000002</c:v>
                </c:pt>
                <c:pt idx="292">
                  <c:v>77.255561999999998</c:v>
                </c:pt>
                <c:pt idx="293">
                  <c:v>83.556915000000004</c:v>
                </c:pt>
                <c:pt idx="294">
                  <c:v>81.895606999999998</c:v>
                </c:pt>
                <c:pt idx="295">
                  <c:v>80.627380000000002</c:v>
                </c:pt>
                <c:pt idx="296">
                  <c:v>79.416756000000007</c:v>
                </c:pt>
                <c:pt idx="297">
                  <c:v>78.180961999999994</c:v>
                </c:pt>
                <c:pt idx="298">
                  <c:v>82.960128999999995</c:v>
                </c:pt>
                <c:pt idx="299">
                  <c:v>86.392555000000002</c:v>
                </c:pt>
                <c:pt idx="300">
                  <c:v>89.402869999999993</c:v>
                </c:pt>
                <c:pt idx="301">
                  <c:v>91.348052999999993</c:v>
                </c:pt>
                <c:pt idx="302">
                  <c:v>91.360832000000002</c:v>
                </c:pt>
                <c:pt idx="303">
                  <c:v>93.562568999999996</c:v>
                </c:pt>
                <c:pt idx="304">
                  <c:v>96.176963999999998</c:v>
                </c:pt>
                <c:pt idx="305">
                  <c:v>76.833243999999993</c:v>
                </c:pt>
                <c:pt idx="306">
                  <c:v>77.659156999999993</c:v>
                </c:pt>
                <c:pt idx="307">
                  <c:v>79.83699</c:v>
                </c:pt>
                <c:pt idx="308">
                  <c:v>77.193138000000005</c:v>
                </c:pt>
                <c:pt idx="309">
                  <c:v>75.165253000000007</c:v>
                </c:pt>
                <c:pt idx="310">
                  <c:v>80.225441000000004</c:v>
                </c:pt>
                <c:pt idx="311">
                  <c:v>83.843734999999995</c:v>
                </c:pt>
                <c:pt idx="312">
                  <c:v>86.985466000000002</c:v>
                </c:pt>
                <c:pt idx="313">
                  <c:v>88.865966999999998</c:v>
                </c:pt>
                <c:pt idx="314">
                  <c:v>79.409820999999994</c:v>
                </c:pt>
                <c:pt idx="315">
                  <c:v>85.029944999999998</c:v>
                </c:pt>
                <c:pt idx="316">
                  <c:v>87.583198999999993</c:v>
                </c:pt>
                <c:pt idx="317">
                  <c:v>78.682068000000001</c:v>
                </c:pt>
                <c:pt idx="318">
                  <c:v>79.750145000000003</c:v>
                </c:pt>
                <c:pt idx="319">
                  <c:v>79.59581</c:v>
                </c:pt>
                <c:pt idx="320">
                  <c:v>79.287750000000003</c:v>
                </c:pt>
                <c:pt idx="321">
                  <c:v>78.423164</c:v>
                </c:pt>
                <c:pt idx="322">
                  <c:v>78.143317999999994</c:v>
                </c:pt>
                <c:pt idx="323">
                  <c:v>81.633392000000001</c:v>
                </c:pt>
                <c:pt idx="324">
                  <c:v>84.786888000000005</c:v>
                </c:pt>
                <c:pt idx="325">
                  <c:v>85.348327999999995</c:v>
                </c:pt>
                <c:pt idx="326">
                  <c:v>87.838759999999994</c:v>
                </c:pt>
                <c:pt idx="327">
                  <c:v>88.236618000000007</c:v>
                </c:pt>
                <c:pt idx="328">
                  <c:v>86.729331999999999</c:v>
                </c:pt>
                <c:pt idx="329">
                  <c:v>74.945305000000005</c:v>
                </c:pt>
                <c:pt idx="330">
                  <c:v>73.665749000000005</c:v>
                </c:pt>
                <c:pt idx="331">
                  <c:v>71.347710000000006</c:v>
                </c:pt>
                <c:pt idx="332">
                  <c:v>69.111259000000004</c:v>
                </c:pt>
                <c:pt idx="333">
                  <c:v>74.838959000000003</c:v>
                </c:pt>
                <c:pt idx="334">
                  <c:v>77.391281000000006</c:v>
                </c:pt>
                <c:pt idx="335">
                  <c:v>80.893058999999994</c:v>
                </c:pt>
                <c:pt idx="336">
                  <c:v>83.769333000000003</c:v>
                </c:pt>
                <c:pt idx="337">
                  <c:v>86.280036999999993</c:v>
                </c:pt>
                <c:pt idx="338">
                  <c:v>88.936890000000005</c:v>
                </c:pt>
                <c:pt idx="339">
                  <c:v>91.397896000000003</c:v>
                </c:pt>
                <c:pt idx="340">
                  <c:v>80.553825000000003</c:v>
                </c:pt>
                <c:pt idx="341">
                  <c:v>73.714493000000004</c:v>
                </c:pt>
                <c:pt idx="342">
                  <c:v>75.282661000000004</c:v>
                </c:pt>
                <c:pt idx="343">
                  <c:v>75.290679999999995</c:v>
                </c:pt>
                <c:pt idx="344">
                  <c:v>79.340973000000005</c:v>
                </c:pt>
                <c:pt idx="345">
                  <c:v>78.047950999999998</c:v>
                </c:pt>
                <c:pt idx="346">
                  <c:v>77.920021000000006</c:v>
                </c:pt>
                <c:pt idx="347">
                  <c:v>77.663489999999996</c:v>
                </c:pt>
                <c:pt idx="348">
                  <c:v>82.047721999999993</c:v>
                </c:pt>
                <c:pt idx="349">
                  <c:v>84.965323999999995</c:v>
                </c:pt>
                <c:pt idx="350">
                  <c:v>79.274795999999995</c:v>
                </c:pt>
                <c:pt idx="351">
                  <c:v>83.359131000000005</c:v>
                </c:pt>
                <c:pt idx="352">
                  <c:v>78.175133000000002</c:v>
                </c:pt>
                <c:pt idx="353">
                  <c:v>74.877998000000005</c:v>
                </c:pt>
                <c:pt idx="354">
                  <c:v>74.175292999999996</c:v>
                </c:pt>
                <c:pt idx="355">
                  <c:v>73.077315999999996</c:v>
                </c:pt>
                <c:pt idx="356">
                  <c:v>74.104645000000005</c:v>
                </c:pt>
                <c:pt idx="357">
                  <c:v>75.049103000000002</c:v>
                </c:pt>
                <c:pt idx="358">
                  <c:v>73.058563000000007</c:v>
                </c:pt>
                <c:pt idx="359">
                  <c:v>77.531113000000005</c:v>
                </c:pt>
                <c:pt idx="360">
                  <c:v>80.700171999999995</c:v>
                </c:pt>
                <c:pt idx="361">
                  <c:v>83.175606000000002</c:v>
                </c:pt>
                <c:pt idx="362">
                  <c:v>85.171798999999993</c:v>
                </c:pt>
                <c:pt idx="363">
                  <c:v>87.214478</c:v>
                </c:pt>
                <c:pt idx="364">
                  <c:v>76.994506999999999</c:v>
                </c:pt>
                <c:pt idx="365">
                  <c:v>70.348838999999998</c:v>
                </c:pt>
                <c:pt idx="366">
                  <c:v>70.639229</c:v>
                </c:pt>
                <c:pt idx="367">
                  <c:v>69.734581000000006</c:v>
                </c:pt>
                <c:pt idx="368">
                  <c:v>68.707970000000003</c:v>
                </c:pt>
                <c:pt idx="369">
                  <c:v>67.597046000000006</c:v>
                </c:pt>
                <c:pt idx="370">
                  <c:v>72.438514999999995</c:v>
                </c:pt>
                <c:pt idx="371">
                  <c:v>74.485275000000001</c:v>
                </c:pt>
                <c:pt idx="372">
                  <c:v>77.581801999999996</c:v>
                </c:pt>
                <c:pt idx="373">
                  <c:v>74.065178000000003</c:v>
                </c:pt>
                <c:pt idx="374">
                  <c:v>77.734947000000005</c:v>
                </c:pt>
                <c:pt idx="375">
                  <c:v>74.714882000000003</c:v>
                </c:pt>
                <c:pt idx="376">
                  <c:v>72.347305000000006</c:v>
                </c:pt>
                <c:pt idx="377">
                  <c:v>70.452506999999997</c:v>
                </c:pt>
                <c:pt idx="378">
                  <c:v>66.789756999999994</c:v>
                </c:pt>
                <c:pt idx="379">
                  <c:v>68.169235</c:v>
                </c:pt>
                <c:pt idx="380">
                  <c:v>67.568291000000002</c:v>
                </c:pt>
                <c:pt idx="381">
                  <c:v>63.648651000000001</c:v>
                </c:pt>
                <c:pt idx="382">
                  <c:v>68.622955000000005</c:v>
                </c:pt>
                <c:pt idx="383">
                  <c:v>71.650497000000001</c:v>
                </c:pt>
                <c:pt idx="384">
                  <c:v>74.536499000000006</c:v>
                </c:pt>
                <c:pt idx="385">
                  <c:v>76.967833999999996</c:v>
                </c:pt>
                <c:pt idx="386">
                  <c:v>79.240432999999996</c:v>
                </c:pt>
                <c:pt idx="387">
                  <c:v>73.164062999999999</c:v>
                </c:pt>
                <c:pt idx="388">
                  <c:v>69.249336</c:v>
                </c:pt>
                <c:pt idx="389">
                  <c:v>66.083343999999997</c:v>
                </c:pt>
                <c:pt idx="390">
                  <c:v>67.474425999999994</c:v>
                </c:pt>
                <c:pt idx="391">
                  <c:v>67.915854999999993</c:v>
                </c:pt>
                <c:pt idx="392">
                  <c:v>68.139319999999998</c:v>
                </c:pt>
                <c:pt idx="393">
                  <c:v>71.363563999999997</c:v>
                </c:pt>
                <c:pt idx="394">
                  <c:v>70.523833999999994</c:v>
                </c:pt>
                <c:pt idx="395">
                  <c:v>66.112564000000006</c:v>
                </c:pt>
                <c:pt idx="396">
                  <c:v>62.946136000000003</c:v>
                </c:pt>
                <c:pt idx="397">
                  <c:v>67.582115000000002</c:v>
                </c:pt>
                <c:pt idx="398">
                  <c:v>70.346267999999995</c:v>
                </c:pt>
                <c:pt idx="399">
                  <c:v>72.011878999999993</c:v>
                </c:pt>
                <c:pt idx="400">
                  <c:v>64.758285999999998</c:v>
                </c:pt>
                <c:pt idx="401">
                  <c:v>65.408195000000006</c:v>
                </c:pt>
                <c:pt idx="402">
                  <c:v>58.612782000000003</c:v>
                </c:pt>
                <c:pt idx="403">
                  <c:v>61.076884999999997</c:v>
                </c:pt>
                <c:pt idx="404">
                  <c:v>65.293319999999994</c:v>
                </c:pt>
                <c:pt idx="405">
                  <c:v>67.102028000000004</c:v>
                </c:pt>
                <c:pt idx="406">
                  <c:v>70.018569999999997</c:v>
                </c:pt>
                <c:pt idx="407">
                  <c:v>64.100357000000002</c:v>
                </c:pt>
                <c:pt idx="408">
                  <c:v>68.770202999999995</c:v>
                </c:pt>
                <c:pt idx="409">
                  <c:v>61.341788999999999</c:v>
                </c:pt>
                <c:pt idx="410">
                  <c:v>66.626639999999995</c:v>
                </c:pt>
                <c:pt idx="411">
                  <c:v>69.135268999999994</c:v>
                </c:pt>
                <c:pt idx="412">
                  <c:v>61.286572</c:v>
                </c:pt>
                <c:pt idx="413">
                  <c:v>63.856299999999997</c:v>
                </c:pt>
                <c:pt idx="414">
                  <c:v>59.875458000000002</c:v>
                </c:pt>
                <c:pt idx="415">
                  <c:v>56.988773000000002</c:v>
                </c:pt>
                <c:pt idx="416">
                  <c:v>54.501739999999998</c:v>
                </c:pt>
                <c:pt idx="417">
                  <c:v>58.932589999999998</c:v>
                </c:pt>
                <c:pt idx="418">
                  <c:v>62.172752000000003</c:v>
                </c:pt>
                <c:pt idx="419">
                  <c:v>65.257683</c:v>
                </c:pt>
                <c:pt idx="420">
                  <c:v>67.241104000000007</c:v>
                </c:pt>
                <c:pt idx="421">
                  <c:v>67.254043999999993</c:v>
                </c:pt>
                <c:pt idx="422">
                  <c:v>69.895447000000004</c:v>
                </c:pt>
                <c:pt idx="423">
                  <c:v>72.302345000000003</c:v>
                </c:pt>
                <c:pt idx="424">
                  <c:v>63.677917000000001</c:v>
                </c:pt>
                <c:pt idx="425">
                  <c:v>58.070872999999999</c:v>
                </c:pt>
                <c:pt idx="426">
                  <c:v>54.198959000000002</c:v>
                </c:pt>
                <c:pt idx="427">
                  <c:v>55.808872000000001</c:v>
                </c:pt>
                <c:pt idx="428">
                  <c:v>59.023021999999997</c:v>
                </c:pt>
                <c:pt idx="429">
                  <c:v>53.045363999999999</c:v>
                </c:pt>
                <c:pt idx="430">
                  <c:v>58.496349000000002</c:v>
                </c:pt>
                <c:pt idx="431">
                  <c:v>62.032547000000001</c:v>
                </c:pt>
                <c:pt idx="432">
                  <c:v>65.096396999999996</c:v>
                </c:pt>
                <c:pt idx="433">
                  <c:v>67.53022</c:v>
                </c:pt>
                <c:pt idx="434">
                  <c:v>65.894547000000003</c:v>
                </c:pt>
                <c:pt idx="435">
                  <c:v>65.241889999999998</c:v>
                </c:pt>
                <c:pt idx="436">
                  <c:v>57.005547</c:v>
                </c:pt>
                <c:pt idx="437">
                  <c:v>58.752696999999998</c:v>
                </c:pt>
                <c:pt idx="438">
                  <c:v>56.650295</c:v>
                </c:pt>
                <c:pt idx="439">
                  <c:v>54.961018000000003</c:v>
                </c:pt>
                <c:pt idx="440">
                  <c:v>54.466197999999999</c:v>
                </c:pt>
                <c:pt idx="441">
                  <c:v>53.401752000000002</c:v>
                </c:pt>
                <c:pt idx="442">
                  <c:v>58.204360999999999</c:v>
                </c:pt>
                <c:pt idx="443">
                  <c:v>61.679386000000001</c:v>
                </c:pt>
                <c:pt idx="444">
                  <c:v>64.679344</c:v>
                </c:pt>
                <c:pt idx="445">
                  <c:v>66.475441000000004</c:v>
                </c:pt>
                <c:pt idx="446">
                  <c:v>69.152068999999997</c:v>
                </c:pt>
                <c:pt idx="447">
                  <c:v>71.642052000000007</c:v>
                </c:pt>
                <c:pt idx="448">
                  <c:v>56.208430999999997</c:v>
                </c:pt>
                <c:pt idx="449">
                  <c:v>56.703856999999999</c:v>
                </c:pt>
                <c:pt idx="450">
                  <c:v>54.147106000000001</c:v>
                </c:pt>
                <c:pt idx="451">
                  <c:v>51.811324999999997</c:v>
                </c:pt>
                <c:pt idx="452">
                  <c:v>56.549151999999999</c:v>
                </c:pt>
                <c:pt idx="453">
                  <c:v>52.529045000000004</c:v>
                </c:pt>
                <c:pt idx="454">
                  <c:v>57.763100000000001</c:v>
                </c:pt>
                <c:pt idx="455">
                  <c:v>61.246029</c:v>
                </c:pt>
                <c:pt idx="456">
                  <c:v>63.852753</c:v>
                </c:pt>
                <c:pt idx="457">
                  <c:v>65.984763999999998</c:v>
                </c:pt>
                <c:pt idx="458">
                  <c:v>68.823486000000003</c:v>
                </c:pt>
                <c:pt idx="459">
                  <c:v>70.219954999999999</c:v>
                </c:pt>
                <c:pt idx="460">
                  <c:v>61.538482999999999</c:v>
                </c:pt>
                <c:pt idx="461">
                  <c:v>55.790672000000001</c:v>
                </c:pt>
                <c:pt idx="462">
                  <c:v>52.09787</c:v>
                </c:pt>
                <c:pt idx="463">
                  <c:v>55.665954999999997</c:v>
                </c:pt>
                <c:pt idx="464">
                  <c:v>50.444977000000002</c:v>
                </c:pt>
                <c:pt idx="465">
                  <c:v>55.333897</c:v>
                </c:pt>
                <c:pt idx="466">
                  <c:v>58.004550999999999</c:v>
                </c:pt>
                <c:pt idx="467">
                  <c:v>61.172179999999997</c:v>
                </c:pt>
                <c:pt idx="468">
                  <c:v>64.228424000000004</c:v>
                </c:pt>
                <c:pt idx="469">
                  <c:v>66.714005</c:v>
                </c:pt>
                <c:pt idx="470">
                  <c:v>68.694678999999994</c:v>
                </c:pt>
                <c:pt idx="471">
                  <c:v>70.687247999999997</c:v>
                </c:pt>
                <c:pt idx="472">
                  <c:v>61.33305</c:v>
                </c:pt>
                <c:pt idx="473">
                  <c:v>55.205894000000001</c:v>
                </c:pt>
                <c:pt idx="474">
                  <c:v>56.249263999999997</c:v>
                </c:pt>
                <c:pt idx="475">
                  <c:v>56.039459000000001</c:v>
                </c:pt>
                <c:pt idx="476">
                  <c:v>55.613415000000003</c:v>
                </c:pt>
                <c:pt idx="477">
                  <c:v>55.076560999999998</c:v>
                </c:pt>
                <c:pt idx="478">
                  <c:v>59.654152000000003</c:v>
                </c:pt>
                <c:pt idx="479">
                  <c:v>59.854911999999999</c:v>
                </c:pt>
                <c:pt idx="480">
                  <c:v>63.557673999999999</c:v>
                </c:pt>
                <c:pt idx="481">
                  <c:v>66.138824</c:v>
                </c:pt>
                <c:pt idx="482">
                  <c:v>68.801047999999994</c:v>
                </c:pt>
                <c:pt idx="483">
                  <c:v>62.992351999999997</c:v>
                </c:pt>
                <c:pt idx="484">
                  <c:v>59.178387000000001</c:v>
                </c:pt>
                <c:pt idx="485">
                  <c:v>56.069724999999998</c:v>
                </c:pt>
                <c:pt idx="486">
                  <c:v>55.219253999999999</c:v>
                </c:pt>
                <c:pt idx="487">
                  <c:v>54.020797999999999</c:v>
                </c:pt>
                <c:pt idx="488">
                  <c:v>52.833260000000003</c:v>
                </c:pt>
                <c:pt idx="489">
                  <c:v>51.612087000000002</c:v>
                </c:pt>
                <c:pt idx="490">
                  <c:v>56.539028000000002</c:v>
                </c:pt>
                <c:pt idx="491">
                  <c:v>60.067977999999997</c:v>
                </c:pt>
                <c:pt idx="492">
                  <c:v>62.311095999999999</c:v>
                </c:pt>
                <c:pt idx="493">
                  <c:v>63.607761000000004</c:v>
                </c:pt>
                <c:pt idx="494">
                  <c:v>65.389640999999997</c:v>
                </c:pt>
                <c:pt idx="495">
                  <c:v>66.789863999999994</c:v>
                </c:pt>
                <c:pt idx="496">
                  <c:v>67.042441999999994</c:v>
                </c:pt>
                <c:pt idx="497">
                  <c:v>52.766254000000004</c:v>
                </c:pt>
                <c:pt idx="498">
                  <c:v>51.860458000000001</c:v>
                </c:pt>
                <c:pt idx="499">
                  <c:v>49.668190000000003</c:v>
                </c:pt>
                <c:pt idx="500">
                  <c:v>51.983440000000002</c:v>
                </c:pt>
                <c:pt idx="501">
                  <c:v>52.403258999999998</c:v>
                </c:pt>
                <c:pt idx="502">
                  <c:v>55.050716000000001</c:v>
                </c:pt>
                <c:pt idx="503">
                  <c:v>58.695259</c:v>
                </c:pt>
                <c:pt idx="504">
                  <c:v>59.921745000000001</c:v>
                </c:pt>
                <c:pt idx="505">
                  <c:v>62.035339</c:v>
                </c:pt>
                <c:pt idx="506">
                  <c:v>61.693119000000003</c:v>
                </c:pt>
                <c:pt idx="507">
                  <c:v>55.599564000000001</c:v>
                </c:pt>
                <c:pt idx="508">
                  <c:v>54.013359000000001</c:v>
                </c:pt>
                <c:pt idx="509">
                  <c:v>55.679600000000001</c:v>
                </c:pt>
                <c:pt idx="510">
                  <c:v>51.787883999999998</c:v>
                </c:pt>
                <c:pt idx="511">
                  <c:v>48.943004999999999</c:v>
                </c:pt>
                <c:pt idx="512">
                  <c:v>46.481808000000001</c:v>
                </c:pt>
                <c:pt idx="513">
                  <c:v>50.965358999999999</c:v>
                </c:pt>
                <c:pt idx="514">
                  <c:v>54.505237999999999</c:v>
                </c:pt>
                <c:pt idx="515">
                  <c:v>57.175144000000003</c:v>
                </c:pt>
                <c:pt idx="516">
                  <c:v>59.945777999999997</c:v>
                </c:pt>
                <c:pt idx="517">
                  <c:v>62.232433</c:v>
                </c:pt>
                <c:pt idx="518">
                  <c:v>64.572226999999998</c:v>
                </c:pt>
                <c:pt idx="519">
                  <c:v>58.611331999999997</c:v>
                </c:pt>
                <c:pt idx="520">
                  <c:v>54.719768999999999</c:v>
                </c:pt>
                <c:pt idx="521">
                  <c:v>51.572612999999997</c:v>
                </c:pt>
                <c:pt idx="522">
                  <c:v>49.784903999999997</c:v>
                </c:pt>
                <c:pt idx="523">
                  <c:v>47.933346</c:v>
                </c:pt>
                <c:pt idx="524">
                  <c:v>46.187035000000002</c:v>
                </c:pt>
                <c:pt idx="525">
                  <c:v>48.619492000000001</c:v>
                </c:pt>
                <c:pt idx="526">
                  <c:v>52.512241000000003</c:v>
                </c:pt>
                <c:pt idx="527">
                  <c:v>55.439582999999999</c:v>
                </c:pt>
                <c:pt idx="528">
                  <c:v>58.396503000000003</c:v>
                </c:pt>
                <c:pt idx="529">
                  <c:v>53.681140999999997</c:v>
                </c:pt>
                <c:pt idx="530">
                  <c:v>58.096831999999999</c:v>
                </c:pt>
                <c:pt idx="531">
                  <c:v>59.028046000000003</c:v>
                </c:pt>
                <c:pt idx="532">
                  <c:v>54.528880999999998</c:v>
                </c:pt>
                <c:pt idx="533">
                  <c:v>51.621098000000003</c:v>
                </c:pt>
                <c:pt idx="534">
                  <c:v>50.013114999999999</c:v>
                </c:pt>
                <c:pt idx="535">
                  <c:v>48.388514999999998</c:v>
                </c:pt>
                <c:pt idx="536">
                  <c:v>46.868763000000001</c:v>
                </c:pt>
                <c:pt idx="537">
                  <c:v>51.378162000000003</c:v>
                </c:pt>
                <c:pt idx="538">
                  <c:v>50.39846</c:v>
                </c:pt>
                <c:pt idx="539">
                  <c:v>54.457512000000001</c:v>
                </c:pt>
                <c:pt idx="540">
                  <c:v>56.251975999999999</c:v>
                </c:pt>
                <c:pt idx="541">
                  <c:v>59.009407000000003</c:v>
                </c:pt>
                <c:pt idx="542">
                  <c:v>61.605072</c:v>
                </c:pt>
                <c:pt idx="543">
                  <c:v>63.884808</c:v>
                </c:pt>
                <c:pt idx="544">
                  <c:v>43.359921</c:v>
                </c:pt>
                <c:pt idx="545">
                  <c:v>50.154266</c:v>
                </c:pt>
                <c:pt idx="546">
                  <c:v>48.763699000000003</c:v>
                </c:pt>
                <c:pt idx="547">
                  <c:v>47.758887999999999</c:v>
                </c:pt>
                <c:pt idx="548">
                  <c:v>49.056561000000002</c:v>
                </c:pt>
                <c:pt idx="549">
                  <c:v>51.056114000000001</c:v>
                </c:pt>
                <c:pt idx="550">
                  <c:v>48.949855999999997</c:v>
                </c:pt>
                <c:pt idx="551">
                  <c:v>50.988098000000001</c:v>
                </c:pt>
                <c:pt idx="552">
                  <c:v>50.929595999999997</c:v>
                </c:pt>
                <c:pt idx="553">
                  <c:v>54.423931000000003</c:v>
                </c:pt>
                <c:pt idx="554">
                  <c:v>57.132945999999997</c:v>
                </c:pt>
                <c:pt idx="555">
                  <c:v>59.294853000000003</c:v>
                </c:pt>
                <c:pt idx="556">
                  <c:v>41.533073000000002</c:v>
                </c:pt>
                <c:pt idx="557">
                  <c:v>47.830593</c:v>
                </c:pt>
                <c:pt idx="558">
                  <c:v>48.45993</c:v>
                </c:pt>
                <c:pt idx="559">
                  <c:v>50.826690999999997</c:v>
                </c:pt>
                <c:pt idx="560">
                  <c:v>53.954825999999997</c:v>
                </c:pt>
                <c:pt idx="561">
                  <c:v>38.117637999999999</c:v>
                </c:pt>
                <c:pt idx="562">
                  <c:v>44.112141000000001</c:v>
                </c:pt>
                <c:pt idx="563">
                  <c:v>47.851909999999997</c:v>
                </c:pt>
                <c:pt idx="564">
                  <c:v>51.000652000000002</c:v>
                </c:pt>
                <c:pt idx="565">
                  <c:v>51.379269000000001</c:v>
                </c:pt>
                <c:pt idx="566">
                  <c:v>54.273769000000001</c:v>
                </c:pt>
                <c:pt idx="567">
                  <c:v>46.085056000000002</c:v>
                </c:pt>
                <c:pt idx="568">
                  <c:v>51.073478999999999</c:v>
                </c:pt>
                <c:pt idx="569">
                  <c:v>43.510810999999997</c:v>
                </c:pt>
                <c:pt idx="570">
                  <c:v>42.410183000000004</c:v>
                </c:pt>
                <c:pt idx="571">
                  <c:v>47.181812000000001</c:v>
                </c:pt>
                <c:pt idx="572">
                  <c:v>42.900841</c:v>
                </c:pt>
                <c:pt idx="573">
                  <c:v>41.112644000000003</c:v>
                </c:pt>
                <c:pt idx="574">
                  <c:v>42.657142999999998</c:v>
                </c:pt>
                <c:pt idx="575">
                  <c:v>46.646172</c:v>
                </c:pt>
                <c:pt idx="576">
                  <c:v>49.684238000000001</c:v>
                </c:pt>
                <c:pt idx="577">
                  <c:v>52.183577999999997</c:v>
                </c:pt>
                <c:pt idx="578">
                  <c:v>54.854053</c:v>
                </c:pt>
                <c:pt idx="579">
                  <c:v>57.208832000000001</c:v>
                </c:pt>
                <c:pt idx="580">
                  <c:v>47.528976</c:v>
                </c:pt>
                <c:pt idx="581">
                  <c:v>41.290016000000001</c:v>
                </c:pt>
                <c:pt idx="582">
                  <c:v>39.585391999999999</c:v>
                </c:pt>
                <c:pt idx="583">
                  <c:v>37.390965000000001</c:v>
                </c:pt>
                <c:pt idx="584">
                  <c:v>43.060046999999997</c:v>
                </c:pt>
                <c:pt idx="585">
                  <c:v>39.919682000000002</c:v>
                </c:pt>
                <c:pt idx="586">
                  <c:v>44.878684999999997</c:v>
                </c:pt>
                <c:pt idx="587">
                  <c:v>48.376007000000001</c:v>
                </c:pt>
                <c:pt idx="588">
                  <c:v>51.624805000000002</c:v>
                </c:pt>
                <c:pt idx="589">
                  <c:v>54.338974</c:v>
                </c:pt>
                <c:pt idx="590">
                  <c:v>57.209518000000003</c:v>
                </c:pt>
                <c:pt idx="591">
                  <c:v>59.300700999999997</c:v>
                </c:pt>
                <c:pt idx="592">
                  <c:v>52.510666000000001</c:v>
                </c:pt>
                <c:pt idx="593">
                  <c:v>42.803894</c:v>
                </c:pt>
                <c:pt idx="594">
                  <c:v>46.582633999999999</c:v>
                </c:pt>
                <c:pt idx="595">
                  <c:v>48.121634999999998</c:v>
                </c:pt>
                <c:pt idx="596">
                  <c:v>35.280552</c:v>
                </c:pt>
                <c:pt idx="597">
                  <c:v>42.772517999999998</c:v>
                </c:pt>
                <c:pt idx="598">
                  <c:v>46.884704999999997</c:v>
                </c:pt>
                <c:pt idx="599">
                  <c:v>50.353642000000001</c:v>
                </c:pt>
              </c:numCache>
            </c:numRef>
          </c:yVal>
          <c:smooth val="0"/>
          <c:extLst>
            <c:ext xmlns:c16="http://schemas.microsoft.com/office/drawing/2014/chart" uri="{C3380CC4-5D6E-409C-BE32-E72D297353CC}">
              <c16:uniqueId val="{00000000-009A-47DF-A28E-677D145080FA}"/>
            </c:ext>
          </c:extLst>
        </c:ser>
        <c:ser>
          <c:idx val="6"/>
          <c:order val="2"/>
          <c:tx>
            <c:strRef>
              <c:f>'03N20W34G01'!$L$6</c:f>
              <c:strCache>
                <c:ptCount val="1"/>
                <c:pt idx="0">
                  <c:v>MT</c:v>
                </c:pt>
              </c:strCache>
            </c:strRef>
          </c:tx>
          <c:spPr>
            <a:ln w="19050" cap="rnd">
              <a:solidFill>
                <a:srgbClr val="FF0000"/>
              </a:solidFill>
              <a:round/>
            </a:ln>
            <a:effectLst/>
          </c:spPr>
          <c:marker>
            <c:symbol val="none"/>
          </c:marker>
          <c:xVal>
            <c:numRef>
              <c:f>'03N20W34G01'!$K$7:$K$8</c:f>
              <c:numCache>
                <c:formatCode>m/d/yyyy</c:formatCode>
                <c:ptCount val="2"/>
                <c:pt idx="0">
                  <c:v>18264</c:v>
                </c:pt>
                <c:pt idx="1">
                  <c:v>62094</c:v>
                </c:pt>
              </c:numCache>
            </c:numRef>
          </c:xVal>
          <c:yVal>
            <c:numRef>
              <c:f>'03N20W34G01'!$M$10:$M$11</c:f>
              <c:numCache>
                <c:formatCode>General</c:formatCode>
                <c:ptCount val="2"/>
                <c:pt idx="0">
                  <c:v>75</c:v>
                </c:pt>
                <c:pt idx="1">
                  <c:v>75</c:v>
                </c:pt>
              </c:numCache>
            </c:numRef>
          </c:yVal>
          <c:smooth val="0"/>
          <c:extLst>
            <c:ext xmlns:c16="http://schemas.microsoft.com/office/drawing/2014/chart" uri="{C3380CC4-5D6E-409C-BE32-E72D297353CC}">
              <c16:uniqueId val="{00000001-009A-47DF-A28E-677D145080FA}"/>
            </c:ext>
          </c:extLst>
        </c:ser>
        <c:ser>
          <c:idx val="3"/>
          <c:order val="4"/>
          <c:tx>
            <c:strRef>
              <c:f>'03N20W34G01'!$H$2</c:f>
              <c:strCache>
                <c:ptCount val="1"/>
                <c:pt idx="0">
                  <c:v>Reduced pumping without projects</c:v>
                </c:pt>
              </c:strCache>
            </c:strRef>
          </c:tx>
          <c:spPr>
            <a:ln w="19050" cap="rnd">
              <a:solidFill>
                <a:schemeClr val="accent6">
                  <a:lumMod val="75000"/>
                </a:schemeClr>
              </a:solidFill>
              <a:round/>
            </a:ln>
            <a:effectLst/>
          </c:spPr>
          <c:marker>
            <c:symbol val="none"/>
          </c:marker>
          <c:xVal>
            <c:numRef>
              <c:f>'03N20W34G01'!$A$3:$A$602</c:f>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f>'03N20W34G01'!$H$3:$H$602</c:f>
              <c:numCache>
                <c:formatCode>General</c:formatCode>
                <c:ptCount val="600"/>
                <c:pt idx="0">
                  <c:v>148.73405500000001</c:v>
                </c:pt>
                <c:pt idx="1">
                  <c:v>150.51666299999999</c:v>
                </c:pt>
                <c:pt idx="2">
                  <c:v>154.20463599999999</c:v>
                </c:pt>
                <c:pt idx="3">
                  <c:v>146.927155</c:v>
                </c:pt>
                <c:pt idx="4">
                  <c:v>152.02384900000001</c:v>
                </c:pt>
                <c:pt idx="5">
                  <c:v>134.70332300000001</c:v>
                </c:pt>
                <c:pt idx="6">
                  <c:v>141.85763499999999</c:v>
                </c:pt>
                <c:pt idx="7">
                  <c:v>144.60243199999999</c:v>
                </c:pt>
                <c:pt idx="8">
                  <c:v>146.441452</c:v>
                </c:pt>
                <c:pt idx="9">
                  <c:v>129.267471</c:v>
                </c:pt>
                <c:pt idx="10">
                  <c:v>140.14175399999999</c:v>
                </c:pt>
                <c:pt idx="11">
                  <c:v>142.140533</c:v>
                </c:pt>
                <c:pt idx="12">
                  <c:v>147.34973099999999</c:v>
                </c:pt>
                <c:pt idx="13">
                  <c:v>150.898605</c:v>
                </c:pt>
                <c:pt idx="14">
                  <c:v>137.57995600000001</c:v>
                </c:pt>
                <c:pt idx="15">
                  <c:v>145.82179300000001</c:v>
                </c:pt>
                <c:pt idx="16">
                  <c:v>149.050735</c:v>
                </c:pt>
                <c:pt idx="17">
                  <c:v>136.69464099999999</c:v>
                </c:pt>
                <c:pt idx="18">
                  <c:v>141.472183</c:v>
                </c:pt>
                <c:pt idx="19">
                  <c:v>146.72631799999999</c:v>
                </c:pt>
                <c:pt idx="20">
                  <c:v>146.77243000000001</c:v>
                </c:pt>
                <c:pt idx="21">
                  <c:v>125.04769899999999</c:v>
                </c:pt>
                <c:pt idx="22">
                  <c:v>137.09957900000001</c:v>
                </c:pt>
                <c:pt idx="23">
                  <c:v>142.85910000000001</c:v>
                </c:pt>
                <c:pt idx="24">
                  <c:v>147.01750200000001</c:v>
                </c:pt>
                <c:pt idx="25">
                  <c:v>150.55049099999999</c:v>
                </c:pt>
                <c:pt idx="26">
                  <c:v>147.80693099999999</c:v>
                </c:pt>
                <c:pt idx="27">
                  <c:v>150.891357</c:v>
                </c:pt>
                <c:pt idx="28">
                  <c:v>137.34023999999999</c:v>
                </c:pt>
                <c:pt idx="29">
                  <c:v>137.04718</c:v>
                </c:pt>
                <c:pt idx="30">
                  <c:v>135.44519</c:v>
                </c:pt>
                <c:pt idx="31">
                  <c:v>133.727249</c:v>
                </c:pt>
                <c:pt idx="32">
                  <c:v>137.499313</c:v>
                </c:pt>
                <c:pt idx="33">
                  <c:v>139.89871199999999</c:v>
                </c:pt>
                <c:pt idx="34">
                  <c:v>135.85583500000001</c:v>
                </c:pt>
                <c:pt idx="35">
                  <c:v>142.09127799999999</c:v>
                </c:pt>
                <c:pt idx="36">
                  <c:v>146.349884</c:v>
                </c:pt>
                <c:pt idx="37">
                  <c:v>138.61943099999999</c:v>
                </c:pt>
                <c:pt idx="38">
                  <c:v>142.300781</c:v>
                </c:pt>
                <c:pt idx="39">
                  <c:v>144.633881</c:v>
                </c:pt>
                <c:pt idx="40">
                  <c:v>133.93946800000001</c:v>
                </c:pt>
                <c:pt idx="41">
                  <c:v>140.02647400000001</c:v>
                </c:pt>
                <c:pt idx="42">
                  <c:v>135.30535900000001</c:v>
                </c:pt>
                <c:pt idx="43">
                  <c:v>139.128784</c:v>
                </c:pt>
                <c:pt idx="44">
                  <c:v>134.49316400000001</c:v>
                </c:pt>
                <c:pt idx="45">
                  <c:v>131.58079499999999</c:v>
                </c:pt>
                <c:pt idx="46">
                  <c:v>136.64842200000001</c:v>
                </c:pt>
                <c:pt idx="47">
                  <c:v>141.472748</c:v>
                </c:pt>
                <c:pt idx="48">
                  <c:v>145.15438800000001</c:v>
                </c:pt>
                <c:pt idx="49">
                  <c:v>147.97373999999999</c:v>
                </c:pt>
                <c:pt idx="50">
                  <c:v>137.99960300000001</c:v>
                </c:pt>
                <c:pt idx="51">
                  <c:v>135.13111900000001</c:v>
                </c:pt>
                <c:pt idx="52">
                  <c:v>132.30174299999999</c:v>
                </c:pt>
                <c:pt idx="53">
                  <c:v>138.53263899999999</c:v>
                </c:pt>
                <c:pt idx="54">
                  <c:v>129.85038800000001</c:v>
                </c:pt>
                <c:pt idx="55">
                  <c:v>124.597908</c:v>
                </c:pt>
                <c:pt idx="56">
                  <c:v>126.827873</c:v>
                </c:pt>
                <c:pt idx="57">
                  <c:v>133.24104299999999</c:v>
                </c:pt>
                <c:pt idx="58">
                  <c:v>137.427673</c:v>
                </c:pt>
                <c:pt idx="59">
                  <c:v>141.03782699999999</c:v>
                </c:pt>
                <c:pt idx="60">
                  <c:v>144.30775499999999</c:v>
                </c:pt>
                <c:pt idx="61">
                  <c:v>146.56939700000001</c:v>
                </c:pt>
                <c:pt idx="62">
                  <c:v>149.43434099999999</c:v>
                </c:pt>
                <c:pt idx="63">
                  <c:v>151.92945900000001</c:v>
                </c:pt>
                <c:pt idx="64">
                  <c:v>132.316788</c:v>
                </c:pt>
                <c:pt idx="65">
                  <c:v>131.540314</c:v>
                </c:pt>
                <c:pt idx="66">
                  <c:v>127.402664</c:v>
                </c:pt>
                <c:pt idx="67">
                  <c:v>132.642349</c:v>
                </c:pt>
                <c:pt idx="68">
                  <c:v>126.38507799999999</c:v>
                </c:pt>
                <c:pt idx="69">
                  <c:v>129.848602</c:v>
                </c:pt>
                <c:pt idx="70">
                  <c:v>134.878265</c:v>
                </c:pt>
                <c:pt idx="71">
                  <c:v>138.69825700000001</c:v>
                </c:pt>
                <c:pt idx="72">
                  <c:v>139.79657</c:v>
                </c:pt>
                <c:pt idx="73">
                  <c:v>143.50700399999999</c:v>
                </c:pt>
                <c:pt idx="74">
                  <c:v>145.17486600000001</c:v>
                </c:pt>
                <c:pt idx="75">
                  <c:v>147.752182</c:v>
                </c:pt>
                <c:pt idx="76">
                  <c:v>136.29070999999999</c:v>
                </c:pt>
                <c:pt idx="77">
                  <c:v>129.57197600000001</c:v>
                </c:pt>
                <c:pt idx="78">
                  <c:v>133.924835</c:v>
                </c:pt>
                <c:pt idx="79">
                  <c:v>116.004898</c:v>
                </c:pt>
                <c:pt idx="80">
                  <c:v>123.412537</c:v>
                </c:pt>
                <c:pt idx="81">
                  <c:v>130.20253</c:v>
                </c:pt>
                <c:pt idx="82">
                  <c:v>133.778503</c:v>
                </c:pt>
                <c:pt idx="83">
                  <c:v>137.80355800000001</c:v>
                </c:pt>
                <c:pt idx="84">
                  <c:v>141.150452</c:v>
                </c:pt>
                <c:pt idx="85">
                  <c:v>143.97967499999999</c:v>
                </c:pt>
                <c:pt idx="86">
                  <c:v>146.83634900000001</c:v>
                </c:pt>
                <c:pt idx="87">
                  <c:v>141.586502</c:v>
                </c:pt>
                <c:pt idx="88">
                  <c:v>133.84823600000001</c:v>
                </c:pt>
                <c:pt idx="89">
                  <c:v>130.142212</c:v>
                </c:pt>
                <c:pt idx="90">
                  <c:v>136.12619000000001</c:v>
                </c:pt>
                <c:pt idx="91">
                  <c:v>139.19982899999999</c:v>
                </c:pt>
                <c:pt idx="92">
                  <c:v>141.45912200000001</c:v>
                </c:pt>
                <c:pt idx="93">
                  <c:v>125.675568</c:v>
                </c:pt>
                <c:pt idx="94">
                  <c:v>127.690392</c:v>
                </c:pt>
                <c:pt idx="95">
                  <c:v>134.740936</c:v>
                </c:pt>
                <c:pt idx="96">
                  <c:v>137.97264100000001</c:v>
                </c:pt>
                <c:pt idx="97">
                  <c:v>141.37527499999999</c:v>
                </c:pt>
                <c:pt idx="98">
                  <c:v>144.604004</c:v>
                </c:pt>
                <c:pt idx="99">
                  <c:v>145.000092</c:v>
                </c:pt>
                <c:pt idx="100">
                  <c:v>142.449173</c:v>
                </c:pt>
                <c:pt idx="101">
                  <c:v>125.216156</c:v>
                </c:pt>
                <c:pt idx="102">
                  <c:v>129.23187300000001</c:v>
                </c:pt>
                <c:pt idx="103">
                  <c:v>129.71814000000001</c:v>
                </c:pt>
                <c:pt idx="104">
                  <c:v>134.38009600000001</c:v>
                </c:pt>
                <c:pt idx="105">
                  <c:v>131.669647</c:v>
                </c:pt>
                <c:pt idx="106">
                  <c:v>127.80172</c:v>
                </c:pt>
                <c:pt idx="107">
                  <c:v>134.79418899999999</c:v>
                </c:pt>
                <c:pt idx="108">
                  <c:v>138.80577099999999</c:v>
                </c:pt>
                <c:pt idx="109">
                  <c:v>141.473862</c:v>
                </c:pt>
                <c:pt idx="110">
                  <c:v>144.41194200000001</c:v>
                </c:pt>
                <c:pt idx="111">
                  <c:v>145.814346</c:v>
                </c:pt>
                <c:pt idx="112">
                  <c:v>132.128433</c:v>
                </c:pt>
                <c:pt idx="113">
                  <c:v>128.024979</c:v>
                </c:pt>
                <c:pt idx="114">
                  <c:v>125.482246</c:v>
                </c:pt>
                <c:pt idx="115">
                  <c:v>122.734283</c:v>
                </c:pt>
                <c:pt idx="116">
                  <c:v>130.44137599999999</c:v>
                </c:pt>
                <c:pt idx="117">
                  <c:v>128.74964900000001</c:v>
                </c:pt>
                <c:pt idx="118">
                  <c:v>131.58386200000001</c:v>
                </c:pt>
                <c:pt idx="119">
                  <c:v>135.70632900000001</c:v>
                </c:pt>
                <c:pt idx="120">
                  <c:v>139.461502</c:v>
                </c:pt>
                <c:pt idx="121">
                  <c:v>142.443039</c:v>
                </c:pt>
                <c:pt idx="122">
                  <c:v>144.044556</c:v>
                </c:pt>
                <c:pt idx="123">
                  <c:v>146.87814299999999</c:v>
                </c:pt>
                <c:pt idx="124">
                  <c:v>134.89343299999999</c:v>
                </c:pt>
                <c:pt idx="125">
                  <c:v>127.909843</c:v>
                </c:pt>
                <c:pt idx="126">
                  <c:v>128.02650499999999</c:v>
                </c:pt>
                <c:pt idx="127">
                  <c:v>126.77816799999999</c:v>
                </c:pt>
                <c:pt idx="128">
                  <c:v>125.42609400000001</c:v>
                </c:pt>
                <c:pt idx="129">
                  <c:v>132.225281</c:v>
                </c:pt>
                <c:pt idx="130">
                  <c:v>131.42047099999999</c:v>
                </c:pt>
                <c:pt idx="131">
                  <c:v>136.644577</c:v>
                </c:pt>
                <c:pt idx="132">
                  <c:v>140.13574199999999</c:v>
                </c:pt>
                <c:pt idx="133">
                  <c:v>143.03454600000001</c:v>
                </c:pt>
                <c:pt idx="134">
                  <c:v>145.98048399999999</c:v>
                </c:pt>
                <c:pt idx="135">
                  <c:v>148.40919500000001</c:v>
                </c:pt>
                <c:pt idx="136">
                  <c:v>149.46682699999999</c:v>
                </c:pt>
                <c:pt idx="137">
                  <c:v>124.713768</c:v>
                </c:pt>
                <c:pt idx="138">
                  <c:v>128.73550399999999</c:v>
                </c:pt>
                <c:pt idx="139">
                  <c:v>128.54364000000001</c:v>
                </c:pt>
                <c:pt idx="140">
                  <c:v>127.807884</c:v>
                </c:pt>
                <c:pt idx="141">
                  <c:v>134.54225199999999</c:v>
                </c:pt>
                <c:pt idx="142">
                  <c:v>132.480087</c:v>
                </c:pt>
                <c:pt idx="143">
                  <c:v>138.17013499999999</c:v>
                </c:pt>
                <c:pt idx="144">
                  <c:v>140.83961500000001</c:v>
                </c:pt>
                <c:pt idx="145">
                  <c:v>143.07401999999999</c:v>
                </c:pt>
                <c:pt idx="146">
                  <c:v>146.061905</c:v>
                </c:pt>
                <c:pt idx="147">
                  <c:v>148.69700599999999</c:v>
                </c:pt>
                <c:pt idx="148">
                  <c:v>137.444366</c:v>
                </c:pt>
                <c:pt idx="149">
                  <c:v>130.89250200000001</c:v>
                </c:pt>
                <c:pt idx="150">
                  <c:v>128.10176100000001</c:v>
                </c:pt>
                <c:pt idx="151">
                  <c:v>132.84039300000001</c:v>
                </c:pt>
                <c:pt idx="152">
                  <c:v>127.38571899999999</c:v>
                </c:pt>
                <c:pt idx="153">
                  <c:v>134.072372</c:v>
                </c:pt>
                <c:pt idx="154">
                  <c:v>134.357193</c:v>
                </c:pt>
                <c:pt idx="155">
                  <c:v>138.73445100000001</c:v>
                </c:pt>
                <c:pt idx="156">
                  <c:v>142.267563</c:v>
                </c:pt>
                <c:pt idx="157">
                  <c:v>144.85948200000001</c:v>
                </c:pt>
                <c:pt idx="158">
                  <c:v>147.617233</c:v>
                </c:pt>
                <c:pt idx="159">
                  <c:v>149.21545399999999</c:v>
                </c:pt>
                <c:pt idx="160">
                  <c:v>137.61814899999999</c:v>
                </c:pt>
                <c:pt idx="161">
                  <c:v>130.77183500000001</c:v>
                </c:pt>
                <c:pt idx="162">
                  <c:v>131.40052800000001</c:v>
                </c:pt>
                <c:pt idx="163">
                  <c:v>130.515717</c:v>
                </c:pt>
                <c:pt idx="164">
                  <c:v>129.462738</c:v>
                </c:pt>
                <c:pt idx="165">
                  <c:v>132.960297</c:v>
                </c:pt>
                <c:pt idx="166">
                  <c:v>134.74516299999999</c:v>
                </c:pt>
                <c:pt idx="167">
                  <c:v>139.44276400000001</c:v>
                </c:pt>
                <c:pt idx="168">
                  <c:v>142.424881</c:v>
                </c:pt>
                <c:pt idx="169">
                  <c:v>145.406372</c:v>
                </c:pt>
                <c:pt idx="170">
                  <c:v>148.061905</c:v>
                </c:pt>
                <c:pt idx="171">
                  <c:v>149.52508499999999</c:v>
                </c:pt>
                <c:pt idx="172">
                  <c:v>138.493652</c:v>
                </c:pt>
                <c:pt idx="173">
                  <c:v>131.967331</c:v>
                </c:pt>
                <c:pt idx="174">
                  <c:v>132.981323</c:v>
                </c:pt>
                <c:pt idx="175">
                  <c:v>132.41339099999999</c:v>
                </c:pt>
                <c:pt idx="176">
                  <c:v>131.63922099999999</c:v>
                </c:pt>
                <c:pt idx="177">
                  <c:v>130.76487700000001</c:v>
                </c:pt>
                <c:pt idx="178">
                  <c:v>136.87344400000001</c:v>
                </c:pt>
                <c:pt idx="179">
                  <c:v>140.33218400000001</c:v>
                </c:pt>
                <c:pt idx="180">
                  <c:v>138.01722699999999</c:v>
                </c:pt>
                <c:pt idx="181">
                  <c:v>142.536179</c:v>
                </c:pt>
                <c:pt idx="182">
                  <c:v>145.80877699999999</c:v>
                </c:pt>
                <c:pt idx="183">
                  <c:v>136.971756</c:v>
                </c:pt>
                <c:pt idx="184">
                  <c:v>137.770432</c:v>
                </c:pt>
                <c:pt idx="185">
                  <c:v>137.49035599999999</c:v>
                </c:pt>
                <c:pt idx="186">
                  <c:v>141.76290900000001</c:v>
                </c:pt>
                <c:pt idx="187">
                  <c:v>118.96719400000001</c:v>
                </c:pt>
                <c:pt idx="188">
                  <c:v>129.58914200000001</c:v>
                </c:pt>
                <c:pt idx="189">
                  <c:v>135.05789200000001</c:v>
                </c:pt>
                <c:pt idx="190">
                  <c:v>138.60337799999999</c:v>
                </c:pt>
                <c:pt idx="191">
                  <c:v>141.99350000000001</c:v>
                </c:pt>
                <c:pt idx="192">
                  <c:v>142.16314700000001</c:v>
                </c:pt>
                <c:pt idx="193">
                  <c:v>144.888947</c:v>
                </c:pt>
                <c:pt idx="194">
                  <c:v>147.69940199999999</c:v>
                </c:pt>
                <c:pt idx="195">
                  <c:v>149.11679100000001</c:v>
                </c:pt>
                <c:pt idx="196">
                  <c:v>139.683685</c:v>
                </c:pt>
                <c:pt idx="197">
                  <c:v>134.11552399999999</c:v>
                </c:pt>
                <c:pt idx="198">
                  <c:v>132.541245</c:v>
                </c:pt>
                <c:pt idx="199">
                  <c:v>130.46533199999999</c:v>
                </c:pt>
                <c:pt idx="200">
                  <c:v>128.503525</c:v>
                </c:pt>
                <c:pt idx="201">
                  <c:v>133.45384200000001</c:v>
                </c:pt>
                <c:pt idx="202">
                  <c:v>137.97877500000001</c:v>
                </c:pt>
                <c:pt idx="203">
                  <c:v>141.41593900000001</c:v>
                </c:pt>
                <c:pt idx="204">
                  <c:v>143.864304</c:v>
                </c:pt>
                <c:pt idx="205">
                  <c:v>145.27827500000001</c:v>
                </c:pt>
                <c:pt idx="206">
                  <c:v>148.142563</c:v>
                </c:pt>
                <c:pt idx="207">
                  <c:v>137.401962</c:v>
                </c:pt>
                <c:pt idx="208">
                  <c:v>137.23258999999999</c:v>
                </c:pt>
                <c:pt idx="209">
                  <c:v>137.52333100000001</c:v>
                </c:pt>
                <c:pt idx="210">
                  <c:v>135.72006200000001</c:v>
                </c:pt>
                <c:pt idx="211">
                  <c:v>138.39201399999999</c:v>
                </c:pt>
                <c:pt idx="212">
                  <c:v>135.80212399999999</c:v>
                </c:pt>
                <c:pt idx="213">
                  <c:v>137.389374</c:v>
                </c:pt>
                <c:pt idx="214">
                  <c:v>134.96380600000001</c:v>
                </c:pt>
                <c:pt idx="215">
                  <c:v>140.14334099999999</c:v>
                </c:pt>
                <c:pt idx="216">
                  <c:v>132.90313699999999</c:v>
                </c:pt>
                <c:pt idx="217">
                  <c:v>138.35034200000001</c:v>
                </c:pt>
                <c:pt idx="218">
                  <c:v>141.945572</c:v>
                </c:pt>
                <c:pt idx="219">
                  <c:v>144.17967200000001</c:v>
                </c:pt>
                <c:pt idx="220">
                  <c:v>136.28997799999999</c:v>
                </c:pt>
                <c:pt idx="221">
                  <c:v>137.09167500000001</c:v>
                </c:pt>
                <c:pt idx="222">
                  <c:v>136.882645</c:v>
                </c:pt>
                <c:pt idx="223">
                  <c:v>136.552536</c:v>
                </c:pt>
                <c:pt idx="224">
                  <c:v>136.20373499999999</c:v>
                </c:pt>
                <c:pt idx="225">
                  <c:v>133.807693</c:v>
                </c:pt>
                <c:pt idx="226">
                  <c:v>134.132904</c:v>
                </c:pt>
                <c:pt idx="227">
                  <c:v>139.02941899999999</c:v>
                </c:pt>
                <c:pt idx="228">
                  <c:v>142.22515899999999</c:v>
                </c:pt>
                <c:pt idx="229">
                  <c:v>144.527466</c:v>
                </c:pt>
                <c:pt idx="230">
                  <c:v>146.929001</c:v>
                </c:pt>
                <c:pt idx="231">
                  <c:v>137.226395</c:v>
                </c:pt>
                <c:pt idx="232">
                  <c:v>143.15013099999999</c:v>
                </c:pt>
                <c:pt idx="233">
                  <c:v>131.98962399999999</c:v>
                </c:pt>
                <c:pt idx="234">
                  <c:v>132.64920000000001</c:v>
                </c:pt>
                <c:pt idx="235">
                  <c:v>131.81002799999999</c:v>
                </c:pt>
                <c:pt idx="236">
                  <c:v>130.84977699999999</c:v>
                </c:pt>
                <c:pt idx="237">
                  <c:v>129.84141500000001</c:v>
                </c:pt>
                <c:pt idx="238">
                  <c:v>135.029831</c:v>
                </c:pt>
                <c:pt idx="239">
                  <c:v>138.57231100000001</c:v>
                </c:pt>
                <c:pt idx="240">
                  <c:v>141.53225699999999</c:v>
                </c:pt>
                <c:pt idx="241">
                  <c:v>143.886459</c:v>
                </c:pt>
                <c:pt idx="242">
                  <c:v>146.208191</c:v>
                </c:pt>
                <c:pt idx="243">
                  <c:v>148.245834</c:v>
                </c:pt>
                <c:pt idx="244">
                  <c:v>148.163467</c:v>
                </c:pt>
                <c:pt idx="245">
                  <c:v>126.29542499999999</c:v>
                </c:pt>
                <c:pt idx="246">
                  <c:v>126.793098</c:v>
                </c:pt>
                <c:pt idx="247">
                  <c:v>124.56527699999999</c:v>
                </c:pt>
                <c:pt idx="248">
                  <c:v>129.88656599999999</c:v>
                </c:pt>
                <c:pt idx="249">
                  <c:v>132.261246</c:v>
                </c:pt>
                <c:pt idx="250">
                  <c:v>135.74786399999999</c:v>
                </c:pt>
                <c:pt idx="251">
                  <c:v>136.84187299999999</c:v>
                </c:pt>
                <c:pt idx="252">
                  <c:v>140.22636399999999</c:v>
                </c:pt>
                <c:pt idx="253">
                  <c:v>142.16333</c:v>
                </c:pt>
                <c:pt idx="254">
                  <c:v>144.12603799999999</c:v>
                </c:pt>
                <c:pt idx="255">
                  <c:v>146.01544200000001</c:v>
                </c:pt>
                <c:pt idx="256">
                  <c:v>135.50466900000001</c:v>
                </c:pt>
                <c:pt idx="257">
                  <c:v>129.32707199999999</c:v>
                </c:pt>
                <c:pt idx="258">
                  <c:v>126.65149700000001</c:v>
                </c:pt>
                <c:pt idx="259">
                  <c:v>128.24700899999999</c:v>
                </c:pt>
                <c:pt idx="260">
                  <c:v>124.047043</c:v>
                </c:pt>
                <c:pt idx="261">
                  <c:v>129.880447</c:v>
                </c:pt>
                <c:pt idx="262">
                  <c:v>133.51597599999999</c:v>
                </c:pt>
                <c:pt idx="263">
                  <c:v>136.772537</c:v>
                </c:pt>
                <c:pt idx="264">
                  <c:v>139.65820299999999</c:v>
                </c:pt>
                <c:pt idx="265">
                  <c:v>137.99925200000001</c:v>
                </c:pt>
                <c:pt idx="266">
                  <c:v>141.93942300000001</c:v>
                </c:pt>
                <c:pt idx="267">
                  <c:v>144.23168899999999</c:v>
                </c:pt>
                <c:pt idx="268">
                  <c:v>135.70313999999999</c:v>
                </c:pt>
                <c:pt idx="269">
                  <c:v>130.86113</c:v>
                </c:pt>
                <c:pt idx="270">
                  <c:v>131.18746899999999</c:v>
                </c:pt>
                <c:pt idx="271">
                  <c:v>130.50616500000001</c:v>
                </c:pt>
                <c:pt idx="272">
                  <c:v>129.72139000000001</c:v>
                </c:pt>
                <c:pt idx="273">
                  <c:v>128.877274</c:v>
                </c:pt>
                <c:pt idx="274">
                  <c:v>134.53095999999999</c:v>
                </c:pt>
                <c:pt idx="275">
                  <c:v>138.20405600000001</c:v>
                </c:pt>
                <c:pt idx="276">
                  <c:v>141.15473900000001</c:v>
                </c:pt>
                <c:pt idx="277">
                  <c:v>135.648178</c:v>
                </c:pt>
                <c:pt idx="278">
                  <c:v>140.24086</c:v>
                </c:pt>
                <c:pt idx="279">
                  <c:v>143.171967</c:v>
                </c:pt>
                <c:pt idx="280">
                  <c:v>137.350449</c:v>
                </c:pt>
                <c:pt idx="281">
                  <c:v>134.07093800000001</c:v>
                </c:pt>
                <c:pt idx="282">
                  <c:v>133.797089</c:v>
                </c:pt>
                <c:pt idx="283">
                  <c:v>133.01286300000001</c:v>
                </c:pt>
                <c:pt idx="284">
                  <c:v>132.224548</c:v>
                </c:pt>
                <c:pt idx="285">
                  <c:v>131.422394</c:v>
                </c:pt>
                <c:pt idx="286">
                  <c:v>136.44160500000001</c:v>
                </c:pt>
                <c:pt idx="287">
                  <c:v>137.27981600000001</c:v>
                </c:pt>
                <c:pt idx="288">
                  <c:v>140.92752100000001</c:v>
                </c:pt>
                <c:pt idx="289">
                  <c:v>143.43691999999999</c:v>
                </c:pt>
                <c:pt idx="290">
                  <c:v>145.94000199999999</c:v>
                </c:pt>
                <c:pt idx="291">
                  <c:v>147.72427400000001</c:v>
                </c:pt>
                <c:pt idx="292">
                  <c:v>125.845932</c:v>
                </c:pt>
                <c:pt idx="293">
                  <c:v>133.35154700000001</c:v>
                </c:pt>
                <c:pt idx="294">
                  <c:v>132.00598099999999</c:v>
                </c:pt>
                <c:pt idx="295">
                  <c:v>131.091095</c:v>
                </c:pt>
                <c:pt idx="296">
                  <c:v>130.225067</c:v>
                </c:pt>
                <c:pt idx="297">
                  <c:v>129.338043</c:v>
                </c:pt>
                <c:pt idx="298">
                  <c:v>134.504807</c:v>
                </c:pt>
                <c:pt idx="299">
                  <c:v>137.93670700000001</c:v>
                </c:pt>
                <c:pt idx="300">
                  <c:v>140.82333399999999</c:v>
                </c:pt>
                <c:pt idx="301">
                  <c:v>142.600311</c:v>
                </c:pt>
                <c:pt idx="302">
                  <c:v>142.46929900000001</c:v>
                </c:pt>
                <c:pt idx="303">
                  <c:v>144.626419</c:v>
                </c:pt>
                <c:pt idx="304">
                  <c:v>147.09492499999999</c:v>
                </c:pt>
                <c:pt idx="305">
                  <c:v>127.750023</c:v>
                </c:pt>
                <c:pt idx="306">
                  <c:v>129.66348300000001</c:v>
                </c:pt>
                <c:pt idx="307">
                  <c:v>132.44433599999999</c:v>
                </c:pt>
                <c:pt idx="308">
                  <c:v>130.024002</c:v>
                </c:pt>
                <c:pt idx="309">
                  <c:v>128.385345</c:v>
                </c:pt>
                <c:pt idx="310">
                  <c:v>133.95095800000001</c:v>
                </c:pt>
                <c:pt idx="311">
                  <c:v>137.624481</c:v>
                </c:pt>
                <c:pt idx="312">
                  <c:v>140.70718400000001</c:v>
                </c:pt>
                <c:pt idx="313">
                  <c:v>142.435562</c:v>
                </c:pt>
                <c:pt idx="314">
                  <c:v>132.773315</c:v>
                </c:pt>
                <c:pt idx="315">
                  <c:v>139.036179</c:v>
                </c:pt>
                <c:pt idx="316">
                  <c:v>141.62674000000001</c:v>
                </c:pt>
                <c:pt idx="317">
                  <c:v>132.52693199999999</c:v>
                </c:pt>
                <c:pt idx="318">
                  <c:v>134.18696600000001</c:v>
                </c:pt>
                <c:pt idx="319">
                  <c:v>134.327316</c:v>
                </c:pt>
                <c:pt idx="320">
                  <c:v>134.244202</c:v>
                </c:pt>
                <c:pt idx="321">
                  <c:v>133.58573899999999</c:v>
                </c:pt>
                <c:pt idx="322">
                  <c:v>133.534302</c:v>
                </c:pt>
                <c:pt idx="323">
                  <c:v>137.29480000000001</c:v>
                </c:pt>
                <c:pt idx="324">
                  <c:v>140.487289</c:v>
                </c:pt>
                <c:pt idx="325">
                  <c:v>140.92868000000001</c:v>
                </c:pt>
                <c:pt idx="326">
                  <c:v>143.41029399999999</c:v>
                </c:pt>
                <c:pt idx="327">
                  <c:v>143.694199</c:v>
                </c:pt>
                <c:pt idx="328">
                  <c:v>142.15640300000001</c:v>
                </c:pt>
                <c:pt idx="329">
                  <c:v>130.29388399999999</c:v>
                </c:pt>
                <c:pt idx="330">
                  <c:v>129.83561700000001</c:v>
                </c:pt>
                <c:pt idx="331">
                  <c:v>128.05128500000001</c:v>
                </c:pt>
                <c:pt idx="332">
                  <c:v>126.267403</c:v>
                </c:pt>
                <c:pt idx="333">
                  <c:v>132.68057300000001</c:v>
                </c:pt>
                <c:pt idx="334">
                  <c:v>135.287262</c:v>
                </c:pt>
                <c:pt idx="335">
                  <c:v>138.837875</c:v>
                </c:pt>
                <c:pt idx="336">
                  <c:v>141.64451600000001</c:v>
                </c:pt>
                <c:pt idx="337">
                  <c:v>144.05928</c:v>
                </c:pt>
                <c:pt idx="338">
                  <c:v>146.55920399999999</c:v>
                </c:pt>
                <c:pt idx="339">
                  <c:v>148.836456</c:v>
                </c:pt>
                <c:pt idx="340">
                  <c:v>137.69816599999999</c:v>
                </c:pt>
                <c:pt idx="341">
                  <c:v>131.24646000000001</c:v>
                </c:pt>
                <c:pt idx="342">
                  <c:v>133.621399</c:v>
                </c:pt>
                <c:pt idx="343">
                  <c:v>133.997604</c:v>
                </c:pt>
                <c:pt idx="344">
                  <c:v>138.42593400000001</c:v>
                </c:pt>
                <c:pt idx="345">
                  <c:v>137.06286600000001</c:v>
                </c:pt>
                <c:pt idx="346">
                  <c:v>137.057602</c:v>
                </c:pt>
                <c:pt idx="347">
                  <c:v>136.92219499999999</c:v>
                </c:pt>
                <c:pt idx="348">
                  <c:v>141.564941</c:v>
                </c:pt>
                <c:pt idx="349">
                  <c:v>144.423508</c:v>
                </c:pt>
                <c:pt idx="350">
                  <c:v>138.38916</c:v>
                </c:pt>
                <c:pt idx="351">
                  <c:v>142.866241</c:v>
                </c:pt>
                <c:pt idx="352">
                  <c:v>137.487122</c:v>
                </c:pt>
                <c:pt idx="353">
                  <c:v>134.41333</c:v>
                </c:pt>
                <c:pt idx="354">
                  <c:v>134.125595</c:v>
                </c:pt>
                <c:pt idx="355">
                  <c:v>133.32656900000001</c:v>
                </c:pt>
                <c:pt idx="356">
                  <c:v>134.67858899999999</c:v>
                </c:pt>
                <c:pt idx="357">
                  <c:v>135.819061</c:v>
                </c:pt>
                <c:pt idx="358">
                  <c:v>133.870621</c:v>
                </c:pt>
                <c:pt idx="359">
                  <c:v>138.71931499999999</c:v>
                </c:pt>
                <c:pt idx="360">
                  <c:v>141.90055799999999</c:v>
                </c:pt>
                <c:pt idx="361">
                  <c:v>144.28509500000001</c:v>
                </c:pt>
                <c:pt idx="362">
                  <c:v>146.13273599999999</c:v>
                </c:pt>
                <c:pt idx="363">
                  <c:v>148.053619</c:v>
                </c:pt>
                <c:pt idx="364">
                  <c:v>137.39108300000001</c:v>
                </c:pt>
                <c:pt idx="365">
                  <c:v>131.082291</c:v>
                </c:pt>
                <c:pt idx="366">
                  <c:v>132.14013700000001</c:v>
                </c:pt>
                <c:pt idx="367">
                  <c:v>131.64122</c:v>
                </c:pt>
                <c:pt idx="368">
                  <c:v>130.936905</c:v>
                </c:pt>
                <c:pt idx="369">
                  <c:v>130.144363</c:v>
                </c:pt>
                <c:pt idx="370">
                  <c:v>135.543091</c:v>
                </c:pt>
                <c:pt idx="371">
                  <c:v>137.59605400000001</c:v>
                </c:pt>
                <c:pt idx="372">
                  <c:v>140.750854</c:v>
                </c:pt>
                <c:pt idx="373">
                  <c:v>136.94152800000001</c:v>
                </c:pt>
                <c:pt idx="374">
                  <c:v>140.94537399999999</c:v>
                </c:pt>
                <c:pt idx="375">
                  <c:v>137.73483300000001</c:v>
                </c:pt>
                <c:pt idx="376">
                  <c:v>135.48551900000001</c:v>
                </c:pt>
                <c:pt idx="377">
                  <c:v>133.811646</c:v>
                </c:pt>
                <c:pt idx="378">
                  <c:v>130.31341599999999</c:v>
                </c:pt>
                <c:pt idx="379">
                  <c:v>132.25145000000001</c:v>
                </c:pt>
                <c:pt idx="380">
                  <c:v>131.82913199999999</c:v>
                </c:pt>
                <c:pt idx="381">
                  <c:v>127.964485</c:v>
                </c:pt>
                <c:pt idx="382">
                  <c:v>133.65971400000001</c:v>
                </c:pt>
                <c:pt idx="383">
                  <c:v>136.784119</c:v>
                </c:pt>
                <c:pt idx="384">
                  <c:v>139.664322</c:v>
                </c:pt>
                <c:pt idx="385">
                  <c:v>142.050354</c:v>
                </c:pt>
                <c:pt idx="386">
                  <c:v>144.210114</c:v>
                </c:pt>
                <c:pt idx="387">
                  <c:v>137.70974699999999</c:v>
                </c:pt>
                <c:pt idx="388">
                  <c:v>133.93772899999999</c:v>
                </c:pt>
                <c:pt idx="389">
                  <c:v>131.043823</c:v>
                </c:pt>
                <c:pt idx="390">
                  <c:v>133.00036600000001</c:v>
                </c:pt>
                <c:pt idx="391">
                  <c:v>133.66926599999999</c:v>
                </c:pt>
                <c:pt idx="392">
                  <c:v>134.05216999999999</c:v>
                </c:pt>
                <c:pt idx="393">
                  <c:v>137.568375</c:v>
                </c:pt>
                <c:pt idx="394">
                  <c:v>136.55192600000001</c:v>
                </c:pt>
                <c:pt idx="395">
                  <c:v>131.95597799999999</c:v>
                </c:pt>
                <c:pt idx="396">
                  <c:v>129.01149000000001</c:v>
                </c:pt>
                <c:pt idx="397">
                  <c:v>134.332458</c:v>
                </c:pt>
                <c:pt idx="398">
                  <c:v>137.20256000000001</c:v>
                </c:pt>
                <c:pt idx="399">
                  <c:v>138.838165</c:v>
                </c:pt>
                <c:pt idx="400">
                  <c:v>131.12634299999999</c:v>
                </c:pt>
                <c:pt idx="401">
                  <c:v>132.32060200000001</c:v>
                </c:pt>
                <c:pt idx="402">
                  <c:v>125.450035</c:v>
                </c:pt>
                <c:pt idx="403">
                  <c:v>128.70538300000001</c:v>
                </c:pt>
                <c:pt idx="404">
                  <c:v>133.36090100000001</c:v>
                </c:pt>
                <c:pt idx="405">
                  <c:v>135.17666600000001</c:v>
                </c:pt>
                <c:pt idx="406">
                  <c:v>138.207031</c:v>
                </c:pt>
                <c:pt idx="407">
                  <c:v>131.78688</c:v>
                </c:pt>
                <c:pt idx="408">
                  <c:v>137.114532</c:v>
                </c:pt>
                <c:pt idx="409">
                  <c:v>129.17202800000001</c:v>
                </c:pt>
                <c:pt idx="410">
                  <c:v>135.301331</c:v>
                </c:pt>
                <c:pt idx="411">
                  <c:v>137.931366</c:v>
                </c:pt>
                <c:pt idx="412">
                  <c:v>129.55436700000001</c:v>
                </c:pt>
                <c:pt idx="413">
                  <c:v>132.82934599999999</c:v>
                </c:pt>
                <c:pt idx="414">
                  <c:v>128.79779099999999</c:v>
                </c:pt>
                <c:pt idx="415">
                  <c:v>126.206703</c:v>
                </c:pt>
                <c:pt idx="416">
                  <c:v>124.05875399999999</c:v>
                </c:pt>
                <c:pt idx="417">
                  <c:v>129.23472599999999</c:v>
                </c:pt>
                <c:pt idx="418">
                  <c:v>132.67437699999999</c:v>
                </c:pt>
                <c:pt idx="419">
                  <c:v>135.823318</c:v>
                </c:pt>
                <c:pt idx="420">
                  <c:v>137.75271599999999</c:v>
                </c:pt>
                <c:pt idx="421">
                  <c:v>137.61283900000001</c:v>
                </c:pt>
                <c:pt idx="422">
                  <c:v>140.39312699999999</c:v>
                </c:pt>
                <c:pt idx="423">
                  <c:v>142.76997399999999</c:v>
                </c:pt>
                <c:pt idx="424">
                  <c:v>133.4263</c:v>
                </c:pt>
                <c:pt idx="425">
                  <c:v>128.05972299999999</c:v>
                </c:pt>
                <c:pt idx="426">
                  <c:v>124.662071</c:v>
                </c:pt>
                <c:pt idx="427">
                  <c:v>127.056602</c:v>
                </c:pt>
                <c:pt idx="428">
                  <c:v>130.75389100000001</c:v>
                </c:pt>
                <c:pt idx="429">
                  <c:v>124.478256</c:v>
                </c:pt>
                <c:pt idx="430">
                  <c:v>130.824814</c:v>
                </c:pt>
                <c:pt idx="431">
                  <c:v>134.519104</c:v>
                </c:pt>
                <c:pt idx="432">
                  <c:v>137.63166799999999</c:v>
                </c:pt>
                <c:pt idx="433">
                  <c:v>140.06452899999999</c:v>
                </c:pt>
                <c:pt idx="434">
                  <c:v>138.08462499999999</c:v>
                </c:pt>
                <c:pt idx="435">
                  <c:v>137.42243999999999</c:v>
                </c:pt>
                <c:pt idx="436">
                  <c:v>128.80722</c:v>
                </c:pt>
                <c:pt idx="437">
                  <c:v>131.28097500000001</c:v>
                </c:pt>
                <c:pt idx="438">
                  <c:v>129.27603099999999</c:v>
                </c:pt>
                <c:pt idx="439">
                  <c:v>127.796959</c:v>
                </c:pt>
                <c:pt idx="440">
                  <c:v>127.613022</c:v>
                </c:pt>
                <c:pt idx="441">
                  <c:v>126.758835</c:v>
                </c:pt>
                <c:pt idx="442">
                  <c:v>132.16615300000001</c:v>
                </c:pt>
                <c:pt idx="443">
                  <c:v>135.711319</c:v>
                </c:pt>
                <c:pt idx="444">
                  <c:v>138.728058</c:v>
                </c:pt>
                <c:pt idx="445">
                  <c:v>140.45256000000001</c:v>
                </c:pt>
                <c:pt idx="446">
                  <c:v>143.12927199999999</c:v>
                </c:pt>
                <c:pt idx="447">
                  <c:v>145.547012</c:v>
                </c:pt>
                <c:pt idx="448">
                  <c:v>128.89624000000001</c:v>
                </c:pt>
                <c:pt idx="449">
                  <c:v>130.40226699999999</c:v>
                </c:pt>
                <c:pt idx="450">
                  <c:v>128.13943499999999</c:v>
                </c:pt>
                <c:pt idx="451">
                  <c:v>126.150009</c:v>
                </c:pt>
                <c:pt idx="452">
                  <c:v>131.71456900000001</c:v>
                </c:pt>
                <c:pt idx="453">
                  <c:v>127.39263200000001</c:v>
                </c:pt>
                <c:pt idx="454">
                  <c:v>133.400879</c:v>
                </c:pt>
                <c:pt idx="455">
                  <c:v>136.97230500000001</c:v>
                </c:pt>
                <c:pt idx="456">
                  <c:v>139.57830799999999</c:v>
                </c:pt>
                <c:pt idx="457">
                  <c:v>141.66952499999999</c:v>
                </c:pt>
                <c:pt idx="458">
                  <c:v>144.49409499999999</c:v>
                </c:pt>
                <c:pt idx="459">
                  <c:v>145.70988500000001</c:v>
                </c:pt>
                <c:pt idx="460">
                  <c:v>136.216812</c:v>
                </c:pt>
                <c:pt idx="461">
                  <c:v>130.60841400000001</c:v>
                </c:pt>
                <c:pt idx="462">
                  <c:v>127.341179</c:v>
                </c:pt>
                <c:pt idx="463">
                  <c:v>131.80311599999999</c:v>
                </c:pt>
                <c:pt idx="464">
                  <c:v>126.30978399999999</c:v>
                </c:pt>
                <c:pt idx="465">
                  <c:v>132.11823999999999</c:v>
                </c:pt>
                <c:pt idx="466">
                  <c:v>134.92640700000001</c:v>
                </c:pt>
                <c:pt idx="467">
                  <c:v>138.19567900000001</c:v>
                </c:pt>
                <c:pt idx="468">
                  <c:v>141.282028</c:v>
                </c:pt>
                <c:pt idx="469">
                  <c:v>143.71542400000001</c:v>
                </c:pt>
                <c:pt idx="470">
                  <c:v>145.544037</c:v>
                </c:pt>
                <c:pt idx="471">
                  <c:v>147.401398</c:v>
                </c:pt>
                <c:pt idx="472">
                  <c:v>137.093582</c:v>
                </c:pt>
                <c:pt idx="473">
                  <c:v>131.03663599999999</c:v>
                </c:pt>
                <c:pt idx="474">
                  <c:v>132.814911</c:v>
                </c:pt>
                <c:pt idx="475">
                  <c:v>132.84693899999999</c:v>
                </c:pt>
                <c:pt idx="476">
                  <c:v>132.58599899999999</c:v>
                </c:pt>
                <c:pt idx="477">
                  <c:v>132.198013</c:v>
                </c:pt>
                <c:pt idx="478">
                  <c:v>137.26675399999999</c:v>
                </c:pt>
                <c:pt idx="479">
                  <c:v>137.28527800000001</c:v>
                </c:pt>
                <c:pt idx="480">
                  <c:v>141.21698000000001</c:v>
                </c:pt>
                <c:pt idx="481">
                  <c:v>143.76068100000001</c:v>
                </c:pt>
                <c:pt idx="482">
                  <c:v>146.338303</c:v>
                </c:pt>
                <c:pt idx="483">
                  <c:v>139.81253100000001</c:v>
                </c:pt>
                <c:pt idx="484">
                  <c:v>136.036835</c:v>
                </c:pt>
                <c:pt idx="485">
                  <c:v>133.12193300000001</c:v>
                </c:pt>
                <c:pt idx="486">
                  <c:v>132.68177800000001</c:v>
                </c:pt>
                <c:pt idx="487">
                  <c:v>131.74859599999999</c:v>
                </c:pt>
                <c:pt idx="488">
                  <c:v>130.80055200000001</c:v>
                </c:pt>
                <c:pt idx="489">
                  <c:v>129.82266200000001</c:v>
                </c:pt>
                <c:pt idx="490">
                  <c:v>135.455185</c:v>
                </c:pt>
                <c:pt idx="491">
                  <c:v>139.11811800000001</c:v>
                </c:pt>
                <c:pt idx="492">
                  <c:v>141.344482</c:v>
                </c:pt>
                <c:pt idx="493">
                  <c:v>142.57746900000001</c:v>
                </c:pt>
                <c:pt idx="494">
                  <c:v>144.35379</c:v>
                </c:pt>
                <c:pt idx="495">
                  <c:v>145.698318</c:v>
                </c:pt>
                <c:pt idx="496">
                  <c:v>145.803268</c:v>
                </c:pt>
                <c:pt idx="497">
                  <c:v>130.39047199999999</c:v>
                </c:pt>
                <c:pt idx="498">
                  <c:v>130.44090299999999</c:v>
                </c:pt>
                <c:pt idx="499">
                  <c:v>128.64494300000001</c:v>
                </c:pt>
                <c:pt idx="500">
                  <c:v>131.65278599999999</c:v>
                </c:pt>
                <c:pt idx="501">
                  <c:v>132.27188100000001</c:v>
                </c:pt>
                <c:pt idx="502">
                  <c:v>135.27641299999999</c:v>
                </c:pt>
                <c:pt idx="503">
                  <c:v>139.17340100000001</c:v>
                </c:pt>
                <c:pt idx="504">
                  <c:v>140.302032</c:v>
                </c:pt>
                <c:pt idx="505">
                  <c:v>142.485657</c:v>
                </c:pt>
                <c:pt idx="506">
                  <c:v>141.946472</c:v>
                </c:pt>
                <c:pt idx="507">
                  <c:v>135.36637899999999</c:v>
                </c:pt>
                <c:pt idx="508">
                  <c:v>134.103409</c:v>
                </c:pt>
                <c:pt idx="509">
                  <c:v>136.24980199999999</c:v>
                </c:pt>
                <c:pt idx="510">
                  <c:v>132.13857999999999</c:v>
                </c:pt>
                <c:pt idx="511">
                  <c:v>129.46876499999999</c:v>
                </c:pt>
                <c:pt idx="512">
                  <c:v>127.231308</c:v>
                </c:pt>
                <c:pt idx="513">
                  <c:v>132.59030200000001</c:v>
                </c:pt>
                <c:pt idx="514">
                  <c:v>136.37413000000001</c:v>
                </c:pt>
                <c:pt idx="515">
                  <c:v>139.074173</c:v>
                </c:pt>
                <c:pt idx="516">
                  <c:v>141.84994499999999</c:v>
                </c:pt>
                <c:pt idx="517">
                  <c:v>144.115814</c:v>
                </c:pt>
                <c:pt idx="518">
                  <c:v>146.40097</c:v>
                </c:pt>
                <c:pt idx="519">
                  <c:v>139.742065</c:v>
                </c:pt>
                <c:pt idx="520">
                  <c:v>135.881134</c:v>
                </c:pt>
                <c:pt idx="521">
                  <c:v>132.912781</c:v>
                </c:pt>
                <c:pt idx="522">
                  <c:v>131.48294100000001</c:v>
                </c:pt>
                <c:pt idx="523">
                  <c:v>129.88557399999999</c:v>
                </c:pt>
                <c:pt idx="524">
                  <c:v>128.39125100000001</c:v>
                </c:pt>
                <c:pt idx="525">
                  <c:v>131.462784</c:v>
                </c:pt>
                <c:pt idx="526">
                  <c:v>135.796066</c:v>
                </c:pt>
                <c:pt idx="527">
                  <c:v>138.80650299999999</c:v>
                </c:pt>
                <c:pt idx="528">
                  <c:v>141.78886399999999</c:v>
                </c:pt>
                <c:pt idx="529">
                  <c:v>136.39932300000001</c:v>
                </c:pt>
                <c:pt idx="530">
                  <c:v>141.48175000000001</c:v>
                </c:pt>
                <c:pt idx="531">
                  <c:v>142.294678</c:v>
                </c:pt>
                <c:pt idx="532">
                  <c:v>137.32844499999999</c:v>
                </c:pt>
                <c:pt idx="533">
                  <c:v>134.45863299999999</c:v>
                </c:pt>
                <c:pt idx="534">
                  <c:v>133.103317</c:v>
                </c:pt>
                <c:pt idx="535">
                  <c:v>131.661835</c:v>
                </c:pt>
                <c:pt idx="536">
                  <c:v>130.32742300000001</c:v>
                </c:pt>
                <c:pt idx="537">
                  <c:v>135.59571800000001</c:v>
                </c:pt>
                <c:pt idx="538">
                  <c:v>134.40718100000001</c:v>
                </c:pt>
                <c:pt idx="539">
                  <c:v>138.950378</c:v>
                </c:pt>
                <c:pt idx="540">
                  <c:v>140.694275</c:v>
                </c:pt>
                <c:pt idx="541">
                  <c:v>143.52943400000001</c:v>
                </c:pt>
                <c:pt idx="542">
                  <c:v>146.08315999999999</c:v>
                </c:pt>
                <c:pt idx="543">
                  <c:v>148.294434</c:v>
                </c:pt>
                <c:pt idx="544">
                  <c:v>125.76087200000001</c:v>
                </c:pt>
                <c:pt idx="545">
                  <c:v>134.61691300000001</c:v>
                </c:pt>
                <c:pt idx="546">
                  <c:v>133.20915199999999</c:v>
                </c:pt>
                <c:pt idx="547">
                  <c:v>132.40486100000001</c:v>
                </c:pt>
                <c:pt idx="548">
                  <c:v>134.11776699999999</c:v>
                </c:pt>
                <c:pt idx="549">
                  <c:v>136.421402</c:v>
                </c:pt>
                <c:pt idx="550">
                  <c:v>134.08912699999999</c:v>
                </c:pt>
                <c:pt idx="551">
                  <c:v>136.55534399999999</c:v>
                </c:pt>
                <c:pt idx="552">
                  <c:v>136.486008</c:v>
                </c:pt>
                <c:pt idx="553">
                  <c:v>140.391098</c:v>
                </c:pt>
                <c:pt idx="554">
                  <c:v>143.131439</c:v>
                </c:pt>
                <c:pt idx="555">
                  <c:v>145.21586600000001</c:v>
                </c:pt>
                <c:pt idx="556">
                  <c:v>125.613129</c:v>
                </c:pt>
                <c:pt idx="557">
                  <c:v>133.79354900000001</c:v>
                </c:pt>
                <c:pt idx="558">
                  <c:v>134.546539</c:v>
                </c:pt>
                <c:pt idx="559">
                  <c:v>137.23320000000001</c:v>
                </c:pt>
                <c:pt idx="560">
                  <c:v>140.61682099999999</c:v>
                </c:pt>
                <c:pt idx="561">
                  <c:v>123.110542</c:v>
                </c:pt>
                <c:pt idx="562">
                  <c:v>130.928787</c:v>
                </c:pt>
                <c:pt idx="563">
                  <c:v>135.15528900000001</c:v>
                </c:pt>
                <c:pt idx="564">
                  <c:v>138.526138</c:v>
                </c:pt>
                <c:pt idx="565">
                  <c:v>138.758881</c:v>
                </c:pt>
                <c:pt idx="566">
                  <c:v>141.90329</c:v>
                </c:pt>
                <c:pt idx="567">
                  <c:v>132.68171699999999</c:v>
                </c:pt>
                <c:pt idx="568">
                  <c:v>138.80043000000001</c:v>
                </c:pt>
                <c:pt idx="569">
                  <c:v>130.37441999999999</c:v>
                </c:pt>
                <c:pt idx="570">
                  <c:v>129.850967</c:v>
                </c:pt>
                <c:pt idx="571">
                  <c:v>135.55612199999999</c:v>
                </c:pt>
                <c:pt idx="572">
                  <c:v>130.78862000000001</c:v>
                </c:pt>
                <c:pt idx="573">
                  <c:v>129.232101</c:v>
                </c:pt>
                <c:pt idx="574">
                  <c:v>131.31053199999999</c:v>
                </c:pt>
                <c:pt idx="575">
                  <c:v>135.839279</c:v>
                </c:pt>
                <c:pt idx="576">
                  <c:v>139.06051600000001</c:v>
                </c:pt>
                <c:pt idx="577">
                  <c:v>141.64532500000001</c:v>
                </c:pt>
                <c:pt idx="578">
                  <c:v>144.328506</c:v>
                </c:pt>
                <c:pt idx="579">
                  <c:v>146.59019499999999</c:v>
                </c:pt>
                <c:pt idx="580">
                  <c:v>135.609283</c:v>
                </c:pt>
                <c:pt idx="581">
                  <c:v>129.26823400000001</c:v>
                </c:pt>
                <c:pt idx="582">
                  <c:v>128.11776699999999</c:v>
                </c:pt>
                <c:pt idx="583">
                  <c:v>126.177177</c:v>
                </c:pt>
                <c:pt idx="584">
                  <c:v>132.83810399999999</c:v>
                </c:pt>
                <c:pt idx="585">
                  <c:v>129.197205</c:v>
                </c:pt>
                <c:pt idx="586">
                  <c:v>134.90696700000001</c:v>
                </c:pt>
                <c:pt idx="587">
                  <c:v>138.523697</c:v>
                </c:pt>
                <c:pt idx="588">
                  <c:v>141.797943</c:v>
                </c:pt>
                <c:pt idx="589">
                  <c:v>144.448883</c:v>
                </c:pt>
                <c:pt idx="590">
                  <c:v>147.19285600000001</c:v>
                </c:pt>
                <c:pt idx="591">
                  <c:v>149.02600100000001</c:v>
                </c:pt>
                <c:pt idx="592">
                  <c:v>141.20356799999999</c:v>
                </c:pt>
                <c:pt idx="593">
                  <c:v>130.75196800000001</c:v>
                </c:pt>
                <c:pt idx="594">
                  <c:v>135.78686500000001</c:v>
                </c:pt>
                <c:pt idx="595">
                  <c:v>137.53295900000001</c:v>
                </c:pt>
                <c:pt idx="596">
                  <c:v>123.371628</c:v>
                </c:pt>
                <c:pt idx="597">
                  <c:v>132.667755</c:v>
                </c:pt>
                <c:pt idx="598">
                  <c:v>137.12910500000001</c:v>
                </c:pt>
                <c:pt idx="599">
                  <c:v>140.70578</c:v>
                </c:pt>
              </c:numCache>
            </c:numRef>
          </c:yVal>
          <c:smooth val="0"/>
          <c:extLst>
            <c:ext xmlns:c16="http://schemas.microsoft.com/office/drawing/2014/chart" uri="{C3380CC4-5D6E-409C-BE32-E72D297353CC}">
              <c16:uniqueId val="{00000002-009A-47DF-A28E-677D145080FA}"/>
            </c:ext>
          </c:extLst>
        </c:ser>
        <c:ser>
          <c:idx val="7"/>
          <c:order val="5"/>
          <c:tx>
            <c:strRef>
              <c:f>'03N20W34G01'!$M$6</c:f>
              <c:strCache>
                <c:ptCount val="1"/>
                <c:pt idx="0">
                  <c:v>MO</c:v>
                </c:pt>
              </c:strCache>
            </c:strRef>
          </c:tx>
          <c:spPr>
            <a:ln w="19050" cap="rnd">
              <a:solidFill>
                <a:schemeClr val="accent1">
                  <a:lumMod val="50000"/>
                </a:schemeClr>
              </a:solidFill>
              <a:round/>
            </a:ln>
            <a:effectLst/>
          </c:spPr>
          <c:marker>
            <c:symbol val="none"/>
          </c:marker>
          <c:xVal>
            <c:numRef>
              <c:f>'03N20W34G01'!$K$7:$K$8</c:f>
              <c:numCache>
                <c:formatCode>m/d/yyyy</c:formatCode>
                <c:ptCount val="2"/>
                <c:pt idx="0">
                  <c:v>18264</c:v>
                </c:pt>
                <c:pt idx="1">
                  <c:v>62094</c:v>
                </c:pt>
              </c:numCache>
            </c:numRef>
          </c:xVal>
          <c:yVal>
            <c:numRef>
              <c:f>'03N20W34G01'!$M$7:$M$8</c:f>
              <c:numCache>
                <c:formatCode>General</c:formatCode>
                <c:ptCount val="2"/>
                <c:pt idx="0">
                  <c:v>135</c:v>
                </c:pt>
                <c:pt idx="1">
                  <c:v>135</c:v>
                </c:pt>
              </c:numCache>
            </c:numRef>
          </c:yVal>
          <c:smooth val="0"/>
          <c:extLst>
            <c:ext xmlns:c16="http://schemas.microsoft.com/office/drawing/2014/chart" uri="{C3380CC4-5D6E-409C-BE32-E72D297353CC}">
              <c16:uniqueId val="{00000003-009A-47DF-A28E-677D145080FA}"/>
            </c:ext>
          </c:extLst>
        </c:ser>
        <c:ser>
          <c:idx val="5"/>
          <c:order val="7"/>
          <c:tx>
            <c:strRef>
              <c:f>'03N20W34G01'!$A$605</c:f>
              <c:strCache>
                <c:ptCount val="1"/>
                <c:pt idx="0">
                  <c:v>Historical</c:v>
                </c:pt>
              </c:strCache>
            </c:strRef>
          </c:tx>
          <c:spPr>
            <a:ln w="19050" cap="rnd">
              <a:solidFill>
                <a:schemeClr val="tx1">
                  <a:lumMod val="75000"/>
                  <a:lumOff val="25000"/>
                </a:schemeClr>
              </a:solidFill>
              <a:round/>
            </a:ln>
            <a:effectLst/>
          </c:spPr>
          <c:marker>
            <c:symbol val="none"/>
          </c:marker>
          <c:xVal>
            <c:numRef>
              <c:f>'03N20W34G01'!$B$607:$B$796</c:f>
              <c:numCache>
                <c:formatCode>m/d/yyyy</c:formatCode>
                <c:ptCount val="190"/>
                <c:pt idx="0">
                  <c:v>26584</c:v>
                </c:pt>
                <c:pt idx="1">
                  <c:v>26633</c:v>
                </c:pt>
                <c:pt idx="2">
                  <c:v>26718</c:v>
                </c:pt>
                <c:pt idx="3">
                  <c:v>26759</c:v>
                </c:pt>
                <c:pt idx="4">
                  <c:v>26823</c:v>
                </c:pt>
                <c:pt idx="5">
                  <c:v>26883</c:v>
                </c:pt>
                <c:pt idx="6">
                  <c:v>26934</c:v>
                </c:pt>
                <c:pt idx="7">
                  <c:v>27003</c:v>
                </c:pt>
                <c:pt idx="8">
                  <c:v>27052</c:v>
                </c:pt>
                <c:pt idx="9">
                  <c:v>27113</c:v>
                </c:pt>
                <c:pt idx="10">
                  <c:v>27239</c:v>
                </c:pt>
                <c:pt idx="11">
                  <c:v>27324</c:v>
                </c:pt>
                <c:pt idx="12">
                  <c:v>27365</c:v>
                </c:pt>
                <c:pt idx="13">
                  <c:v>27866</c:v>
                </c:pt>
                <c:pt idx="14">
                  <c:v>27906</c:v>
                </c:pt>
                <c:pt idx="15">
                  <c:v>27969</c:v>
                </c:pt>
                <c:pt idx="16">
                  <c:v>28046</c:v>
                </c:pt>
                <c:pt idx="17">
                  <c:v>28151</c:v>
                </c:pt>
                <c:pt idx="18">
                  <c:v>28215</c:v>
                </c:pt>
                <c:pt idx="19">
                  <c:v>28332</c:v>
                </c:pt>
                <c:pt idx="20">
                  <c:v>28414</c:v>
                </c:pt>
                <c:pt idx="21">
                  <c:v>28464</c:v>
                </c:pt>
                <c:pt idx="22">
                  <c:v>28537</c:v>
                </c:pt>
                <c:pt idx="23">
                  <c:v>28594</c:v>
                </c:pt>
                <c:pt idx="24">
                  <c:v>28713</c:v>
                </c:pt>
                <c:pt idx="25">
                  <c:v>28762</c:v>
                </c:pt>
                <c:pt idx="26">
                  <c:v>28823</c:v>
                </c:pt>
                <c:pt idx="27">
                  <c:v>28895</c:v>
                </c:pt>
                <c:pt idx="28">
                  <c:v>28955</c:v>
                </c:pt>
                <c:pt idx="29">
                  <c:v>29005</c:v>
                </c:pt>
                <c:pt idx="30">
                  <c:v>29139</c:v>
                </c:pt>
                <c:pt idx="31">
                  <c:v>29188</c:v>
                </c:pt>
                <c:pt idx="32">
                  <c:v>29263</c:v>
                </c:pt>
                <c:pt idx="33">
                  <c:v>29313</c:v>
                </c:pt>
                <c:pt idx="34">
                  <c:v>29375</c:v>
                </c:pt>
                <c:pt idx="35">
                  <c:v>29433</c:v>
                </c:pt>
                <c:pt idx="36">
                  <c:v>29572</c:v>
                </c:pt>
                <c:pt idx="37">
                  <c:v>29627</c:v>
                </c:pt>
                <c:pt idx="38">
                  <c:v>29679</c:v>
                </c:pt>
                <c:pt idx="39">
                  <c:v>29742</c:v>
                </c:pt>
                <c:pt idx="40">
                  <c:v>29790</c:v>
                </c:pt>
                <c:pt idx="41">
                  <c:v>29867</c:v>
                </c:pt>
                <c:pt idx="42">
                  <c:v>29929</c:v>
                </c:pt>
                <c:pt idx="43">
                  <c:v>29994</c:v>
                </c:pt>
                <c:pt idx="44">
                  <c:v>30050</c:v>
                </c:pt>
                <c:pt idx="45">
                  <c:v>30166</c:v>
                </c:pt>
                <c:pt idx="46">
                  <c:v>30295</c:v>
                </c:pt>
                <c:pt idx="47">
                  <c:v>30356</c:v>
                </c:pt>
                <c:pt idx="48">
                  <c:v>30419</c:v>
                </c:pt>
                <c:pt idx="49">
                  <c:v>30602</c:v>
                </c:pt>
                <c:pt idx="50">
                  <c:v>30659</c:v>
                </c:pt>
                <c:pt idx="51">
                  <c:v>30726</c:v>
                </c:pt>
                <c:pt idx="52">
                  <c:v>30778</c:v>
                </c:pt>
                <c:pt idx="53">
                  <c:v>30824</c:v>
                </c:pt>
                <c:pt idx="54">
                  <c:v>30959</c:v>
                </c:pt>
                <c:pt idx="55">
                  <c:v>31023</c:v>
                </c:pt>
                <c:pt idx="56">
                  <c:v>31085</c:v>
                </c:pt>
                <c:pt idx="57">
                  <c:v>31149</c:v>
                </c:pt>
                <c:pt idx="58">
                  <c:v>31205</c:v>
                </c:pt>
                <c:pt idx="59">
                  <c:v>31268</c:v>
                </c:pt>
                <c:pt idx="60">
                  <c:v>31397</c:v>
                </c:pt>
                <c:pt idx="61">
                  <c:v>31468</c:v>
                </c:pt>
                <c:pt idx="62">
                  <c:v>31511</c:v>
                </c:pt>
                <c:pt idx="63">
                  <c:v>31637</c:v>
                </c:pt>
                <c:pt idx="64">
                  <c:v>31692</c:v>
                </c:pt>
                <c:pt idx="65">
                  <c:v>31806</c:v>
                </c:pt>
                <c:pt idx="66">
                  <c:v>31940</c:v>
                </c:pt>
                <c:pt idx="67">
                  <c:v>31999</c:v>
                </c:pt>
                <c:pt idx="68">
                  <c:v>32048</c:v>
                </c:pt>
                <c:pt idx="69">
                  <c:v>32113</c:v>
                </c:pt>
                <c:pt idx="70">
                  <c:v>32176</c:v>
                </c:pt>
                <c:pt idx="71">
                  <c:v>32245</c:v>
                </c:pt>
                <c:pt idx="72">
                  <c:v>32353</c:v>
                </c:pt>
                <c:pt idx="73">
                  <c:v>32427</c:v>
                </c:pt>
                <c:pt idx="74">
                  <c:v>32477</c:v>
                </c:pt>
                <c:pt idx="75">
                  <c:v>32542</c:v>
                </c:pt>
                <c:pt idx="76">
                  <c:v>32605</c:v>
                </c:pt>
                <c:pt idx="77">
                  <c:v>32723</c:v>
                </c:pt>
                <c:pt idx="78">
                  <c:v>32793</c:v>
                </c:pt>
                <c:pt idx="79">
                  <c:v>32850</c:v>
                </c:pt>
                <c:pt idx="80">
                  <c:v>32913</c:v>
                </c:pt>
                <c:pt idx="81">
                  <c:v>32969</c:v>
                </c:pt>
                <c:pt idx="82">
                  <c:v>33032</c:v>
                </c:pt>
                <c:pt idx="83">
                  <c:v>33154</c:v>
                </c:pt>
                <c:pt idx="84">
                  <c:v>33277</c:v>
                </c:pt>
                <c:pt idx="85">
                  <c:v>33338</c:v>
                </c:pt>
                <c:pt idx="86">
                  <c:v>33459</c:v>
                </c:pt>
                <c:pt idx="87">
                  <c:v>33518</c:v>
                </c:pt>
                <c:pt idx="88">
                  <c:v>33626</c:v>
                </c:pt>
                <c:pt idx="89">
                  <c:v>33687</c:v>
                </c:pt>
                <c:pt idx="90">
                  <c:v>33756</c:v>
                </c:pt>
                <c:pt idx="91">
                  <c:v>33806</c:v>
                </c:pt>
                <c:pt idx="92">
                  <c:v>33879</c:v>
                </c:pt>
                <c:pt idx="93">
                  <c:v>33953</c:v>
                </c:pt>
                <c:pt idx="94">
                  <c:v>33998</c:v>
                </c:pt>
                <c:pt idx="95">
                  <c:v>34051</c:v>
                </c:pt>
                <c:pt idx="96">
                  <c:v>34114</c:v>
                </c:pt>
                <c:pt idx="97">
                  <c:v>34170</c:v>
                </c:pt>
                <c:pt idx="98">
                  <c:v>34234</c:v>
                </c:pt>
                <c:pt idx="99">
                  <c:v>34374</c:v>
                </c:pt>
                <c:pt idx="100">
                  <c:v>34416</c:v>
                </c:pt>
                <c:pt idx="101">
                  <c:v>34491</c:v>
                </c:pt>
                <c:pt idx="102">
                  <c:v>34662</c:v>
                </c:pt>
                <c:pt idx="103">
                  <c:v>34718</c:v>
                </c:pt>
                <c:pt idx="104">
                  <c:v>34778</c:v>
                </c:pt>
                <c:pt idx="105">
                  <c:v>34849</c:v>
                </c:pt>
                <c:pt idx="106">
                  <c:v>34974</c:v>
                </c:pt>
                <c:pt idx="107">
                  <c:v>35101</c:v>
                </c:pt>
                <c:pt idx="108">
                  <c:v>35157</c:v>
                </c:pt>
                <c:pt idx="109">
                  <c:v>35269</c:v>
                </c:pt>
                <c:pt idx="110">
                  <c:v>35335</c:v>
                </c:pt>
                <c:pt idx="111">
                  <c:v>35460</c:v>
                </c:pt>
                <c:pt idx="112">
                  <c:v>35522</c:v>
                </c:pt>
                <c:pt idx="113">
                  <c:v>35573</c:v>
                </c:pt>
                <c:pt idx="114">
                  <c:v>35712</c:v>
                </c:pt>
                <c:pt idx="115">
                  <c:v>35762</c:v>
                </c:pt>
                <c:pt idx="116">
                  <c:v>35839</c:v>
                </c:pt>
                <c:pt idx="117">
                  <c:v>35873</c:v>
                </c:pt>
                <c:pt idx="118">
                  <c:v>35955</c:v>
                </c:pt>
                <c:pt idx="119">
                  <c:v>36081</c:v>
                </c:pt>
                <c:pt idx="120">
                  <c:v>36142</c:v>
                </c:pt>
                <c:pt idx="121">
                  <c:v>36194</c:v>
                </c:pt>
                <c:pt idx="122">
                  <c:v>36258</c:v>
                </c:pt>
                <c:pt idx="123">
                  <c:v>36446</c:v>
                </c:pt>
                <c:pt idx="124">
                  <c:v>36559</c:v>
                </c:pt>
                <c:pt idx="125">
                  <c:v>36622</c:v>
                </c:pt>
                <c:pt idx="126">
                  <c:v>36678</c:v>
                </c:pt>
                <c:pt idx="127">
                  <c:v>36746</c:v>
                </c:pt>
                <c:pt idx="128">
                  <c:v>36809</c:v>
                </c:pt>
                <c:pt idx="129">
                  <c:v>36929</c:v>
                </c:pt>
                <c:pt idx="130">
                  <c:v>36992</c:v>
                </c:pt>
                <c:pt idx="131">
                  <c:v>37043</c:v>
                </c:pt>
                <c:pt idx="132">
                  <c:v>37118</c:v>
                </c:pt>
                <c:pt idx="133">
                  <c:v>37169</c:v>
                </c:pt>
                <c:pt idx="134">
                  <c:v>37237</c:v>
                </c:pt>
                <c:pt idx="135">
                  <c:v>37298</c:v>
                </c:pt>
                <c:pt idx="136">
                  <c:v>37354</c:v>
                </c:pt>
                <c:pt idx="137">
                  <c:v>37413</c:v>
                </c:pt>
                <c:pt idx="138">
                  <c:v>37474</c:v>
                </c:pt>
                <c:pt idx="139">
                  <c:v>37546</c:v>
                </c:pt>
                <c:pt idx="140">
                  <c:v>37599</c:v>
                </c:pt>
                <c:pt idx="141">
                  <c:v>37714</c:v>
                </c:pt>
                <c:pt idx="142">
                  <c:v>37778</c:v>
                </c:pt>
                <c:pt idx="143">
                  <c:v>37902</c:v>
                </c:pt>
                <c:pt idx="144">
                  <c:v>37959</c:v>
                </c:pt>
                <c:pt idx="145">
                  <c:v>38022</c:v>
                </c:pt>
                <c:pt idx="146">
                  <c:v>38085</c:v>
                </c:pt>
                <c:pt idx="147">
                  <c:v>38204</c:v>
                </c:pt>
                <c:pt idx="148">
                  <c:v>38390</c:v>
                </c:pt>
                <c:pt idx="149">
                  <c:v>38448</c:v>
                </c:pt>
                <c:pt idx="150">
                  <c:v>38513</c:v>
                </c:pt>
                <c:pt idx="151">
                  <c:v>38694</c:v>
                </c:pt>
                <c:pt idx="152">
                  <c:v>38877</c:v>
                </c:pt>
                <c:pt idx="153">
                  <c:v>39360</c:v>
                </c:pt>
                <c:pt idx="154">
                  <c:v>39421</c:v>
                </c:pt>
                <c:pt idx="155">
                  <c:v>39485</c:v>
                </c:pt>
                <c:pt idx="156">
                  <c:v>39539</c:v>
                </c:pt>
                <c:pt idx="157">
                  <c:v>39604</c:v>
                </c:pt>
                <c:pt idx="158">
                  <c:v>39672</c:v>
                </c:pt>
                <c:pt idx="159">
                  <c:v>39721</c:v>
                </c:pt>
                <c:pt idx="160">
                  <c:v>39790</c:v>
                </c:pt>
                <c:pt idx="161">
                  <c:v>39854</c:v>
                </c:pt>
                <c:pt idx="162">
                  <c:v>39902</c:v>
                </c:pt>
                <c:pt idx="163">
                  <c:v>39972</c:v>
                </c:pt>
                <c:pt idx="164">
                  <c:v>40093</c:v>
                </c:pt>
                <c:pt idx="165">
                  <c:v>40150</c:v>
                </c:pt>
                <c:pt idx="166">
                  <c:v>40219</c:v>
                </c:pt>
                <c:pt idx="167">
                  <c:v>40277</c:v>
                </c:pt>
                <c:pt idx="168">
                  <c:v>40332</c:v>
                </c:pt>
                <c:pt idx="169">
                  <c:v>40399</c:v>
                </c:pt>
                <c:pt idx="170">
                  <c:v>40513</c:v>
                </c:pt>
                <c:pt idx="171">
                  <c:v>40842</c:v>
                </c:pt>
                <c:pt idx="172">
                  <c:v>40995</c:v>
                </c:pt>
                <c:pt idx="173">
                  <c:v>41066</c:v>
                </c:pt>
                <c:pt idx="174">
                  <c:v>41171</c:v>
                </c:pt>
                <c:pt idx="175">
                  <c:v>41255</c:v>
                </c:pt>
                <c:pt idx="176">
                  <c:v>41353</c:v>
                </c:pt>
                <c:pt idx="177">
                  <c:v>41435</c:v>
                </c:pt>
                <c:pt idx="178">
                  <c:v>41530</c:v>
                </c:pt>
                <c:pt idx="179">
                  <c:v>41708</c:v>
                </c:pt>
                <c:pt idx="180">
                  <c:v>41799</c:v>
                </c:pt>
                <c:pt idx="181">
                  <c:v>41904</c:v>
                </c:pt>
                <c:pt idx="182">
                  <c:v>41992</c:v>
                </c:pt>
                <c:pt idx="183">
                  <c:v>42072</c:v>
                </c:pt>
                <c:pt idx="184">
                  <c:v>42306</c:v>
                </c:pt>
                <c:pt idx="185">
                  <c:v>42359</c:v>
                </c:pt>
                <c:pt idx="186">
                  <c:v>42444</c:v>
                </c:pt>
                <c:pt idx="187">
                  <c:v>42543</c:v>
                </c:pt>
                <c:pt idx="188">
                  <c:v>42625</c:v>
                </c:pt>
                <c:pt idx="189">
                  <c:v>42717</c:v>
                </c:pt>
              </c:numCache>
            </c:numRef>
          </c:xVal>
          <c:yVal>
            <c:numRef>
              <c:f>'03N20W34G01'!$C$607:$C$796</c:f>
              <c:numCache>
                <c:formatCode>0.00</c:formatCode>
                <c:ptCount val="190"/>
                <c:pt idx="0">
                  <c:v>91.48</c:v>
                </c:pt>
                <c:pt idx="1">
                  <c:v>94.98</c:v>
                </c:pt>
                <c:pt idx="2">
                  <c:v>100.57</c:v>
                </c:pt>
                <c:pt idx="3">
                  <c:v>103.4800034</c:v>
                </c:pt>
                <c:pt idx="4">
                  <c:v>100.9800034</c:v>
                </c:pt>
                <c:pt idx="5">
                  <c:v>97.480003359999998</c:v>
                </c:pt>
                <c:pt idx="6">
                  <c:v>95.079978940000004</c:v>
                </c:pt>
                <c:pt idx="7">
                  <c:v>94.480003359999998</c:v>
                </c:pt>
                <c:pt idx="8">
                  <c:v>93.980003359999998</c:v>
                </c:pt>
                <c:pt idx="9">
                  <c:v>101.4800034</c:v>
                </c:pt>
                <c:pt idx="10">
                  <c:v>74.880027769999998</c:v>
                </c:pt>
                <c:pt idx="11">
                  <c:v>70.680015560000001</c:v>
                </c:pt>
                <c:pt idx="12">
                  <c:v>91.480003359999998</c:v>
                </c:pt>
                <c:pt idx="13">
                  <c:v>89.880027769999998</c:v>
                </c:pt>
                <c:pt idx="14">
                  <c:v>89.779991150000001</c:v>
                </c:pt>
                <c:pt idx="15">
                  <c:v>88.480003359999998</c:v>
                </c:pt>
                <c:pt idx="16">
                  <c:v>92.779991150000001</c:v>
                </c:pt>
                <c:pt idx="17">
                  <c:v>85.680015560000001</c:v>
                </c:pt>
                <c:pt idx="18">
                  <c:v>86.480003359999998</c:v>
                </c:pt>
                <c:pt idx="19">
                  <c:v>93.480003359999998</c:v>
                </c:pt>
                <c:pt idx="20">
                  <c:v>82.480003359999998</c:v>
                </c:pt>
                <c:pt idx="21">
                  <c:v>82.779991150000001</c:v>
                </c:pt>
                <c:pt idx="22">
                  <c:v>85.180015560000001</c:v>
                </c:pt>
                <c:pt idx="23">
                  <c:v>95.480003359999998</c:v>
                </c:pt>
                <c:pt idx="24">
                  <c:v>90.779991150000001</c:v>
                </c:pt>
                <c:pt idx="25">
                  <c:v>89.779991150000001</c:v>
                </c:pt>
                <c:pt idx="26">
                  <c:v>87.480003359999998</c:v>
                </c:pt>
                <c:pt idx="27">
                  <c:v>96.180015560000001</c:v>
                </c:pt>
                <c:pt idx="28">
                  <c:v>95.980003359999998</c:v>
                </c:pt>
                <c:pt idx="29">
                  <c:v>94.980003359999998</c:v>
                </c:pt>
                <c:pt idx="30">
                  <c:v>94.480003359999998</c:v>
                </c:pt>
                <c:pt idx="31">
                  <c:v>90.480003359999998</c:v>
                </c:pt>
                <c:pt idx="32">
                  <c:v>103.7799911</c:v>
                </c:pt>
                <c:pt idx="33">
                  <c:v>100.0799789</c:v>
                </c:pt>
                <c:pt idx="34">
                  <c:v>92.180015560000001</c:v>
                </c:pt>
                <c:pt idx="35">
                  <c:v>92.779991150000001</c:v>
                </c:pt>
                <c:pt idx="36">
                  <c:v>84.279991150000001</c:v>
                </c:pt>
                <c:pt idx="37">
                  <c:v>87.180015560000001</c:v>
                </c:pt>
                <c:pt idx="38">
                  <c:v>96.779991150000001</c:v>
                </c:pt>
                <c:pt idx="39">
                  <c:v>117.9800034</c:v>
                </c:pt>
                <c:pt idx="40">
                  <c:v>85.480003359999998</c:v>
                </c:pt>
                <c:pt idx="41">
                  <c:v>100.4800034</c:v>
                </c:pt>
                <c:pt idx="42">
                  <c:v>94.480003359999998</c:v>
                </c:pt>
                <c:pt idx="43">
                  <c:v>98.980003359999998</c:v>
                </c:pt>
                <c:pt idx="44">
                  <c:v>103.9800034</c:v>
                </c:pt>
                <c:pt idx="45">
                  <c:v>92.980003359999998</c:v>
                </c:pt>
                <c:pt idx="46">
                  <c:v>98.480003359999998</c:v>
                </c:pt>
                <c:pt idx="47">
                  <c:v>103.4800034</c:v>
                </c:pt>
                <c:pt idx="48">
                  <c:v>113.4800034</c:v>
                </c:pt>
                <c:pt idx="49">
                  <c:v>117.1800156</c:v>
                </c:pt>
                <c:pt idx="50">
                  <c:v>124.4800034</c:v>
                </c:pt>
                <c:pt idx="51">
                  <c:v>121.9800034</c:v>
                </c:pt>
                <c:pt idx="52">
                  <c:v>120.7799911</c:v>
                </c:pt>
                <c:pt idx="53">
                  <c:v>118.9800034</c:v>
                </c:pt>
                <c:pt idx="54">
                  <c:v>106.4800034</c:v>
                </c:pt>
                <c:pt idx="55">
                  <c:v>111.4800034</c:v>
                </c:pt>
                <c:pt idx="56">
                  <c:v>120.7799911</c:v>
                </c:pt>
                <c:pt idx="57">
                  <c:v>114.2799911</c:v>
                </c:pt>
                <c:pt idx="58">
                  <c:v>113.6800156</c:v>
                </c:pt>
                <c:pt idx="59">
                  <c:v>118.4800034</c:v>
                </c:pt>
                <c:pt idx="60">
                  <c:v>124.2799911</c:v>
                </c:pt>
                <c:pt idx="61">
                  <c:v>122.88002779999999</c:v>
                </c:pt>
                <c:pt idx="62">
                  <c:v>130.27998349999999</c:v>
                </c:pt>
                <c:pt idx="63">
                  <c:v>116.9800034</c:v>
                </c:pt>
                <c:pt idx="64">
                  <c:v>122.4800034</c:v>
                </c:pt>
                <c:pt idx="65">
                  <c:v>132.97999569999999</c:v>
                </c:pt>
                <c:pt idx="66">
                  <c:v>129.07997130000001</c:v>
                </c:pt>
                <c:pt idx="67">
                  <c:v>127.6800156</c:v>
                </c:pt>
                <c:pt idx="68">
                  <c:v>128.27998349999999</c:v>
                </c:pt>
                <c:pt idx="69">
                  <c:v>133.8800201</c:v>
                </c:pt>
                <c:pt idx="70">
                  <c:v>139.97999569999999</c:v>
                </c:pt>
                <c:pt idx="71">
                  <c:v>140.97999569999999</c:v>
                </c:pt>
                <c:pt idx="72">
                  <c:v>137.18000789999999</c:v>
                </c:pt>
                <c:pt idx="73">
                  <c:v>140.8800201</c:v>
                </c:pt>
                <c:pt idx="74">
                  <c:v>142.3800201</c:v>
                </c:pt>
                <c:pt idx="75">
                  <c:v>150.07997130000001</c:v>
                </c:pt>
                <c:pt idx="76">
                  <c:v>152.18000789999999</c:v>
                </c:pt>
                <c:pt idx="77">
                  <c:v>149.57997130000001</c:v>
                </c:pt>
                <c:pt idx="78">
                  <c:v>150.57997130000001</c:v>
                </c:pt>
                <c:pt idx="79">
                  <c:v>150.57997130000001</c:v>
                </c:pt>
                <c:pt idx="80">
                  <c:v>155.18000789999999</c:v>
                </c:pt>
                <c:pt idx="81">
                  <c:v>156.18000789999999</c:v>
                </c:pt>
                <c:pt idx="82">
                  <c:v>158.77998349999999</c:v>
                </c:pt>
                <c:pt idx="83">
                  <c:v>154.18000789999999</c:v>
                </c:pt>
                <c:pt idx="84">
                  <c:v>160.77998349999999</c:v>
                </c:pt>
                <c:pt idx="85">
                  <c:v>161.77998349999999</c:v>
                </c:pt>
                <c:pt idx="86">
                  <c:v>164.3800201</c:v>
                </c:pt>
                <c:pt idx="87">
                  <c:v>167.3800201</c:v>
                </c:pt>
                <c:pt idx="88">
                  <c:v>162.88</c:v>
                </c:pt>
                <c:pt idx="89">
                  <c:v>177.47</c:v>
                </c:pt>
                <c:pt idx="90">
                  <c:v>179.68</c:v>
                </c:pt>
                <c:pt idx="91">
                  <c:v>166.38</c:v>
                </c:pt>
                <c:pt idx="92">
                  <c:v>170.97</c:v>
                </c:pt>
                <c:pt idx="93">
                  <c:v>170.68</c:v>
                </c:pt>
                <c:pt idx="94">
                  <c:v>193.47</c:v>
                </c:pt>
                <c:pt idx="95">
                  <c:v>191.08</c:v>
                </c:pt>
                <c:pt idx="96">
                  <c:v>189.97</c:v>
                </c:pt>
                <c:pt idx="97">
                  <c:v>190.18</c:v>
                </c:pt>
                <c:pt idx="98">
                  <c:v>180.97</c:v>
                </c:pt>
                <c:pt idx="99">
                  <c:v>183.18</c:v>
                </c:pt>
                <c:pt idx="100">
                  <c:v>195.97</c:v>
                </c:pt>
                <c:pt idx="101">
                  <c:v>191.37</c:v>
                </c:pt>
                <c:pt idx="102">
                  <c:v>178.77</c:v>
                </c:pt>
                <c:pt idx="103">
                  <c:v>184.47</c:v>
                </c:pt>
                <c:pt idx="104">
                  <c:v>190.18</c:v>
                </c:pt>
                <c:pt idx="105">
                  <c:v>204.77</c:v>
                </c:pt>
                <c:pt idx="106">
                  <c:v>195.18</c:v>
                </c:pt>
                <c:pt idx="107">
                  <c:v>189.47</c:v>
                </c:pt>
                <c:pt idx="108">
                  <c:v>194.27</c:v>
                </c:pt>
                <c:pt idx="109">
                  <c:v>196.58</c:v>
                </c:pt>
                <c:pt idx="110">
                  <c:v>195.18</c:v>
                </c:pt>
                <c:pt idx="111">
                  <c:v>194.48</c:v>
                </c:pt>
                <c:pt idx="112">
                  <c:v>197.08</c:v>
                </c:pt>
                <c:pt idx="113">
                  <c:v>203.48</c:v>
                </c:pt>
                <c:pt idx="114">
                  <c:v>194.48</c:v>
                </c:pt>
                <c:pt idx="115">
                  <c:v>190.58</c:v>
                </c:pt>
                <c:pt idx="116">
                  <c:v>194.47</c:v>
                </c:pt>
                <c:pt idx="117">
                  <c:v>211.18</c:v>
                </c:pt>
                <c:pt idx="118">
                  <c:v>210.37</c:v>
                </c:pt>
                <c:pt idx="119">
                  <c:v>206.87</c:v>
                </c:pt>
                <c:pt idx="120">
                  <c:v>194.47</c:v>
                </c:pt>
                <c:pt idx="121">
                  <c:v>198.87</c:v>
                </c:pt>
                <c:pt idx="122">
                  <c:v>204.58</c:v>
                </c:pt>
                <c:pt idx="123">
                  <c:v>202.77</c:v>
                </c:pt>
                <c:pt idx="124">
                  <c:v>193.27</c:v>
                </c:pt>
                <c:pt idx="125">
                  <c:v>206.47</c:v>
                </c:pt>
                <c:pt idx="126">
                  <c:v>206.18</c:v>
                </c:pt>
                <c:pt idx="127">
                  <c:v>201.08</c:v>
                </c:pt>
                <c:pt idx="128">
                  <c:v>197.87</c:v>
                </c:pt>
                <c:pt idx="129">
                  <c:v>186.47</c:v>
                </c:pt>
                <c:pt idx="130">
                  <c:v>200.47</c:v>
                </c:pt>
                <c:pt idx="131">
                  <c:v>196.47</c:v>
                </c:pt>
                <c:pt idx="132">
                  <c:v>195.47</c:v>
                </c:pt>
                <c:pt idx="133">
                  <c:v>193.47</c:v>
                </c:pt>
                <c:pt idx="134">
                  <c:v>197.47</c:v>
                </c:pt>
                <c:pt idx="135">
                  <c:v>195.47</c:v>
                </c:pt>
                <c:pt idx="136">
                  <c:v>204.47</c:v>
                </c:pt>
                <c:pt idx="137">
                  <c:v>202.47</c:v>
                </c:pt>
                <c:pt idx="138">
                  <c:v>194.47</c:v>
                </c:pt>
                <c:pt idx="139">
                  <c:v>195.47</c:v>
                </c:pt>
                <c:pt idx="140">
                  <c:v>188.47</c:v>
                </c:pt>
                <c:pt idx="141">
                  <c:v>193.47</c:v>
                </c:pt>
                <c:pt idx="142">
                  <c:v>206.47</c:v>
                </c:pt>
                <c:pt idx="143">
                  <c:v>193.47</c:v>
                </c:pt>
                <c:pt idx="144">
                  <c:v>191.47</c:v>
                </c:pt>
                <c:pt idx="145">
                  <c:v>187.47</c:v>
                </c:pt>
                <c:pt idx="146">
                  <c:v>186.47</c:v>
                </c:pt>
                <c:pt idx="147">
                  <c:v>186.47</c:v>
                </c:pt>
                <c:pt idx="148">
                  <c:v>183.27</c:v>
                </c:pt>
                <c:pt idx="149">
                  <c:v>186.47</c:v>
                </c:pt>
                <c:pt idx="150">
                  <c:v>188.47</c:v>
                </c:pt>
                <c:pt idx="151">
                  <c:v>190.47</c:v>
                </c:pt>
                <c:pt idx="152">
                  <c:v>189.47</c:v>
                </c:pt>
                <c:pt idx="153">
                  <c:v>179.97</c:v>
                </c:pt>
                <c:pt idx="154">
                  <c:v>180.27</c:v>
                </c:pt>
                <c:pt idx="155">
                  <c:v>188.47</c:v>
                </c:pt>
                <c:pt idx="156">
                  <c:v>187.97</c:v>
                </c:pt>
                <c:pt idx="157">
                  <c:v>183.47</c:v>
                </c:pt>
                <c:pt idx="158">
                  <c:v>178.47</c:v>
                </c:pt>
                <c:pt idx="159">
                  <c:v>176.47</c:v>
                </c:pt>
                <c:pt idx="160">
                  <c:v>178.47</c:v>
                </c:pt>
                <c:pt idx="161">
                  <c:v>180.18</c:v>
                </c:pt>
                <c:pt idx="162">
                  <c:v>182.27</c:v>
                </c:pt>
                <c:pt idx="163">
                  <c:v>181.47</c:v>
                </c:pt>
                <c:pt idx="164">
                  <c:v>171.47</c:v>
                </c:pt>
                <c:pt idx="165">
                  <c:v>173.08</c:v>
                </c:pt>
                <c:pt idx="166">
                  <c:v>179.47</c:v>
                </c:pt>
                <c:pt idx="167">
                  <c:v>177.47</c:v>
                </c:pt>
                <c:pt idx="168">
                  <c:v>178.97</c:v>
                </c:pt>
                <c:pt idx="169">
                  <c:v>174.47</c:v>
                </c:pt>
                <c:pt idx="170">
                  <c:v>173.87</c:v>
                </c:pt>
                <c:pt idx="171">
                  <c:v>152.27000000000001</c:v>
                </c:pt>
                <c:pt idx="172">
                  <c:v>159.47</c:v>
                </c:pt>
                <c:pt idx="173">
                  <c:v>158.27000000000001</c:v>
                </c:pt>
                <c:pt idx="174">
                  <c:v>142.27000000000001</c:v>
                </c:pt>
                <c:pt idx="175">
                  <c:v>147.27000000000001</c:v>
                </c:pt>
                <c:pt idx="176">
                  <c:v>155.18</c:v>
                </c:pt>
                <c:pt idx="177">
                  <c:v>152.77000000000001</c:v>
                </c:pt>
                <c:pt idx="178">
                  <c:v>148.27000000000001</c:v>
                </c:pt>
                <c:pt idx="179">
                  <c:v>150.38</c:v>
                </c:pt>
                <c:pt idx="180">
                  <c:v>146.68</c:v>
                </c:pt>
                <c:pt idx="181">
                  <c:v>141.38</c:v>
                </c:pt>
                <c:pt idx="182">
                  <c:v>149.47</c:v>
                </c:pt>
                <c:pt idx="183">
                  <c:v>145.07</c:v>
                </c:pt>
                <c:pt idx="184">
                  <c:v>141.88</c:v>
                </c:pt>
                <c:pt idx="185">
                  <c:v>141.77000000000001</c:v>
                </c:pt>
                <c:pt idx="186">
                  <c:v>143.97</c:v>
                </c:pt>
                <c:pt idx="187">
                  <c:v>141.57</c:v>
                </c:pt>
                <c:pt idx="188">
                  <c:v>138.18</c:v>
                </c:pt>
                <c:pt idx="189">
                  <c:v>135.38</c:v>
                </c:pt>
              </c:numCache>
            </c:numRef>
          </c:yVal>
          <c:smooth val="0"/>
          <c:extLst>
            <c:ext xmlns:c16="http://schemas.microsoft.com/office/drawing/2014/chart" uri="{C3380CC4-5D6E-409C-BE32-E72D297353CC}">
              <c16:uniqueId val="{00000004-009A-47DF-A28E-677D145080FA}"/>
            </c:ext>
          </c:extLst>
        </c:ser>
        <c:dLbls>
          <c:showLegendKey val="0"/>
          <c:showVal val="0"/>
          <c:showCatName val="0"/>
          <c:showSerName val="0"/>
          <c:showPercent val="0"/>
          <c:showBubbleSize val="0"/>
        </c:dLbls>
        <c:axId val="738441695"/>
        <c:axId val="736814463"/>
        <c:extLst>
          <c:ext xmlns:c15="http://schemas.microsoft.com/office/drawing/2012/chart" uri="{02D57815-91ED-43cb-92C2-25804820EDAC}">
            <c15:filteredScatterSeries>
              <c15:ser>
                <c:idx val="1"/>
                <c:order val="1"/>
                <c:tx>
                  <c:strRef>
                    <c:extLst>
                      <c:ext uri="{02D57815-91ED-43cb-92C2-25804820EDAC}">
                        <c15:formulaRef>
                          <c15:sqref>'03N20W34G01'!$F$2</c15:sqref>
                        </c15:formulaRef>
                      </c:ext>
                    </c:extLst>
                    <c:strCache>
                      <c:ptCount val="1"/>
                      <c:pt idx="0">
                        <c:v>Projects</c:v>
                      </c:pt>
                    </c:strCache>
                  </c:strRef>
                </c:tx>
                <c:spPr>
                  <a:ln w="19050" cap="rnd">
                    <a:solidFill>
                      <a:schemeClr val="accent3"/>
                    </a:solidFill>
                    <a:round/>
                  </a:ln>
                  <a:effectLst/>
                </c:spPr>
                <c:marker>
                  <c:symbol val="none"/>
                </c:marker>
                <c:xVal>
                  <c:numRef>
                    <c:extLst>
                      <c:ext uri="{02D57815-91ED-43cb-92C2-25804820EDAC}">
                        <c15:formulaRef>
                          <c15:sqref>'03N20W34G01'!$A$3:$A$602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c:ext uri="{02D57815-91ED-43cb-92C2-25804820EDAC}">
                        <c15:formulaRef>
                          <c15:sqref>'03N20W34G01'!$F$3:$F$602</c15:sqref>
                        </c15:formulaRef>
                      </c:ext>
                    </c:extLst>
                    <c:numCache>
                      <c:formatCode>General</c:formatCode>
                      <c:ptCount val="600"/>
                      <c:pt idx="0">
                        <c:v>148.728104</c:v>
                      </c:pt>
                      <c:pt idx="1">
                        <c:v>150.48550399999999</c:v>
                      </c:pt>
                      <c:pt idx="2">
                        <c:v>154.17356899999999</c:v>
                      </c:pt>
                      <c:pt idx="3">
                        <c:v>146.76483200000001</c:v>
                      </c:pt>
                      <c:pt idx="4">
                        <c:v>151.88987700000001</c:v>
                      </c:pt>
                      <c:pt idx="5">
                        <c:v>134.32652300000001</c:v>
                      </c:pt>
                      <c:pt idx="6">
                        <c:v>141.546783</c:v>
                      </c:pt>
                      <c:pt idx="7">
                        <c:v>144.312454</c:v>
                      </c:pt>
                      <c:pt idx="8">
                        <c:v>146.169861</c:v>
                      </c:pt>
                      <c:pt idx="9">
                        <c:v>128.79367099999999</c:v>
                      </c:pt>
                      <c:pt idx="10">
                        <c:v>139.80903599999999</c:v>
                      </c:pt>
                      <c:pt idx="11">
                        <c:v>141.84828200000001</c:v>
                      </c:pt>
                      <c:pt idx="12">
                        <c:v>147.126251</c:v>
                      </c:pt>
                      <c:pt idx="13">
                        <c:v>150.721161</c:v>
                      </c:pt>
                      <c:pt idx="14">
                        <c:v>137.01892100000001</c:v>
                      </c:pt>
                      <c:pt idx="15">
                        <c:v>145.426041</c:v>
                      </c:pt>
                      <c:pt idx="16">
                        <c:v>148.69456500000001</c:v>
                      </c:pt>
                      <c:pt idx="17">
                        <c:v>135.99795499999999</c:v>
                      </c:pt>
                      <c:pt idx="18">
                        <c:v>140.87638899999999</c:v>
                      </c:pt>
                      <c:pt idx="19">
                        <c:v>146.25357099999999</c:v>
                      </c:pt>
                      <c:pt idx="20">
                        <c:v>146.30898999999999</c:v>
                      </c:pt>
                      <c:pt idx="21">
                        <c:v>124.06860399999999</c:v>
                      </c:pt>
                      <c:pt idx="22">
                        <c:v>136.43623400000001</c:v>
                      </c:pt>
                      <c:pt idx="23">
                        <c:v>142.36436499999999</c:v>
                      </c:pt>
                      <c:pt idx="24">
                        <c:v>146.631775</c:v>
                      </c:pt>
                      <c:pt idx="25">
                        <c:v>150.25082399999999</c:v>
                      </c:pt>
                      <c:pt idx="26">
                        <c:v>147.343918</c:v>
                      </c:pt>
                      <c:pt idx="27">
                        <c:v>150.497803</c:v>
                      </c:pt>
                      <c:pt idx="28">
                        <c:v>136.39338699999999</c:v>
                      </c:pt>
                      <c:pt idx="29">
                        <c:v>136.07981899999999</c:v>
                      </c:pt>
                      <c:pt idx="30">
                        <c:v>134.426468</c:v>
                      </c:pt>
                      <c:pt idx="31">
                        <c:v>132.68083200000001</c:v>
                      </c:pt>
                      <c:pt idx="32">
                        <c:v>136.63815299999999</c:v>
                      </c:pt>
                      <c:pt idx="33">
                        <c:v>139.20043899999999</c:v>
                      </c:pt>
                      <c:pt idx="34">
                        <c:v>135.08372499999999</c:v>
                      </c:pt>
                      <c:pt idx="35">
                        <c:v>141.64596599999999</c:v>
                      </c:pt>
                      <c:pt idx="36">
                        <c:v>146.13566599999999</c:v>
                      </c:pt>
                      <c:pt idx="37">
                        <c:v>137.99899300000001</c:v>
                      </c:pt>
                      <c:pt idx="38">
                        <c:v>141.86859100000001</c:v>
                      </c:pt>
                      <c:pt idx="39">
                        <c:v>144.32936100000001</c:v>
                      </c:pt>
                      <c:pt idx="40">
                        <c:v>133.10664399999999</c:v>
                      </c:pt>
                      <c:pt idx="41">
                        <c:v>139.56191999999999</c:v>
                      </c:pt>
                      <c:pt idx="42">
                        <c:v>134.680634</c:v>
                      </c:pt>
                      <c:pt idx="43">
                        <c:v>138.813782</c:v>
                      </c:pt>
                      <c:pt idx="44">
                        <c:v>134.06617700000001</c:v>
                      </c:pt>
                      <c:pt idx="45">
                        <c:v>131.15220600000001</c:v>
                      </c:pt>
                      <c:pt idx="46">
                        <c:v>136.644958</c:v>
                      </c:pt>
                      <c:pt idx="47">
                        <c:v>141.89215100000001</c:v>
                      </c:pt>
                      <c:pt idx="48">
                        <c:v>145.908569</c:v>
                      </c:pt>
                      <c:pt idx="49">
                        <c:v>148.96897899999999</c:v>
                      </c:pt>
                      <c:pt idx="50">
                        <c:v>138.34004200000001</c:v>
                      </c:pt>
                      <c:pt idx="51">
                        <c:v>135.29873699999999</c:v>
                      </c:pt>
                      <c:pt idx="52">
                        <c:v>132.31222500000001</c:v>
                      </c:pt>
                      <c:pt idx="53">
                        <c:v>139.023605</c:v>
                      </c:pt>
                      <c:pt idx="54">
                        <c:v>129.84019499999999</c:v>
                      </c:pt>
                      <c:pt idx="55">
                        <c:v>124.34781599999999</c:v>
                      </c:pt>
                      <c:pt idx="56">
                        <c:v>126.85805499999999</c:v>
                      </c:pt>
                      <c:pt idx="57">
                        <c:v>133.856033</c:v>
                      </c:pt>
                      <c:pt idx="58">
                        <c:v>138.492096</c:v>
                      </c:pt>
                      <c:pt idx="59">
                        <c:v>142.49066199999999</c:v>
                      </c:pt>
                      <c:pt idx="60">
                        <c:v>146.089462</c:v>
                      </c:pt>
                      <c:pt idx="61">
                        <c:v>148.57141100000001</c:v>
                      </c:pt>
                      <c:pt idx="62">
                        <c:v>151.67134100000001</c:v>
                      </c:pt>
                      <c:pt idx="63">
                        <c:v>154.35749799999999</c:v>
                      </c:pt>
                      <c:pt idx="64">
                        <c:v>133.061859</c:v>
                      </c:pt>
                      <c:pt idx="65">
                        <c:v>132.20219399999999</c:v>
                      </c:pt>
                      <c:pt idx="66">
                        <c:v>127.73172</c:v>
                      </c:pt>
                      <c:pt idx="67">
                        <c:v>133.45162999999999</c:v>
                      </c:pt>
                      <c:pt idx="68">
                        <c:v>126.754402</c:v>
                      </c:pt>
                      <c:pt idx="69">
                        <c:v>130.61050399999999</c:v>
                      </c:pt>
                      <c:pt idx="70">
                        <c:v>136.18873600000001</c:v>
                      </c:pt>
                      <c:pt idx="71">
                        <c:v>140.48287999999999</c:v>
                      </c:pt>
                      <c:pt idx="72">
                        <c:v>141.778076</c:v>
                      </c:pt>
                      <c:pt idx="73">
                        <c:v>145.92077599999999</c:v>
                      </c:pt>
                      <c:pt idx="74">
                        <c:v>147.79832500000001</c:v>
                      </c:pt>
                      <c:pt idx="75">
                        <c:v>150.64527899999999</c:v>
                      </c:pt>
                      <c:pt idx="76">
                        <c:v>138.043655</c:v>
                      </c:pt>
                      <c:pt idx="77">
                        <c:v>130.66868600000001</c:v>
                      </c:pt>
                      <c:pt idx="78">
                        <c:v>135.513992</c:v>
                      </c:pt>
                      <c:pt idx="79">
                        <c:v>115.88233200000001</c:v>
                      </c:pt>
                      <c:pt idx="80">
                        <c:v>124.135643</c:v>
                      </c:pt>
                      <c:pt idx="81">
                        <c:v>131.729904</c:v>
                      </c:pt>
                      <c:pt idx="82">
                        <c:v>135.792755</c:v>
                      </c:pt>
                      <c:pt idx="83">
                        <c:v>140.357361</c:v>
                      </c:pt>
                      <c:pt idx="84">
                        <c:v>144.092636</c:v>
                      </c:pt>
                      <c:pt idx="85">
                        <c:v>147.21002200000001</c:v>
                      </c:pt>
                      <c:pt idx="86">
                        <c:v>150.299454</c:v>
                      </c:pt>
                      <c:pt idx="87">
                        <c:v>144.29672199999999</c:v>
                      </c:pt>
                      <c:pt idx="88">
                        <c:v>135.516907</c:v>
                      </c:pt>
                      <c:pt idx="89">
                        <c:v>131.259354</c:v>
                      </c:pt>
                      <c:pt idx="90">
                        <c:v>137.87115499999999</c:v>
                      </c:pt>
                      <c:pt idx="91">
                        <c:v>141.25984199999999</c:v>
                      </c:pt>
                      <c:pt idx="92">
                        <c:v>143.78173799999999</c:v>
                      </c:pt>
                      <c:pt idx="93">
                        <c:v>126.228264</c:v>
                      </c:pt>
                      <c:pt idx="94">
                        <c:v>128.54278600000001</c:v>
                      </c:pt>
                      <c:pt idx="95">
                        <c:v>136.490891</c:v>
                      </c:pt>
                      <c:pt idx="96">
                        <c:v>140.17967200000001</c:v>
                      </c:pt>
                      <c:pt idx="97">
                        <c:v>144.01971399999999</c:v>
                      </c:pt>
                      <c:pt idx="98">
                        <c:v>147.61840799999999</c:v>
                      </c:pt>
                      <c:pt idx="99">
                        <c:v>147.97058100000001</c:v>
                      </c:pt>
                      <c:pt idx="100">
                        <c:v>144.957581</c:v>
                      </c:pt>
                      <c:pt idx="101">
                        <c:v>125.354805</c:v>
                      </c:pt>
                      <c:pt idx="102">
                        <c:v>129.81277499999999</c:v>
                      </c:pt>
                      <c:pt idx="103">
                        <c:v>130.326752</c:v>
                      </c:pt>
                      <c:pt idx="104">
                        <c:v>135.59828200000001</c:v>
                      </c:pt>
                      <c:pt idx="105">
                        <c:v>132.57470699999999</c:v>
                      </c:pt>
                      <c:pt idx="106">
                        <c:v>128.27276599999999</c:v>
                      </c:pt>
                      <c:pt idx="107">
                        <c:v>136.22499099999999</c:v>
                      </c:pt>
                      <c:pt idx="108">
                        <c:v>140.778809</c:v>
                      </c:pt>
                      <c:pt idx="109">
                        <c:v>143.75744599999999</c:v>
                      </c:pt>
                      <c:pt idx="110">
                        <c:v>147.03169299999999</c:v>
                      </c:pt>
                      <c:pt idx="111">
                        <c:v>148.55407700000001</c:v>
                      </c:pt>
                      <c:pt idx="112">
                        <c:v>132.777084</c:v>
                      </c:pt>
                      <c:pt idx="113">
                        <c:v>128.021805</c:v>
                      </c:pt>
                      <c:pt idx="114">
                        <c:v>125.101112</c:v>
                      </c:pt>
                      <c:pt idx="115">
                        <c:v>121.981674</c:v>
                      </c:pt>
                      <c:pt idx="116">
                        <c:v>130.816284</c:v>
                      </c:pt>
                      <c:pt idx="117">
                        <c:v>128.89565999999999</c:v>
                      </c:pt>
                      <c:pt idx="118">
                        <c:v>132.14385999999999</c:v>
                      </c:pt>
                      <c:pt idx="119">
                        <c:v>136.8759</c:v>
                      </c:pt>
                      <c:pt idx="120">
                        <c:v>141.16159099999999</c:v>
                      </c:pt>
                      <c:pt idx="121">
                        <c:v>144.505875</c:v>
                      </c:pt>
                      <c:pt idx="122">
                        <c:v>146.20822100000001</c:v>
                      </c:pt>
                      <c:pt idx="123">
                        <c:v>149.33270300000001</c:v>
                      </c:pt>
                      <c:pt idx="124">
                        <c:v>135.209656</c:v>
                      </c:pt>
                      <c:pt idx="125">
                        <c:v>126.943893</c:v>
                      </c:pt>
                      <c:pt idx="126">
                        <c:v>126.95753499999999</c:v>
                      </c:pt>
                      <c:pt idx="127">
                        <c:v>125.433525</c:v>
                      </c:pt>
                      <c:pt idx="128">
                        <c:v>123.834084</c:v>
                      </c:pt>
                      <c:pt idx="129">
                        <c:v>131.69439700000001</c:v>
                      </c:pt>
                      <c:pt idx="130">
                        <c:v>130.786835</c:v>
                      </c:pt>
                      <c:pt idx="131">
                        <c:v>136.844864</c:v>
                      </c:pt>
                      <c:pt idx="132">
                        <c:v>140.83050499999999</c:v>
                      </c:pt>
                      <c:pt idx="133">
                        <c:v>144.07429500000001</c:v>
                      </c:pt>
                      <c:pt idx="134">
                        <c:v>147.29379299999999</c:v>
                      </c:pt>
                      <c:pt idx="135">
                        <c:v>149.86030600000001</c:v>
                      </c:pt>
                      <c:pt idx="136">
                        <c:v>150.77340699999999</c:v>
                      </c:pt>
                      <c:pt idx="137">
                        <c:v>121.34657300000001</c:v>
                      </c:pt>
                      <c:pt idx="138">
                        <c:v>125.803032</c:v>
                      </c:pt>
                      <c:pt idx="139">
                        <c:v>125.364357</c:v>
                      </c:pt>
                      <c:pt idx="140">
                        <c:v>124.35208900000001</c:v>
                      </c:pt>
                      <c:pt idx="141">
                        <c:v>132.12312299999999</c:v>
                      </c:pt>
                      <c:pt idx="142">
                        <c:v>129.63073700000001</c:v>
                      </c:pt>
                      <c:pt idx="143">
                        <c:v>136.219131</c:v>
                      </c:pt>
                      <c:pt idx="144">
                        <c:v>139.25176999999999</c:v>
                      </c:pt>
                      <c:pt idx="145">
                        <c:v>141.79655500000001</c:v>
                      </c:pt>
                      <c:pt idx="146">
                        <c:v>145.233948</c:v>
                      </c:pt>
                      <c:pt idx="147">
                        <c:v>148.25616500000001</c:v>
                      </c:pt>
                      <c:pt idx="148">
                        <c:v>134.726654</c:v>
                      </c:pt>
                      <c:pt idx="149">
                        <c:v>126.85721599999999</c:v>
                      </c:pt>
                      <c:pt idx="150">
                        <c:v>123.46978799999999</c:v>
                      </c:pt>
                      <c:pt idx="151">
                        <c:v>129.06310999999999</c:v>
                      </c:pt>
                      <c:pt idx="152">
                        <c:v>122.59234600000001</c:v>
                      </c:pt>
                      <c:pt idx="153">
                        <c:v>130.54359400000001</c:v>
                      </c:pt>
                      <c:pt idx="154">
                        <c:v>130.93454</c:v>
                      </c:pt>
                      <c:pt idx="155">
                        <c:v>136.18008399999999</c:v>
                      </c:pt>
                      <c:pt idx="156">
                        <c:v>140.40927099999999</c:v>
                      </c:pt>
                      <c:pt idx="157">
                        <c:v>143.460815</c:v>
                      </c:pt>
                      <c:pt idx="158">
                        <c:v>146.63265999999999</c:v>
                      </c:pt>
                      <c:pt idx="159">
                        <c:v>148.36056500000001</c:v>
                      </c:pt>
                      <c:pt idx="160">
                        <c:v>134.11087000000001</c:v>
                      </c:pt>
                      <c:pt idx="161">
                        <c:v>125.677132</c:v>
                      </c:pt>
                      <c:pt idx="162">
                        <c:v>126.261246</c:v>
                      </c:pt>
                      <c:pt idx="163">
                        <c:v>125.073792</c:v>
                      </c:pt>
                      <c:pt idx="164">
                        <c:v>123.733276</c:v>
                      </c:pt>
                      <c:pt idx="165">
                        <c:v>127.887787</c:v>
                      </c:pt>
                      <c:pt idx="166">
                        <c:v>130.03680399999999</c:v>
                      </c:pt>
                      <c:pt idx="167">
                        <c:v>135.653076</c:v>
                      </c:pt>
                      <c:pt idx="168">
                        <c:v>139.19610599999999</c:v>
                      </c:pt>
                      <c:pt idx="169">
                        <c:v>142.71232599999999</c:v>
                      </c:pt>
                      <c:pt idx="170">
                        <c:v>145.75349399999999</c:v>
                      </c:pt>
                      <c:pt idx="171">
                        <c:v>147.30645799999999</c:v>
                      </c:pt>
                      <c:pt idx="172">
                        <c:v>133.54544100000001</c:v>
                      </c:pt>
                      <c:pt idx="173">
                        <c:v>125.39157899999999</c:v>
                      </c:pt>
                      <c:pt idx="174">
                        <c:v>126.447433</c:v>
                      </c:pt>
                      <c:pt idx="175">
                        <c:v>125.620636</c:v>
                      </c:pt>
                      <c:pt idx="176">
                        <c:v>124.59298699999999</c:v>
                      </c:pt>
                      <c:pt idx="177">
                        <c:v>123.476349</c:v>
                      </c:pt>
                      <c:pt idx="178">
                        <c:v>130.86790500000001</c:v>
                      </c:pt>
                      <c:pt idx="179">
                        <c:v>135.03143299999999</c:v>
                      </c:pt>
                      <c:pt idx="180">
                        <c:v>132.084351</c:v>
                      </c:pt>
                      <c:pt idx="181">
                        <c:v>137.58564799999999</c:v>
                      </c:pt>
                      <c:pt idx="182">
                        <c:v>141.55787699999999</c:v>
                      </c:pt>
                      <c:pt idx="183">
                        <c:v>130.47773699999999</c:v>
                      </c:pt>
                      <c:pt idx="184">
                        <c:v>131.34451300000001</c:v>
                      </c:pt>
                      <c:pt idx="185">
                        <c:v>130.90062</c:v>
                      </c:pt>
                      <c:pt idx="186">
                        <c:v>136.10084499999999</c:v>
                      </c:pt>
                      <c:pt idx="187">
                        <c:v>108.290802</c:v>
                      </c:pt>
                      <c:pt idx="188">
                        <c:v>120.806129</c:v>
                      </c:pt>
                      <c:pt idx="189">
                        <c:v>127.666664</c:v>
                      </c:pt>
                      <c:pt idx="190">
                        <c:v>132.11949200000001</c:v>
                      </c:pt>
                      <c:pt idx="191">
                        <c:v>136.337357</c:v>
                      </c:pt>
                      <c:pt idx="192">
                        <c:v>136.50561500000001</c:v>
                      </c:pt>
                      <c:pt idx="193">
                        <c:v>139.88604699999999</c:v>
                      </c:pt>
                      <c:pt idx="194">
                        <c:v>143.341095</c:v>
                      </c:pt>
                      <c:pt idx="195">
                        <c:v>145.032242</c:v>
                      </c:pt>
                      <c:pt idx="196">
                        <c:v>133.045761</c:v>
                      </c:pt>
                      <c:pt idx="197">
                        <c:v>126.002304</c:v>
                      </c:pt>
                      <c:pt idx="198">
                        <c:v>123.97481500000001</c:v>
                      </c:pt>
                      <c:pt idx="199">
                        <c:v>121.353615</c:v>
                      </c:pt>
                      <c:pt idx="200">
                        <c:v>118.9161</c:v>
                      </c:pt>
                      <c:pt idx="201">
                        <c:v>125.066666</c:v>
                      </c:pt>
                      <c:pt idx="202">
                        <c:v>130.740936</c:v>
                      </c:pt>
                      <c:pt idx="203">
                        <c:v>134.995712</c:v>
                      </c:pt>
                      <c:pt idx="204">
                        <c:v>137.977768</c:v>
                      </c:pt>
                      <c:pt idx="205">
                        <c:v>139.65348800000001</c:v>
                      </c:pt>
                      <c:pt idx="206">
                        <c:v>143.16139200000001</c:v>
                      </c:pt>
                      <c:pt idx="207">
                        <c:v>129.293274</c:v>
                      </c:pt>
                      <c:pt idx="208">
                        <c:v>128.967468</c:v>
                      </c:pt>
                      <c:pt idx="209">
                        <c:v>129.25260900000001</c:v>
                      </c:pt>
                      <c:pt idx="210">
                        <c:v>126.91057600000001</c:v>
                      </c:pt>
                      <c:pt idx="211">
                        <c:v>130.274124</c:v>
                      </c:pt>
                      <c:pt idx="212">
                        <c:v>126.99057000000001</c:v>
                      </c:pt>
                      <c:pt idx="213">
                        <c:v>129.02792400000001</c:v>
                      </c:pt>
                      <c:pt idx="214">
                        <c:v>125.990723</c:v>
                      </c:pt>
                      <c:pt idx="215">
                        <c:v>132.61409</c:v>
                      </c:pt>
                      <c:pt idx="216">
                        <c:v>123.27063</c:v>
                      </c:pt>
                      <c:pt idx="217">
                        <c:v>130.29930100000001</c:v>
                      </c:pt>
                      <c:pt idx="218">
                        <c:v>134.94770800000001</c:v>
                      </c:pt>
                      <c:pt idx="219">
                        <c:v>137.866333</c:v>
                      </c:pt>
                      <c:pt idx="220">
                        <c:v>127.67171500000001</c:v>
                      </c:pt>
                      <c:pt idx="221">
                        <c:v>128.72049000000001</c:v>
                      </c:pt>
                      <c:pt idx="222">
                        <c:v>128.477585</c:v>
                      </c:pt>
                      <c:pt idx="223">
                        <c:v>128.094345</c:v>
                      </c:pt>
                      <c:pt idx="224">
                        <c:v>127.699493</c:v>
                      </c:pt>
                      <c:pt idx="225">
                        <c:v>124.676598</c:v>
                      </c:pt>
                      <c:pt idx="226">
                        <c:v>125.17067</c:v>
                      </c:pt>
                      <c:pt idx="227">
                        <c:v>131.55879200000001</c:v>
                      </c:pt>
                      <c:pt idx="228">
                        <c:v>135.73867799999999</c:v>
                      </c:pt>
                      <c:pt idx="229">
                        <c:v>138.76762400000001</c:v>
                      </c:pt>
                      <c:pt idx="230">
                        <c:v>141.92236299999999</c:v>
                      </c:pt>
                      <c:pt idx="231">
                        <c:v>129.06535299999999</c:v>
                      </c:pt>
                      <c:pt idx="232">
                        <c:v>136.832077</c:v>
                      </c:pt>
                      <c:pt idx="233">
                        <c:v>122.147469</c:v>
                      </c:pt>
                      <c:pt idx="234">
                        <c:v>123.012711</c:v>
                      </c:pt>
                      <c:pt idx="235">
                        <c:v>121.924576</c:v>
                      </c:pt>
                      <c:pt idx="236">
                        <c:v>120.696793</c:v>
                      </c:pt>
                      <c:pt idx="237">
                        <c:v>119.42770400000001</c:v>
                      </c:pt>
                      <c:pt idx="238">
                        <c:v>126.233536</c:v>
                      </c:pt>
                      <c:pt idx="239">
                        <c:v>130.95924400000001</c:v>
                      </c:pt>
                      <c:pt idx="240">
                        <c:v>134.89567600000001</c:v>
                      </c:pt>
                      <c:pt idx="241">
                        <c:v>138.02380400000001</c:v>
                      </c:pt>
                      <c:pt idx="242">
                        <c:v>141.095901</c:v>
                      </c:pt>
                      <c:pt idx="243">
                        <c:v>143.75889599999999</c:v>
                      </c:pt>
                      <c:pt idx="244">
                        <c:v>143.61721800000001</c:v>
                      </c:pt>
                      <c:pt idx="245">
                        <c:v>114.810455</c:v>
                      </c:pt>
                      <c:pt idx="246">
                        <c:v>115.49823000000001</c:v>
                      </c:pt>
                      <c:pt idx="247">
                        <c:v>112.668961</c:v>
                      </c:pt>
                      <c:pt idx="248">
                        <c:v>119.323792</c:v>
                      </c:pt>
                      <c:pt idx="249">
                        <c:v>122.51973700000001</c:v>
                      </c:pt>
                      <c:pt idx="250">
                        <c:v>127.18255600000001</c:v>
                      </c:pt>
                      <c:pt idx="251">
                        <c:v>128.72181699999999</c:v>
                      </c:pt>
                      <c:pt idx="252">
                        <c:v>133.24052399999999</c:v>
                      </c:pt>
                      <c:pt idx="253">
                        <c:v>135.84925799999999</c:v>
                      </c:pt>
                      <c:pt idx="254">
                        <c:v>138.508713</c:v>
                      </c:pt>
                      <c:pt idx="255">
                        <c:v>141.06878699999999</c:v>
                      </c:pt>
                      <c:pt idx="256">
                        <c:v>127.240616</c:v>
                      </c:pt>
                      <c:pt idx="257">
                        <c:v>119.183922</c:v>
                      </c:pt>
                      <c:pt idx="258">
                        <c:v>115.798721</c:v>
                      </c:pt>
                      <c:pt idx="259">
                        <c:v>117.85425600000001</c:v>
                      </c:pt>
                      <c:pt idx="260">
                        <c:v>112.60339399999999</c:v>
                      </c:pt>
                      <c:pt idx="261">
                        <c:v>119.98046100000001</c:v>
                      </c:pt>
                      <c:pt idx="262">
                        <c:v>124.89296</c:v>
                      </c:pt>
                      <c:pt idx="263">
                        <c:v>129.32051100000001</c:v>
                      </c:pt>
                      <c:pt idx="264">
                        <c:v>133.144791</c:v>
                      </c:pt>
                      <c:pt idx="265">
                        <c:v>130.90632600000001</c:v>
                      </c:pt>
                      <c:pt idx="266">
                        <c:v>135.89369199999999</c:v>
                      </c:pt>
                      <c:pt idx="267">
                        <c:v>138.67202800000001</c:v>
                      </c:pt>
                      <c:pt idx="268">
                        <c:v>127.13928199999999</c:v>
                      </c:pt>
                      <c:pt idx="269">
                        <c:v>120.500946</c:v>
                      </c:pt>
                      <c:pt idx="270">
                        <c:v>120.655518</c:v>
                      </c:pt>
                      <c:pt idx="271">
                        <c:v>119.539253</c:v>
                      </c:pt>
                      <c:pt idx="272">
                        <c:v>118.33934000000001</c:v>
                      </c:pt>
                      <c:pt idx="273">
                        <c:v>117.09534499999999</c:v>
                      </c:pt>
                      <c:pt idx="274">
                        <c:v>124.25438699999999</c:v>
                      </c:pt>
                      <c:pt idx="275">
                        <c:v>128.97843900000001</c:v>
                      </c:pt>
                      <c:pt idx="276">
                        <c:v>132.73623699999999</c:v>
                      </c:pt>
                      <c:pt idx="277">
                        <c:v>125.426033</c:v>
                      </c:pt>
                      <c:pt idx="278">
                        <c:v>131.31205700000001</c:v>
                      </c:pt>
                      <c:pt idx="279">
                        <c:v>135.06057699999999</c:v>
                      </c:pt>
                      <c:pt idx="280">
                        <c:v>127.364189</c:v>
                      </c:pt>
                      <c:pt idx="281">
                        <c:v>123.035568</c:v>
                      </c:pt>
                      <c:pt idx="282">
                        <c:v>122.644188</c:v>
                      </c:pt>
                      <c:pt idx="283">
                        <c:v>121.609421</c:v>
                      </c:pt>
                      <c:pt idx="284">
                        <c:v>120.58721199999999</c:v>
                      </c:pt>
                      <c:pt idx="285">
                        <c:v>119.57054100000001</c:v>
                      </c:pt>
                      <c:pt idx="286">
                        <c:v>126.119247</c:v>
                      </c:pt>
                      <c:pt idx="287">
                        <c:v>127.29321299999999</c:v>
                      </c:pt>
                      <c:pt idx="288">
                        <c:v>132.10704000000001</c:v>
                      </c:pt>
                      <c:pt idx="289">
                        <c:v>135.40252699999999</c:v>
                      </c:pt>
                      <c:pt idx="290">
                        <c:v>138.65060399999999</c:v>
                      </c:pt>
                      <c:pt idx="291">
                        <c:v>140.91828899999999</c:v>
                      </c:pt>
                      <c:pt idx="292">
                        <c:v>112.227028</c:v>
                      </c:pt>
                      <c:pt idx="293">
                        <c:v>121.714088</c:v>
                      </c:pt>
                      <c:pt idx="294">
                        <c:v>119.914787</c:v>
                      </c:pt>
                      <c:pt idx="295">
                        <c:v>118.660873</c:v>
                      </c:pt>
                      <c:pt idx="296">
                        <c:v>117.485878</c:v>
                      </c:pt>
                      <c:pt idx="297">
                        <c:v>116.30785400000001</c:v>
                      </c:pt>
                      <c:pt idx="298">
                        <c:v>122.892929</c:v>
                      </c:pt>
                      <c:pt idx="299">
                        <c:v>127.427635</c:v>
                      </c:pt>
                      <c:pt idx="300">
                        <c:v>131.22189299999999</c:v>
                      </c:pt>
                      <c:pt idx="301">
                        <c:v>133.54051200000001</c:v>
                      </c:pt>
                      <c:pt idx="302">
                        <c:v>133.330444</c:v>
                      </c:pt>
                      <c:pt idx="303">
                        <c:v>136.11241100000001</c:v>
                      </c:pt>
                      <c:pt idx="304">
                        <c:v>139.31691000000001</c:v>
                      </c:pt>
                      <c:pt idx="305">
                        <c:v>113.99140199999999</c:v>
                      </c:pt>
                      <c:pt idx="306">
                        <c:v>116.39299</c:v>
                      </c:pt>
                      <c:pt idx="307">
                        <c:v>119.881828</c:v>
                      </c:pt>
                      <c:pt idx="308">
                        <c:v>116.775398</c:v>
                      </c:pt>
                      <c:pt idx="309">
                        <c:v>114.68770600000001</c:v>
                      </c:pt>
                      <c:pt idx="310">
                        <c:v>121.71545399999999</c:v>
                      </c:pt>
                      <c:pt idx="311">
                        <c:v>126.592812</c:v>
                      </c:pt>
                      <c:pt idx="312">
                        <c:v>130.62370300000001</c:v>
                      </c:pt>
                      <c:pt idx="313">
                        <c:v>132.835037</c:v>
                      </c:pt>
                      <c:pt idx="314">
                        <c:v>120.12674699999999</c:v>
                      </c:pt>
                      <c:pt idx="315">
                        <c:v>128.12397799999999</c:v>
                      </c:pt>
                      <c:pt idx="316">
                        <c:v>131.36459400000001</c:v>
                      </c:pt>
                      <c:pt idx="317">
                        <c:v>119.392899</c:v>
                      </c:pt>
                      <c:pt idx="318">
                        <c:v>121.425743</c:v>
                      </c:pt>
                      <c:pt idx="319">
                        <c:v>121.513283</c:v>
                      </c:pt>
                      <c:pt idx="320">
                        <c:v>121.345192</c:v>
                      </c:pt>
                      <c:pt idx="321">
                        <c:v>120.46051</c:v>
                      </c:pt>
                      <c:pt idx="322">
                        <c:v>120.382813</c:v>
                      </c:pt>
                      <c:pt idx="323">
                        <c:v>125.258881</c:v>
                      </c:pt>
                      <c:pt idx="324">
                        <c:v>129.42115799999999</c:v>
                      </c:pt>
                      <c:pt idx="325">
                        <c:v>129.99096700000001</c:v>
                      </c:pt>
                      <c:pt idx="326">
                        <c:v>133.17579699999999</c:v>
                      </c:pt>
                      <c:pt idx="327">
                        <c:v>133.46687299999999</c:v>
                      </c:pt>
                      <c:pt idx="328">
                        <c:v>131.366333</c:v>
                      </c:pt>
                      <c:pt idx="329">
                        <c:v>115.87751</c:v>
                      </c:pt>
                      <c:pt idx="330">
                        <c:v>115.23973100000001</c:v>
                      </c:pt>
                      <c:pt idx="331">
                        <c:v>112.914528</c:v>
                      </c:pt>
                      <c:pt idx="332">
                        <c:v>110.62557200000001</c:v>
                      </c:pt>
                      <c:pt idx="333">
                        <c:v>118.48131600000001</c:v>
                      </c:pt>
                      <c:pt idx="334">
                        <c:v>121.99704</c:v>
                      </c:pt>
                      <c:pt idx="335">
                        <c:v>126.68913999999999</c:v>
                      </c:pt>
                      <c:pt idx="336">
                        <c:v>130.382431</c:v>
                      </c:pt>
                      <c:pt idx="337">
                        <c:v>133.51220699999999</c:v>
                      </c:pt>
                      <c:pt idx="338">
                        <c:v>136.64671300000001</c:v>
                      </c:pt>
                      <c:pt idx="339">
                        <c:v>139.40718100000001</c:v>
                      </c:pt>
                      <c:pt idx="340">
                        <c:v>124.52259100000001</c:v>
                      </c:pt>
                      <c:pt idx="341">
                        <c:v>115.93122099999999</c:v>
                      </c:pt>
                      <c:pt idx="342">
                        <c:v>118.653931</c:v>
                      </c:pt>
                      <c:pt idx="343">
                        <c:v>118.87810500000001</c:v>
                      </c:pt>
                      <c:pt idx="344">
                        <c:v>124.355904</c:v>
                      </c:pt>
                      <c:pt idx="345">
                        <c:v>122.470016</c:v>
                      </c:pt>
                      <c:pt idx="346">
                        <c:v>122.355637</c:v>
                      </c:pt>
                      <c:pt idx="347">
                        <c:v>122.10034899999999</c:v>
                      </c:pt>
                      <c:pt idx="348">
                        <c:v>128.026566</c:v>
                      </c:pt>
                      <c:pt idx="349">
                        <c:v>131.708145</c:v>
                      </c:pt>
                      <c:pt idx="350">
                        <c:v>123.797798</c:v>
                      </c:pt>
                      <c:pt idx="351">
                        <c:v>129.54634100000001</c:v>
                      </c:pt>
                      <c:pt idx="352">
                        <c:v>122.511459</c:v>
                      </c:pt>
                      <c:pt idx="353">
                        <c:v>118.536118</c:v>
                      </c:pt>
                      <c:pt idx="354">
                        <c:v>118.129501</c:v>
                      </c:pt>
                      <c:pt idx="355">
                        <c:v>117.08515199999999</c:v>
                      </c:pt>
                      <c:pt idx="356">
                        <c:v>118.79209899999999</c:v>
                      </c:pt>
                      <c:pt idx="357">
                        <c:v>120.283852</c:v>
                      </c:pt>
                      <c:pt idx="358">
                        <c:v>117.859314</c:v>
                      </c:pt>
                      <c:pt idx="359">
                        <c:v>124.103737</c:v>
                      </c:pt>
                      <c:pt idx="360">
                        <c:v>128.314392</c:v>
                      </c:pt>
                      <c:pt idx="361">
                        <c:v>131.49292</c:v>
                      </c:pt>
                      <c:pt idx="362">
                        <c:v>133.95013399999999</c:v>
                      </c:pt>
                      <c:pt idx="363">
                        <c:v>136.48054500000001</c:v>
                      </c:pt>
                      <c:pt idx="364">
                        <c:v>122.60758199999999</c:v>
                      </c:pt>
                      <c:pt idx="365">
                        <c:v>114.593109</c:v>
                      </c:pt>
                      <c:pt idx="366">
                        <c:v>115.904999</c:v>
                      </c:pt>
                      <c:pt idx="367">
                        <c:v>115.29818</c:v>
                      </c:pt>
                      <c:pt idx="368">
                        <c:v>114.44948599999999</c:v>
                      </c:pt>
                      <c:pt idx="369">
                        <c:v>113.504036</c:v>
                      </c:pt>
                      <c:pt idx="370">
                        <c:v>120.306366</c:v>
                      </c:pt>
                      <c:pt idx="371">
                        <c:v>123.13163</c:v>
                      </c:pt>
                      <c:pt idx="372">
                        <c:v>127.32666</c:v>
                      </c:pt>
                      <c:pt idx="373">
                        <c:v>122.510452</c:v>
                      </c:pt>
                      <c:pt idx="374">
                        <c:v>127.77357499999999</c:v>
                      </c:pt>
                      <c:pt idx="375">
                        <c:v>123.72023</c:v>
                      </c:pt>
                      <c:pt idx="376">
                        <c:v>120.930634</c:v>
                      </c:pt>
                      <c:pt idx="377">
                        <c:v>118.883499</c:v>
                      </c:pt>
                      <c:pt idx="378">
                        <c:v>114.55558000000001</c:v>
                      </c:pt>
                      <c:pt idx="379">
                        <c:v>117.031944</c:v>
                      </c:pt>
                      <c:pt idx="380">
                        <c:v>116.632957</c:v>
                      </c:pt>
                      <c:pt idx="381">
                        <c:v>111.947464</c:v>
                      </c:pt>
                      <c:pt idx="382">
                        <c:v>119.05748</c:v>
                      </c:pt>
                      <c:pt idx="383">
                        <c:v>123.304108</c:v>
                      </c:pt>
                      <c:pt idx="384">
                        <c:v>127.188362</c:v>
                      </c:pt>
                      <c:pt idx="385">
                        <c:v>130.35907</c:v>
                      </c:pt>
                      <c:pt idx="386">
                        <c:v>133.16133099999999</c:v>
                      </c:pt>
                      <c:pt idx="387">
                        <c:v>124.60124999999999</c:v>
                      </c:pt>
                      <c:pt idx="388">
                        <c:v>119.61758399999999</c:v>
                      </c:pt>
                      <c:pt idx="389">
                        <c:v>115.811882</c:v>
                      </c:pt>
                      <c:pt idx="390">
                        <c:v>118.14930699999999</c:v>
                      </c:pt>
                      <c:pt idx="391">
                        <c:v>118.943062</c:v>
                      </c:pt>
                      <c:pt idx="392">
                        <c:v>119.40479999999999</c:v>
                      </c:pt>
                      <c:pt idx="393">
                        <c:v>123.923958</c:v>
                      </c:pt>
                      <c:pt idx="394">
                        <c:v>122.66403200000001</c:v>
                      </c:pt>
                      <c:pt idx="395">
                        <c:v>116.81100499999999</c:v>
                      </c:pt>
                      <c:pt idx="396">
                        <c:v>113.155472</c:v>
                      </c:pt>
                      <c:pt idx="397">
                        <c:v>119.77613100000001</c:v>
                      </c:pt>
                      <c:pt idx="398">
                        <c:v>123.589973</c:v>
                      </c:pt>
                      <c:pt idx="399">
                        <c:v>125.757423</c:v>
                      </c:pt>
                      <c:pt idx="400">
                        <c:v>115.8797</c:v>
                      </c:pt>
                      <c:pt idx="401">
                        <c:v>117.370087</c:v>
                      </c:pt>
                      <c:pt idx="402">
                        <c:v>108.872078</c:v>
                      </c:pt>
                      <c:pt idx="403">
                        <c:v>112.69483200000001</c:v>
                      </c:pt>
                      <c:pt idx="404">
                        <c:v>118.55482499999999</c:v>
                      </c:pt>
                      <c:pt idx="405">
                        <c:v>121.096024</c:v>
                      </c:pt>
                      <c:pt idx="406">
                        <c:v>125.14331799999999</c:v>
                      </c:pt>
                      <c:pt idx="407">
                        <c:v>116.999039</c:v>
                      </c:pt>
                      <c:pt idx="408">
                        <c:v>123.871628</c:v>
                      </c:pt>
                      <c:pt idx="409">
                        <c:v>113.811874</c:v>
                      </c:pt>
                      <c:pt idx="410">
                        <c:v>121.522499</c:v>
                      </c:pt>
                      <c:pt idx="411">
                        <c:v>124.998863</c:v>
                      </c:pt>
                      <c:pt idx="412">
                        <c:v>114.326691</c:v>
                      </c:pt>
                      <c:pt idx="413">
                        <c:v>118.41374999999999</c:v>
                      </c:pt>
                      <c:pt idx="414">
                        <c:v>113.41559599999999</c:v>
                      </c:pt>
                      <c:pt idx="415">
                        <c:v>110.209824</c:v>
                      </c:pt>
                      <c:pt idx="416">
                        <c:v>107.526573</c:v>
                      </c:pt>
                      <c:pt idx="417">
                        <c:v>113.79521200000001</c:v>
                      </c:pt>
                      <c:pt idx="418">
                        <c:v>118.294678</c:v>
                      </c:pt>
                      <c:pt idx="419">
                        <c:v>122.56632999999999</c:v>
                      </c:pt>
                      <c:pt idx="420">
                        <c:v>125.24694100000001</c:v>
                      </c:pt>
                      <c:pt idx="421">
                        <c:v>125.180367</c:v>
                      </c:pt>
                      <c:pt idx="422">
                        <c:v>128.89108300000001</c:v>
                      </c:pt>
                      <c:pt idx="423">
                        <c:v>132.07046500000001</c:v>
                      </c:pt>
                      <c:pt idx="424">
                        <c:v>119.95610000000001</c:v>
                      </c:pt>
                      <c:pt idx="425">
                        <c:v>113.15748600000001</c:v>
                      </c:pt>
                      <c:pt idx="426">
                        <c:v>108.910774</c:v>
                      </c:pt>
                      <c:pt idx="427">
                        <c:v>111.68341100000001</c:v>
                      </c:pt>
                      <c:pt idx="428">
                        <c:v>116.293694</c:v>
                      </c:pt>
                      <c:pt idx="429">
                        <c:v>108.691238</c:v>
                      </c:pt>
                      <c:pt idx="430">
                        <c:v>116.371399</c:v>
                      </c:pt>
                      <c:pt idx="431">
                        <c:v>121.116287</c:v>
                      </c:pt>
                      <c:pt idx="432">
                        <c:v>125.114265</c:v>
                      </c:pt>
                      <c:pt idx="433">
                        <c:v>128.13334699999999</c:v>
                      </c:pt>
                      <c:pt idx="434">
                        <c:v>125.384064</c:v>
                      </c:pt>
                      <c:pt idx="435">
                        <c:v>124.34719800000001</c:v>
                      </c:pt>
                      <c:pt idx="436">
                        <c:v>113.18336499999999</c:v>
                      </c:pt>
                      <c:pt idx="437">
                        <c:v>116.080383</c:v>
                      </c:pt>
                      <c:pt idx="438">
                        <c:v>113.47595200000001</c:v>
                      </c:pt>
                      <c:pt idx="439">
                        <c:v>111.53463000000001</c:v>
                      </c:pt>
                      <c:pt idx="440">
                        <c:v>111.19574</c:v>
                      </c:pt>
                      <c:pt idx="441">
                        <c:v>110.09309399999999</c:v>
                      </c:pt>
                      <c:pt idx="442">
                        <c:v>116.67890199999999</c:v>
                      </c:pt>
                      <c:pt idx="443">
                        <c:v>121.28469800000001</c:v>
                      </c:pt>
                      <c:pt idx="444">
                        <c:v>125.205856</c:v>
                      </c:pt>
                      <c:pt idx="445">
                        <c:v>127.373375</c:v>
                      </c:pt>
                      <c:pt idx="446">
                        <c:v>130.731323</c:v>
                      </c:pt>
                      <c:pt idx="447">
                        <c:v>133.727631</c:v>
                      </c:pt>
                      <c:pt idx="448">
                        <c:v>112.097206</c:v>
                      </c:pt>
                      <c:pt idx="449">
                        <c:v>113.776276</c:v>
                      </c:pt>
                      <c:pt idx="450">
                        <c:v>110.785027</c:v>
                      </c:pt>
                      <c:pt idx="451">
                        <c:v>108.141655</c:v>
                      </c:pt>
                      <c:pt idx="452">
                        <c:v>114.70217100000001</c:v>
                      </c:pt>
                      <c:pt idx="453">
                        <c:v>109.47230500000001</c:v>
                      </c:pt>
                      <c:pt idx="454">
                        <c:v>116.668526</c:v>
                      </c:pt>
                      <c:pt idx="455">
                        <c:v>121.196465</c:v>
                      </c:pt>
                      <c:pt idx="456">
                        <c:v>124.487343</c:v>
                      </c:pt>
                      <c:pt idx="457">
                        <c:v>127.065292</c:v>
                      </c:pt>
                      <c:pt idx="458">
                        <c:v>130.57811000000001</c:v>
                      </c:pt>
                      <c:pt idx="459">
                        <c:v>132.00932299999999</c:v>
                      </c:pt>
                      <c:pt idx="460">
                        <c:v>119.550583</c:v>
                      </c:pt>
                      <c:pt idx="461">
                        <c:v>112.393677</c:v>
                      </c:pt>
                      <c:pt idx="462">
                        <c:v>108.20901499999999</c:v>
                      </c:pt>
                      <c:pt idx="463">
                        <c:v>113.376244</c:v>
                      </c:pt>
                      <c:pt idx="464">
                        <c:v>106.71882600000001</c:v>
                      </c:pt>
                      <c:pt idx="465">
                        <c:v>113.54508199999999</c:v>
                      </c:pt>
                      <c:pt idx="466">
                        <c:v>117.156738</c:v>
                      </c:pt>
                      <c:pt idx="467">
                        <c:v>121.415047</c:v>
                      </c:pt>
                      <c:pt idx="468">
                        <c:v>125.452591</c:v>
                      </c:pt>
                      <c:pt idx="469">
                        <c:v>128.55987500000001</c:v>
                      </c:pt>
                      <c:pt idx="470">
                        <c:v>130.78346300000001</c:v>
                      </c:pt>
                      <c:pt idx="471">
                        <c:v>132.99740600000001</c:v>
                      </c:pt>
                      <c:pt idx="472">
                        <c:v>119.431786</c:v>
                      </c:pt>
                      <c:pt idx="473">
                        <c:v>111.692009</c:v>
                      </c:pt>
                      <c:pt idx="474">
                        <c:v>113.601906</c:v>
                      </c:pt>
                      <c:pt idx="475">
                        <c:v>113.478127</c:v>
                      </c:pt>
                      <c:pt idx="476">
                        <c:v>113.041374</c:v>
                      </c:pt>
                      <c:pt idx="477">
                        <c:v>112.479454</c:v>
                      </c:pt>
                      <c:pt idx="478">
                        <c:v>118.680595</c:v>
                      </c:pt>
                      <c:pt idx="479">
                        <c:v>118.825447</c:v>
                      </c:pt>
                      <c:pt idx="480">
                        <c:v>123.867661</c:v>
                      </c:pt>
                      <c:pt idx="481">
                        <c:v>127.19508399999999</c:v>
                      </c:pt>
                      <c:pt idx="482">
                        <c:v>130.54371599999999</c:v>
                      </c:pt>
                      <c:pt idx="483">
                        <c:v>122.07150300000001</c:v>
                      </c:pt>
                      <c:pt idx="484">
                        <c:v>117.21328</c:v>
                      </c:pt>
                      <c:pt idx="485">
                        <c:v>113.514633</c:v>
                      </c:pt>
                      <c:pt idx="486">
                        <c:v>112.839516</c:v>
                      </c:pt>
                      <c:pt idx="487">
                        <c:v>111.6082</c:v>
                      </c:pt>
                      <c:pt idx="488">
                        <c:v>110.38969400000001</c:v>
                      </c:pt>
                      <c:pt idx="489">
                        <c:v>109.153099</c:v>
                      </c:pt>
                      <c:pt idx="490">
                        <c:v>115.96286000000001</c:v>
                      </c:pt>
                      <c:pt idx="491">
                        <c:v>120.66065999999999</c:v>
                      </c:pt>
                      <c:pt idx="492">
                        <c:v>123.564125</c:v>
                      </c:pt>
                      <c:pt idx="493">
                        <c:v>125.123024</c:v>
                      </c:pt>
                      <c:pt idx="494">
                        <c:v>127.350281</c:v>
                      </c:pt>
                      <c:pt idx="495">
                        <c:v>129.03686500000001</c:v>
                      </c:pt>
                      <c:pt idx="496">
                        <c:v>129.130966</c:v>
                      </c:pt>
                      <c:pt idx="497">
                        <c:v>109.591705</c:v>
                      </c:pt>
                      <c:pt idx="498">
                        <c:v>109.547684</c:v>
                      </c:pt>
                      <c:pt idx="499">
                        <c:v>107.276115</c:v>
                      </c:pt>
                      <c:pt idx="500">
                        <c:v>110.794701</c:v>
                      </c:pt>
                      <c:pt idx="501">
                        <c:v>111.638222</c:v>
                      </c:pt>
                      <c:pt idx="502">
                        <c:v>115.418831</c:v>
                      </c:pt>
                      <c:pt idx="503">
                        <c:v>120.410583</c:v>
                      </c:pt>
                      <c:pt idx="504">
                        <c:v>121.98245199999999</c:v>
                      </c:pt>
                      <c:pt idx="505">
                        <c:v>124.824234</c:v>
                      </c:pt>
                      <c:pt idx="506">
                        <c:v>124.152733</c:v>
                      </c:pt>
                      <c:pt idx="507">
                        <c:v>115.80995900000001</c:v>
                      </c:pt>
                      <c:pt idx="508">
                        <c:v>114.221481</c:v>
                      </c:pt>
                      <c:pt idx="509">
                        <c:v>116.823402</c:v>
                      </c:pt>
                      <c:pt idx="510">
                        <c:v>111.79631000000001</c:v>
                      </c:pt>
                      <c:pt idx="511">
                        <c:v>108.50711099999999</c:v>
                      </c:pt>
                      <c:pt idx="512">
                        <c:v>105.762108</c:v>
                      </c:pt>
                      <c:pt idx="513">
                        <c:v>112.079987</c:v>
                      </c:pt>
                      <c:pt idx="514">
                        <c:v>116.94976800000001</c:v>
                      </c:pt>
                      <c:pt idx="515">
                        <c:v>120.55616000000001</c:v>
                      </c:pt>
                      <c:pt idx="516">
                        <c:v>124.27269</c:v>
                      </c:pt>
                      <c:pt idx="517">
                        <c:v>127.25901</c:v>
                      </c:pt>
                      <c:pt idx="518">
                        <c:v>130.19986</c:v>
                      </c:pt>
                      <c:pt idx="519">
                        <c:v>121.523552</c:v>
                      </c:pt>
                      <c:pt idx="520">
                        <c:v>116.521317</c:v>
                      </c:pt>
                      <c:pt idx="521">
                        <c:v>112.7248</c:v>
                      </c:pt>
                      <c:pt idx="522">
                        <c:v>110.788315</c:v>
                      </c:pt>
                      <c:pt idx="523">
                        <c:v>108.693687</c:v>
                      </c:pt>
                      <c:pt idx="524">
                        <c:v>106.75955999999999</c:v>
                      </c:pt>
                      <c:pt idx="525">
                        <c:v>110.311882</c:v>
                      </c:pt>
                      <c:pt idx="526">
                        <c:v>115.667091</c:v>
                      </c:pt>
                      <c:pt idx="527">
                        <c:v>119.604721</c:v>
                      </c:pt>
                      <c:pt idx="528">
                        <c:v>123.53538500000001</c:v>
                      </c:pt>
                      <c:pt idx="529">
                        <c:v>116.759094</c:v>
                      </c:pt>
                      <c:pt idx="530">
                        <c:v>123.076363</c:v>
                      </c:pt>
                      <c:pt idx="531">
                        <c:v>124.06849699999999</c:v>
                      </c:pt>
                      <c:pt idx="532">
                        <c:v>117.670197</c:v>
                      </c:pt>
                      <c:pt idx="533">
                        <c:v>114.022301</c:v>
                      </c:pt>
                      <c:pt idx="534">
                        <c:v>112.220108</c:v>
                      </c:pt>
                      <c:pt idx="535">
                        <c:v>110.344391</c:v>
                      </c:pt>
                      <c:pt idx="536">
                        <c:v>108.631615</c:v>
                      </c:pt>
                      <c:pt idx="537">
                        <c:v>114.940254</c:v>
                      </c:pt>
                      <c:pt idx="538">
                        <c:v>113.64782700000001</c:v>
                      </c:pt>
                      <c:pt idx="539">
                        <c:v>119.30925000000001</c:v>
                      </c:pt>
                      <c:pt idx="540">
                        <c:v>121.678772</c:v>
                      </c:pt>
                      <c:pt idx="541">
                        <c:v>125.406441</c:v>
                      </c:pt>
                      <c:pt idx="542">
                        <c:v>128.76260400000001</c:v>
                      </c:pt>
                      <c:pt idx="543">
                        <c:v>131.64801</c:v>
                      </c:pt>
                      <c:pt idx="544">
                        <c:v>103.38464399999999</c:v>
                      </c:pt>
                      <c:pt idx="545">
                        <c:v>113.792641</c:v>
                      </c:pt>
                      <c:pt idx="546">
                        <c:v>112.20027899999999</c:v>
                      </c:pt>
                      <c:pt idx="547">
                        <c:v>111.218056</c:v>
                      </c:pt>
                      <c:pt idx="548">
                        <c:v>113.29922500000001</c:v>
                      </c:pt>
                      <c:pt idx="549">
                        <c:v>116.22022200000001</c:v>
                      </c:pt>
                      <c:pt idx="550">
                        <c:v>113.47893500000001</c:v>
                      </c:pt>
                      <c:pt idx="551">
                        <c:v>116.570206</c:v>
                      </c:pt>
                      <c:pt idx="552">
                        <c:v>116.62254299999999</c:v>
                      </c:pt>
                      <c:pt idx="553">
                        <c:v>121.607292</c:v>
                      </c:pt>
                      <c:pt idx="554">
                        <c:v>125.287094</c:v>
                      </c:pt>
                      <c:pt idx="555">
                        <c:v>128.10681199999999</c:v>
                      </c:pt>
                      <c:pt idx="556">
                        <c:v>103.769447</c:v>
                      </c:pt>
                      <c:pt idx="557">
                        <c:v>113.428619</c:v>
                      </c:pt>
                      <c:pt idx="558">
                        <c:v>114.582787</c:v>
                      </c:pt>
                      <c:pt idx="559">
                        <c:v>118.070335</c:v>
                      </c:pt>
                      <c:pt idx="560">
                        <c:v>122.520996</c:v>
                      </c:pt>
                      <c:pt idx="561">
                        <c:v>101.26673099999999</c:v>
                      </c:pt>
                      <c:pt idx="562">
                        <c:v>110.154068</c:v>
                      </c:pt>
                      <c:pt idx="563">
                        <c:v>115.52720600000001</c:v>
                      </c:pt>
                      <c:pt idx="564">
                        <c:v>119.965599</c:v>
                      </c:pt>
                      <c:pt idx="565">
                        <c:v>120.444633</c:v>
                      </c:pt>
                      <c:pt idx="566">
                        <c:v>124.542496</c:v>
                      </c:pt>
                      <c:pt idx="567">
                        <c:v>112.982719</c:v>
                      </c:pt>
                      <c:pt idx="568">
                        <c:v>120.515739</c:v>
                      </c:pt>
                      <c:pt idx="569">
                        <c:v>110.131874</c:v>
                      </c:pt>
                      <c:pt idx="570">
                        <c:v>109.35084500000001</c:v>
                      </c:pt>
                      <c:pt idx="571">
                        <c:v>116.22364</c:v>
                      </c:pt>
                      <c:pt idx="572">
                        <c:v>110.52076700000001</c:v>
                      </c:pt>
                      <c:pt idx="573">
                        <c:v>108.60498</c:v>
                      </c:pt>
                      <c:pt idx="574">
                        <c:v>111.078316</c:v>
                      </c:pt>
                      <c:pt idx="575">
                        <c:v>116.731865</c:v>
                      </c:pt>
                      <c:pt idx="576">
                        <c:v>120.927483</c:v>
                      </c:pt>
                      <c:pt idx="577">
                        <c:v>124.28746</c:v>
                      </c:pt>
                      <c:pt idx="578">
                        <c:v>127.625175</c:v>
                      </c:pt>
                      <c:pt idx="579">
                        <c:v>130.328903</c:v>
                      </c:pt>
                      <c:pt idx="580">
                        <c:v>115.94911999999999</c:v>
                      </c:pt>
                      <c:pt idx="581">
                        <c:v>107.92074599999999</c:v>
                      </c:pt>
                      <c:pt idx="582">
                        <c:v>106.072273</c:v>
                      </c:pt>
                      <c:pt idx="583">
                        <c:v>103.443459</c:v>
                      </c:pt>
                      <c:pt idx="584">
                        <c:v>110.893028</c:v>
                      </c:pt>
                      <c:pt idx="585">
                        <c:v>106.616241</c:v>
                      </c:pt>
                      <c:pt idx="586">
                        <c:v>113.27655</c:v>
                      </c:pt>
                      <c:pt idx="587">
                        <c:v>117.79379299999999</c:v>
                      </c:pt>
                      <c:pt idx="588">
                        <c:v>121.92441599999999</c:v>
                      </c:pt>
                      <c:pt idx="589">
                        <c:v>125.25067900000001</c:v>
                      </c:pt>
                      <c:pt idx="590">
                        <c:v>128.57740799999999</c:v>
                      </c:pt>
                      <c:pt idx="591">
                        <c:v>130.67924500000001</c:v>
                      </c:pt>
                      <c:pt idx="592">
                        <c:v>120.343994</c:v>
                      </c:pt>
                      <c:pt idx="593">
                        <c:v>107.24408699999999</c:v>
                      </c:pt>
                      <c:pt idx="594">
                        <c:v>112.86855300000001</c:v>
                      </c:pt>
                      <c:pt idx="595">
                        <c:v>114.834816</c:v>
                      </c:pt>
                      <c:pt idx="596">
                        <c:v>98.099547999999999</c:v>
                      </c:pt>
                      <c:pt idx="597">
                        <c:v>108.05853999999999</c:v>
                      </c:pt>
                      <c:pt idx="598">
                        <c:v>113.555672</c:v>
                      </c:pt>
                      <c:pt idx="599">
                        <c:v>118.133865</c:v>
                      </c:pt>
                    </c:numCache>
                  </c:numRef>
                </c:yVal>
                <c:smooth val="0"/>
                <c:extLst>
                  <c:ext xmlns:c16="http://schemas.microsoft.com/office/drawing/2014/chart" uri="{C3380CC4-5D6E-409C-BE32-E72D297353CC}">
                    <c16:uniqueId val="{00000005-009A-47DF-A28E-677D145080FA}"/>
                  </c:ext>
                </c:extLst>
              </c15:ser>
            </c15:filteredScatterSeries>
            <c15:filteredScatterSeries>
              <c15:ser>
                <c:idx val="2"/>
                <c:order val="3"/>
                <c:tx>
                  <c:strRef>
                    <c:extLst xmlns:c15="http://schemas.microsoft.com/office/drawing/2012/chart">
                      <c:ext xmlns:c15="http://schemas.microsoft.com/office/drawing/2012/chart" uri="{02D57815-91ED-43cb-92C2-25804820EDAC}">
                        <c15:formulaRef>
                          <c15:sqref>'03N20W34G01'!$G$2</c15:sqref>
                        </c15:formulaRef>
                      </c:ext>
                    </c:extLst>
                    <c:strCache>
                      <c:ptCount val="1"/>
                      <c:pt idx="0">
                        <c:v>Reduced pumping with projects</c:v>
                      </c:pt>
                    </c:strCache>
                  </c:strRef>
                </c:tx>
                <c:spPr>
                  <a:ln w="19050" cap="rnd">
                    <a:solidFill>
                      <a:schemeClr val="accent4"/>
                    </a:solidFill>
                    <a:round/>
                  </a:ln>
                  <a:effectLst/>
                </c:spPr>
                <c:marker>
                  <c:symbol val="none"/>
                </c:marker>
                <c:xVal>
                  <c:numRef>
                    <c:extLst xmlns:c15="http://schemas.microsoft.com/office/drawing/2012/chart">
                      <c:ext xmlns:c15="http://schemas.microsoft.com/office/drawing/2012/chart" uri="{02D57815-91ED-43cb-92C2-25804820EDAC}">
                        <c15:formulaRef>
                          <c15:sqref>'03N20W34G01'!$A$3:$A$602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'03N20W34G01'!$G$3:$G$602</c15:sqref>
                        </c15:formulaRef>
                      </c:ext>
                    </c:extLst>
                    <c:numCache>
                      <c:formatCode>General</c:formatCode>
                      <c:ptCount val="600"/>
                      <c:pt idx="0">
                        <c:v>148.73049900000001</c:v>
                      </c:pt>
                      <c:pt idx="1">
                        <c:v>150.49818400000001</c:v>
                      </c:pt>
                      <c:pt idx="2">
                        <c:v>154.186813</c:v>
                      </c:pt>
                      <c:pt idx="3">
                        <c:v>146.831726</c:v>
                      </c:pt>
                      <c:pt idx="4">
                        <c:v>151.94752500000001</c:v>
                      </c:pt>
                      <c:pt idx="5">
                        <c:v>134.484253</c:v>
                      </c:pt>
                      <c:pt idx="6">
                        <c:v>141.68351699999999</c:v>
                      </c:pt>
                      <c:pt idx="7">
                        <c:v>144.449127</c:v>
                      </c:pt>
                      <c:pt idx="8">
                        <c:v>146.310181</c:v>
                      </c:pt>
                      <c:pt idx="9">
                        <c:v>129.02763400000001</c:v>
                      </c:pt>
                      <c:pt idx="10">
                        <c:v>140.00247200000001</c:v>
                      </c:pt>
                      <c:pt idx="11">
                        <c:v>142.04174800000001</c:v>
                      </c:pt>
                      <c:pt idx="12">
                        <c:v>147.308502</c:v>
                      </c:pt>
                      <c:pt idx="13">
                        <c:v>150.89691199999999</c:v>
                      </c:pt>
                      <c:pt idx="14">
                        <c:v>137.35737599999999</c:v>
                      </c:pt>
                      <c:pt idx="15">
                        <c:v>145.70893899999999</c:v>
                      </c:pt>
                      <c:pt idx="16">
                        <c:v>148.97273300000001</c:v>
                      </c:pt>
                      <c:pt idx="17">
                        <c:v>136.42073099999999</c:v>
                      </c:pt>
                      <c:pt idx="18">
                        <c:v>141.27423099999999</c:v>
                      </c:pt>
                      <c:pt idx="19">
                        <c:v>146.62335200000001</c:v>
                      </c:pt>
                      <c:pt idx="20">
                        <c:v>146.69802899999999</c:v>
                      </c:pt>
                      <c:pt idx="21">
                        <c:v>124.68264000000001</c:v>
                      </c:pt>
                      <c:pt idx="22">
                        <c:v>136.95815999999999</c:v>
                      </c:pt>
                      <c:pt idx="23">
                        <c:v>142.84635900000001</c:v>
                      </c:pt>
                      <c:pt idx="24">
                        <c:v>147.09556599999999</c:v>
                      </c:pt>
                      <c:pt idx="25">
                        <c:v>150.69747899999999</c:v>
                      </c:pt>
                      <c:pt idx="26">
                        <c:v>147.86943099999999</c:v>
                      </c:pt>
                      <c:pt idx="27">
                        <c:v>151.010559</c:v>
                      </c:pt>
                      <c:pt idx="28">
                        <c:v>137.13978599999999</c:v>
                      </c:pt>
                      <c:pt idx="29">
                        <c:v>136.85716199999999</c:v>
                      </c:pt>
                      <c:pt idx="30">
                        <c:v>135.25714099999999</c:v>
                      </c:pt>
                      <c:pt idx="31">
                        <c:v>133.56004300000001</c:v>
                      </c:pt>
                      <c:pt idx="32">
                        <c:v>137.49542199999999</c:v>
                      </c:pt>
                      <c:pt idx="33">
                        <c:v>140.044937</c:v>
                      </c:pt>
                      <c:pt idx="34">
                        <c:v>136.009491</c:v>
                      </c:pt>
                      <c:pt idx="35">
                        <c:v>142.502151</c:v>
                      </c:pt>
                      <c:pt idx="36">
                        <c:v>146.95616100000001</c:v>
                      </c:pt>
                      <c:pt idx="37">
                        <c:v>139.011368</c:v>
                      </c:pt>
                      <c:pt idx="38">
                        <c:v>142.84848</c:v>
                      </c:pt>
                      <c:pt idx="39">
                        <c:v>145.30171200000001</c:v>
                      </c:pt>
                      <c:pt idx="40">
                        <c:v>134.325424</c:v>
                      </c:pt>
                      <c:pt idx="41">
                        <c:v>140.69541899999999</c:v>
                      </c:pt>
                      <c:pt idx="42">
                        <c:v>135.94009399999999</c:v>
                      </c:pt>
                      <c:pt idx="43">
                        <c:v>140.029831</c:v>
                      </c:pt>
                      <c:pt idx="44">
                        <c:v>135.40036000000001</c:v>
                      </c:pt>
                      <c:pt idx="45">
                        <c:v>132.56134</c:v>
                      </c:pt>
                      <c:pt idx="46">
                        <c:v>137.99934400000001</c:v>
                      </c:pt>
                      <c:pt idx="47">
                        <c:v>143.173508</c:v>
                      </c:pt>
                      <c:pt idx="48">
                        <c:v>147.148605</c:v>
                      </c:pt>
                      <c:pt idx="49">
                        <c:v>150.18240399999999</c:v>
                      </c:pt>
                      <c:pt idx="50">
                        <c:v>139.844482</c:v>
                      </c:pt>
                      <c:pt idx="51">
                        <c:v>136.91319300000001</c:v>
                      </c:pt>
                      <c:pt idx="52">
                        <c:v>134.034561</c:v>
                      </c:pt>
                      <c:pt idx="53">
                        <c:v>140.64044200000001</c:v>
                      </c:pt>
                      <c:pt idx="54">
                        <c:v>131.69014000000001</c:v>
                      </c:pt>
                      <c:pt idx="55">
                        <c:v>126.36322800000001</c:v>
                      </c:pt>
                      <c:pt idx="56">
                        <c:v>128.85485800000001</c:v>
                      </c:pt>
                      <c:pt idx="57">
                        <c:v>135.734467</c:v>
                      </c:pt>
                      <c:pt idx="58">
                        <c:v>140.316574</c:v>
                      </c:pt>
                      <c:pt idx="59">
                        <c:v>144.252319</c:v>
                      </c:pt>
                      <c:pt idx="60">
                        <c:v>147.804947</c:v>
                      </c:pt>
                      <c:pt idx="61">
                        <c:v>150.26554899999999</c:v>
                      </c:pt>
                      <c:pt idx="62">
                        <c:v>153.325806</c:v>
                      </c:pt>
                      <c:pt idx="63">
                        <c:v>155.98464999999999</c:v>
                      </c:pt>
                      <c:pt idx="64">
                        <c:v>135.31637599999999</c:v>
                      </c:pt>
                      <c:pt idx="65">
                        <c:v>134.515625</c:v>
                      </c:pt>
                      <c:pt idx="66">
                        <c:v>130.19992099999999</c:v>
                      </c:pt>
                      <c:pt idx="67">
                        <c:v>135.818253</c:v>
                      </c:pt>
                      <c:pt idx="68">
                        <c:v>129.33406099999999</c:v>
                      </c:pt>
                      <c:pt idx="69">
                        <c:v>133.129456</c:v>
                      </c:pt>
                      <c:pt idx="70">
                        <c:v>138.61747700000001</c:v>
                      </c:pt>
                      <c:pt idx="71">
                        <c:v>142.829453</c:v>
                      </c:pt>
                      <c:pt idx="72">
                        <c:v>144.141266</c:v>
                      </c:pt>
                      <c:pt idx="73">
                        <c:v>148.20642100000001</c:v>
                      </c:pt>
                      <c:pt idx="74">
                        <c:v>150.07699600000001</c:v>
                      </c:pt>
                      <c:pt idx="75">
                        <c:v>152.879715</c:v>
                      </c:pt>
                      <c:pt idx="76">
                        <c:v>140.72546399999999</c:v>
                      </c:pt>
                      <c:pt idx="77">
                        <c:v>133.621307</c:v>
                      </c:pt>
                      <c:pt idx="78">
                        <c:v>138.375168</c:v>
                      </c:pt>
                      <c:pt idx="79">
                        <c:v>119.317497</c:v>
                      </c:pt>
                      <c:pt idx="80">
                        <c:v>127.436539</c:v>
                      </c:pt>
                      <c:pt idx="81">
                        <c:v>134.84704600000001</c:v>
                      </c:pt>
                      <c:pt idx="82">
                        <c:v>138.84359699999999</c:v>
                      </c:pt>
                      <c:pt idx="83">
                        <c:v>143.304337</c:v>
                      </c:pt>
                      <c:pt idx="84">
                        <c:v>146.962311</c:v>
                      </c:pt>
                      <c:pt idx="85">
                        <c:v>150.02319299999999</c:v>
                      </c:pt>
                      <c:pt idx="86">
                        <c:v>153.049194</c:v>
                      </c:pt>
                      <c:pt idx="87">
                        <c:v>147.31758099999999</c:v>
                      </c:pt>
                      <c:pt idx="88">
                        <c:v>138.89428699999999</c:v>
                      </c:pt>
                      <c:pt idx="89">
                        <c:v>134.82788099999999</c:v>
                      </c:pt>
                      <c:pt idx="90">
                        <c:v>141.26573200000001</c:v>
                      </c:pt>
                      <c:pt idx="91">
                        <c:v>144.57745399999999</c:v>
                      </c:pt>
                      <c:pt idx="92">
                        <c:v>147.05886799999999</c:v>
                      </c:pt>
                      <c:pt idx="93">
                        <c:v>130.154526</c:v>
                      </c:pt>
                      <c:pt idx="94">
                        <c:v>132.434448</c:v>
                      </c:pt>
                      <c:pt idx="95">
                        <c:v>140.18064899999999</c:v>
                      </c:pt>
                      <c:pt idx="96">
                        <c:v>143.78118900000001</c:v>
                      </c:pt>
                      <c:pt idx="97">
                        <c:v>147.52522300000001</c:v>
                      </c:pt>
                      <c:pt idx="98">
                        <c:v>151.04243500000001</c:v>
                      </c:pt>
                      <c:pt idx="99">
                        <c:v>151.43356299999999</c:v>
                      </c:pt>
                      <c:pt idx="100">
                        <c:v>148.59982299999999</c:v>
                      </c:pt>
                      <c:pt idx="101">
                        <c:v>129.80342099999999</c:v>
                      </c:pt>
                      <c:pt idx="102">
                        <c:v>134.14482100000001</c:v>
                      </c:pt>
                      <c:pt idx="103">
                        <c:v>134.69468699999999</c:v>
                      </c:pt>
                      <c:pt idx="104">
                        <c:v>139.83517499999999</c:v>
                      </c:pt>
                      <c:pt idx="105">
                        <c:v>136.96603400000001</c:v>
                      </c:pt>
                      <c:pt idx="106">
                        <c:v>132.86201500000001</c:v>
                      </c:pt>
                      <c:pt idx="107">
                        <c:v>140.58926400000001</c:v>
                      </c:pt>
                      <c:pt idx="108">
                        <c:v>145.002701</c:v>
                      </c:pt>
                      <c:pt idx="109">
                        <c:v>147.909851</c:v>
                      </c:pt>
                      <c:pt idx="110">
                        <c:v>151.10133400000001</c:v>
                      </c:pt>
                      <c:pt idx="111">
                        <c:v>152.61123699999999</c:v>
                      </c:pt>
                      <c:pt idx="112">
                        <c:v>137.58786000000001</c:v>
                      </c:pt>
                      <c:pt idx="113">
                        <c:v>133.06852699999999</c:v>
                      </c:pt>
                      <c:pt idx="114">
                        <c:v>130.33346599999999</c:v>
                      </c:pt>
                      <c:pt idx="115">
                        <c:v>127.388672</c:v>
                      </c:pt>
                      <c:pt idx="116">
                        <c:v>135.92987099999999</c:v>
                      </c:pt>
                      <c:pt idx="117">
                        <c:v>134.145081</c:v>
                      </c:pt>
                      <c:pt idx="118">
                        <c:v>137.32264699999999</c:v>
                      </c:pt>
                      <c:pt idx="119">
                        <c:v>141.92164600000001</c:v>
                      </c:pt>
                      <c:pt idx="120">
                        <c:v>146.058044</c:v>
                      </c:pt>
                      <c:pt idx="121">
                        <c:v>149.30502300000001</c:v>
                      </c:pt>
                      <c:pt idx="122">
                        <c:v>150.98559599999999</c:v>
                      </c:pt>
                      <c:pt idx="123">
                        <c:v>154.009613</c:v>
                      </c:pt>
                      <c:pt idx="124">
                        <c:v>140.62640400000001</c:v>
                      </c:pt>
                      <c:pt idx="125">
                        <c:v>132.78143299999999</c:v>
                      </c:pt>
                      <c:pt idx="126">
                        <c:v>132.85493500000001</c:v>
                      </c:pt>
                      <c:pt idx="127">
                        <c:v>131.464203</c:v>
                      </c:pt>
                      <c:pt idx="128">
                        <c:v>129.98994400000001</c:v>
                      </c:pt>
                      <c:pt idx="129">
                        <c:v>137.56689499999999</c:v>
                      </c:pt>
                      <c:pt idx="130">
                        <c:v>136.761078</c:v>
                      </c:pt>
                      <c:pt idx="131">
                        <c:v>142.61257900000001</c:v>
                      </c:pt>
                      <c:pt idx="132">
                        <c:v>146.44863900000001</c:v>
                      </c:pt>
                      <c:pt idx="133">
                        <c:v>149.58732599999999</c:v>
                      </c:pt>
                      <c:pt idx="134">
                        <c:v>152.698578</c:v>
                      </c:pt>
                      <c:pt idx="135">
                        <c:v>155.18182400000001</c:v>
                      </c:pt>
                      <c:pt idx="136">
                        <c:v>156.112976</c:v>
                      </c:pt>
                      <c:pt idx="137">
                        <c:v>128.24142499999999</c:v>
                      </c:pt>
                      <c:pt idx="138">
                        <c:v>132.51623499999999</c:v>
                      </c:pt>
                      <c:pt idx="139">
                        <c:v>132.15669299999999</c:v>
                      </c:pt>
                      <c:pt idx="140">
                        <c:v>131.25019800000001</c:v>
                      </c:pt>
                      <c:pt idx="141">
                        <c:v>138.71627799999999</c:v>
                      </c:pt>
                      <c:pt idx="142">
                        <c:v>136.40278599999999</c:v>
                      </c:pt>
                      <c:pt idx="143">
                        <c:v>142.737289</c:v>
                      </c:pt>
                      <c:pt idx="144">
                        <c:v>145.666763</c:v>
                      </c:pt>
                      <c:pt idx="145">
                        <c:v>148.13063</c:v>
                      </c:pt>
                      <c:pt idx="146">
                        <c:v>151.44107099999999</c:v>
                      </c:pt>
                      <c:pt idx="147">
                        <c:v>154.35510300000001</c:v>
                      </c:pt>
                      <c:pt idx="148">
                        <c:v>141.64970400000001</c:v>
                      </c:pt>
                      <c:pt idx="149">
                        <c:v>134.24671900000001</c:v>
                      </c:pt>
                      <c:pt idx="150">
                        <c:v>131.10252399999999</c:v>
                      </c:pt>
                      <c:pt idx="151">
                        <c:v>136.47555500000001</c:v>
                      </c:pt>
                      <c:pt idx="152">
                        <c:v>130.40142800000001</c:v>
                      </c:pt>
                      <c:pt idx="153">
                        <c:v>138.019836</c:v>
                      </c:pt>
                      <c:pt idx="154">
                        <c:v>138.45709199999999</c:v>
                      </c:pt>
                      <c:pt idx="155">
                        <c:v>143.49588</c:v>
                      </c:pt>
                      <c:pt idx="156">
                        <c:v>147.539536</c:v>
                      </c:pt>
                      <c:pt idx="157">
                        <c:v>150.47479200000001</c:v>
                      </c:pt>
                      <c:pt idx="158">
                        <c:v>153.52084400000001</c:v>
                      </c:pt>
                      <c:pt idx="159">
                        <c:v>155.202698</c:v>
                      </c:pt>
                      <c:pt idx="160">
                        <c:v>141.87597700000001</c:v>
                      </c:pt>
                      <c:pt idx="161">
                        <c:v>133.96191400000001</c:v>
                      </c:pt>
                      <c:pt idx="162">
                        <c:v>134.580826</c:v>
                      </c:pt>
                      <c:pt idx="163">
                        <c:v>133.523087</c:v>
                      </c:pt>
                      <c:pt idx="164">
                        <c:v>132.32281499999999</c:v>
                      </c:pt>
                      <c:pt idx="165">
                        <c:v>136.32763700000001</c:v>
                      </c:pt>
                      <c:pt idx="166">
                        <c:v>138.42802399999999</c:v>
                      </c:pt>
                      <c:pt idx="167">
                        <c:v>143.79922500000001</c:v>
                      </c:pt>
                      <c:pt idx="168">
                        <c:v>147.18742399999999</c:v>
                      </c:pt>
                      <c:pt idx="169">
                        <c:v>150.54306</c:v>
                      </c:pt>
                      <c:pt idx="170">
                        <c:v>153.453934</c:v>
                      </c:pt>
                      <c:pt idx="171">
                        <c:v>154.96814000000001</c:v>
                      </c:pt>
                      <c:pt idx="172">
                        <c:v>142.15348800000001</c:v>
                      </c:pt>
                      <c:pt idx="173">
                        <c:v>134.532364</c:v>
                      </c:pt>
                      <c:pt idx="174">
                        <c:v>135.59497099999999</c:v>
                      </c:pt>
                      <c:pt idx="175">
                        <c:v>134.885178</c:v>
                      </c:pt>
                      <c:pt idx="176">
                        <c:v>133.98126199999999</c:v>
                      </c:pt>
                      <c:pt idx="177">
                        <c:v>133.00535600000001</c:v>
                      </c:pt>
                      <c:pt idx="178">
                        <c:v>140.04925499999999</c:v>
                      </c:pt>
                      <c:pt idx="179">
                        <c:v>144.030396</c:v>
                      </c:pt>
                      <c:pt idx="180">
                        <c:v>141.35273699999999</c:v>
                      </c:pt>
                      <c:pt idx="181">
                        <c:v>146.562195</c:v>
                      </c:pt>
                      <c:pt idx="182">
                        <c:v>150.330872</c:v>
                      </c:pt>
                      <c:pt idx="183">
                        <c:v>140.060699</c:v>
                      </c:pt>
                      <c:pt idx="184">
                        <c:v>140.93524199999999</c:v>
                      </c:pt>
                      <c:pt idx="185">
                        <c:v>140.58725000000001</c:v>
                      </c:pt>
                      <c:pt idx="186">
                        <c:v>145.522156</c:v>
                      </c:pt>
                      <c:pt idx="187">
                        <c:v>119.192581</c:v>
                      </c:pt>
                      <c:pt idx="188">
                        <c:v>131.52188100000001</c:v>
                      </c:pt>
                      <c:pt idx="189">
                        <c:v>137.93847700000001</c:v>
                      </c:pt>
                      <c:pt idx="190">
                        <c:v>142.14948999999999</c:v>
                      </c:pt>
                      <c:pt idx="191">
                        <c:v>146.15206900000001</c:v>
                      </c:pt>
                      <c:pt idx="192">
                        <c:v>146.37951699999999</c:v>
                      </c:pt>
                      <c:pt idx="193">
                        <c:v>149.57576</c:v>
                      </c:pt>
                      <c:pt idx="194">
                        <c:v>152.849335</c:v>
                      </c:pt>
                      <c:pt idx="195">
                        <c:v>154.48387099999999</c:v>
                      </c:pt>
                      <c:pt idx="196">
                        <c:v>143.43061800000001</c:v>
                      </c:pt>
                      <c:pt idx="197">
                        <c:v>136.90550200000001</c:v>
                      </c:pt>
                      <c:pt idx="198">
                        <c:v>135.08369400000001</c:v>
                      </c:pt>
                      <c:pt idx="199">
                        <c:v>132.697723</c:v>
                      </c:pt>
                      <c:pt idx="200">
                        <c:v>130.48262</c:v>
                      </c:pt>
                      <c:pt idx="201">
                        <c:v>136.370758</c:v>
                      </c:pt>
                      <c:pt idx="202">
                        <c:v>141.7509</c:v>
                      </c:pt>
                      <c:pt idx="203">
                        <c:v>145.779785</c:v>
                      </c:pt>
                      <c:pt idx="204">
                        <c:v>148.61515800000001</c:v>
                      </c:pt>
                      <c:pt idx="205">
                        <c:v>150.22151199999999</c:v>
                      </c:pt>
                      <c:pt idx="206">
                        <c:v>153.53050200000001</c:v>
                      </c:pt>
                      <c:pt idx="207">
                        <c:v>140.76823400000001</c:v>
                      </c:pt>
                      <c:pt idx="208">
                        <c:v>140.52822900000001</c:v>
                      </c:pt>
                      <c:pt idx="209">
                        <c:v>140.86599699999999</c:v>
                      </c:pt>
                      <c:pt idx="210">
                        <c:v>138.767471</c:v>
                      </c:pt>
                      <c:pt idx="211">
                        <c:v>141.97409099999999</c:v>
                      </c:pt>
                      <c:pt idx="212">
                        <c:v>139.000092</c:v>
                      </c:pt>
                      <c:pt idx="213">
                        <c:v>140.973434</c:v>
                      </c:pt>
                      <c:pt idx="214">
                        <c:v>138.22778299999999</c:v>
                      </c:pt>
                      <c:pt idx="215">
                        <c:v>144.46554599999999</c:v>
                      </c:pt>
                      <c:pt idx="216">
                        <c:v>135.91992200000001</c:v>
                      </c:pt>
                      <c:pt idx="217">
                        <c:v>142.524689</c:v>
                      </c:pt>
                      <c:pt idx="218">
                        <c:v>146.917236</c:v>
                      </c:pt>
                      <c:pt idx="219">
                        <c:v>149.692566</c:v>
                      </c:pt>
                      <c:pt idx="220">
                        <c:v>140.35391200000001</c:v>
                      </c:pt>
                      <c:pt idx="221">
                        <c:v>141.404526</c:v>
                      </c:pt>
                      <c:pt idx="222">
                        <c:v>141.26774599999999</c:v>
                      </c:pt>
                      <c:pt idx="223">
                        <c:v>141.000595</c:v>
                      </c:pt>
                      <c:pt idx="224">
                        <c:v>140.71978799999999</c:v>
                      </c:pt>
                      <c:pt idx="225">
                        <c:v>138.00250199999999</c:v>
                      </c:pt>
                      <c:pt idx="226">
                        <c:v>138.54892000000001</c:v>
                      </c:pt>
                      <c:pt idx="227">
                        <c:v>144.55967699999999</c:v>
                      </c:pt>
                      <c:pt idx="228">
                        <c:v>148.512924</c:v>
                      </c:pt>
                      <c:pt idx="229">
                        <c:v>151.37181100000001</c:v>
                      </c:pt>
                      <c:pt idx="230">
                        <c:v>154.349121</c:v>
                      </c:pt>
                      <c:pt idx="231">
                        <c:v>142.63580300000001</c:v>
                      </c:pt>
                      <c:pt idx="232">
                        <c:v>149.857956</c:v>
                      </c:pt>
                      <c:pt idx="233">
                        <c:v>136.406387</c:v>
                      </c:pt>
                      <c:pt idx="234">
                        <c:v>137.285965</c:v>
                      </c:pt>
                      <c:pt idx="235">
                        <c:v>136.372635</c:v>
                      </c:pt>
                      <c:pt idx="236">
                        <c:v>135.325073</c:v>
                      </c:pt>
                      <c:pt idx="237">
                        <c:v>134.23753400000001</c:v>
                      </c:pt>
                      <c:pt idx="238">
                        <c:v>140.69636499999999</c:v>
                      </c:pt>
                      <c:pt idx="239">
                        <c:v>145.131134</c:v>
                      </c:pt>
                      <c:pt idx="240">
                        <c:v>148.83358799999999</c:v>
                      </c:pt>
                      <c:pt idx="241">
                        <c:v>151.76808199999999</c:v>
                      </c:pt>
                      <c:pt idx="242">
                        <c:v>154.642822</c:v>
                      </c:pt>
                      <c:pt idx="243">
                        <c:v>157.15739400000001</c:v>
                      </c:pt>
                      <c:pt idx="244">
                        <c:v>157.090057</c:v>
                      </c:pt>
                      <c:pt idx="245">
                        <c:v>130.53735399999999</c:v>
                      </c:pt>
                      <c:pt idx="246">
                        <c:v>131.175568</c:v>
                      </c:pt>
                      <c:pt idx="247">
                        <c:v>128.547607</c:v>
                      </c:pt>
                      <c:pt idx="248">
                        <c:v>135.085419</c:v>
                      </c:pt>
                      <c:pt idx="249">
                        <c:v>138.10502600000001</c:v>
                      </c:pt>
                      <c:pt idx="250">
                        <c:v>142.485321</c:v>
                      </c:pt>
                      <c:pt idx="251">
                        <c:v>143.95845</c:v>
                      </c:pt>
                      <c:pt idx="252">
                        <c:v>148.18846099999999</c:v>
                      </c:pt>
                      <c:pt idx="253">
                        <c:v>150.651276</c:v>
                      </c:pt>
                      <c:pt idx="254">
                        <c:v>153.14851400000001</c:v>
                      </c:pt>
                      <c:pt idx="255">
                        <c:v>155.55017100000001</c:v>
                      </c:pt>
                      <c:pt idx="256">
                        <c:v>142.87060500000001</c:v>
                      </c:pt>
                      <c:pt idx="257">
                        <c:v>135.42349200000001</c:v>
                      </c:pt>
                      <c:pt idx="258">
                        <c:v>132.277725</c:v>
                      </c:pt>
                      <c:pt idx="259">
                        <c:v>134.34828200000001</c:v>
                      </c:pt>
                      <c:pt idx="260">
                        <c:v>129.38767999999999</c:v>
                      </c:pt>
                      <c:pt idx="261">
                        <c:v>136.64183</c:v>
                      </c:pt>
                      <c:pt idx="262">
                        <c:v>141.24913000000001</c:v>
                      </c:pt>
                      <c:pt idx="263">
                        <c:v>145.37828099999999</c:v>
                      </c:pt>
                      <c:pt idx="264">
                        <c:v>148.944931</c:v>
                      </c:pt>
                      <c:pt idx="265">
                        <c:v>146.907623</c:v>
                      </c:pt>
                      <c:pt idx="266">
                        <c:v>151.54315199999999</c:v>
                      </c:pt>
                      <c:pt idx="267">
                        <c:v>154.12321499999999</c:v>
                      </c:pt>
                      <c:pt idx="268">
                        <c:v>143.50010700000001</c:v>
                      </c:pt>
                      <c:pt idx="269">
                        <c:v>137.343842</c:v>
                      </c:pt>
                      <c:pt idx="270">
                        <c:v>137.528885</c:v>
                      </c:pt>
                      <c:pt idx="271">
                        <c:v>136.537048</c:v>
                      </c:pt>
                      <c:pt idx="272">
                        <c:v>135.466339</c:v>
                      </c:pt>
                      <c:pt idx="273">
                        <c:v>134.36402899999999</c:v>
                      </c:pt>
                      <c:pt idx="274">
                        <c:v>141.20199600000001</c:v>
                      </c:pt>
                      <c:pt idx="275">
                        <c:v>145.60670500000001</c:v>
                      </c:pt>
                      <c:pt idx="276">
                        <c:v>149.10817</c:v>
                      </c:pt>
                      <c:pt idx="277">
                        <c:v>142.36586</c:v>
                      </c:pt>
                      <c:pt idx="278">
                        <c:v>147.85237100000001</c:v>
                      </c:pt>
                      <c:pt idx="279">
                        <c:v>151.35966500000001</c:v>
                      </c:pt>
                      <c:pt idx="280">
                        <c:v>144.273224</c:v>
                      </c:pt>
                      <c:pt idx="281">
                        <c:v>140.28616299999999</c:v>
                      </c:pt>
                      <c:pt idx="282">
                        <c:v>139.971497</c:v>
                      </c:pt>
                      <c:pt idx="283">
                        <c:v>139.06366</c:v>
                      </c:pt>
                      <c:pt idx="284">
                        <c:v>138.171829</c:v>
                      </c:pt>
                      <c:pt idx="285">
                        <c:v>137.28533899999999</c:v>
                      </c:pt>
                      <c:pt idx="286">
                        <c:v>143.49653599999999</c:v>
                      </c:pt>
                      <c:pt idx="287">
                        <c:v>144.629242</c:v>
                      </c:pt>
                      <c:pt idx="288">
                        <c:v>149.13597100000001</c:v>
                      </c:pt>
                      <c:pt idx="289">
                        <c:v>152.22318999999999</c:v>
                      </c:pt>
                      <c:pt idx="290">
                        <c:v>155.24598700000001</c:v>
                      </c:pt>
                      <c:pt idx="291">
                        <c:v>157.362976</c:v>
                      </c:pt>
                      <c:pt idx="292">
                        <c:v>130.64540099999999</c:v>
                      </c:pt>
                      <c:pt idx="293">
                        <c:v>139.690079</c:v>
                      </c:pt>
                      <c:pt idx="294">
                        <c:v>137.991165</c:v>
                      </c:pt>
                      <c:pt idx="295">
                        <c:v>136.85093699999999</c:v>
                      </c:pt>
                      <c:pt idx="296">
                        <c:v>135.79956100000001</c:v>
                      </c:pt>
                      <c:pt idx="297">
                        <c:v>134.745926</c:v>
                      </c:pt>
                      <c:pt idx="298">
                        <c:v>141.089417</c:v>
                      </c:pt>
                      <c:pt idx="299">
                        <c:v>145.32330300000001</c:v>
                      </c:pt>
                      <c:pt idx="300">
                        <c:v>148.862717</c:v>
                      </c:pt>
                      <c:pt idx="301">
                        <c:v>151.03088399999999</c:v>
                      </c:pt>
                      <c:pt idx="302">
                        <c:v>150.86326600000001</c:v>
                      </c:pt>
                      <c:pt idx="303">
                        <c:v>153.46270799999999</c:v>
                      </c:pt>
                      <c:pt idx="304">
                        <c:v>156.448318</c:v>
                      </c:pt>
                      <c:pt idx="305">
                        <c:v>132.88485700000001</c:v>
                      </c:pt>
                      <c:pt idx="306">
                        <c:v>135.176895</c:v>
                      </c:pt>
                      <c:pt idx="307">
                        <c:v>138.56712300000001</c:v>
                      </c:pt>
                      <c:pt idx="308">
                        <c:v>135.648132</c:v>
                      </c:pt>
                      <c:pt idx="309">
                        <c:v>133.704071</c:v>
                      </c:pt>
                      <c:pt idx="310">
                        <c:v>140.555984</c:v>
                      </c:pt>
                      <c:pt idx="311">
                        <c:v>145.10124200000001</c:v>
                      </c:pt>
                      <c:pt idx="312">
                        <c:v>148.856537</c:v>
                      </c:pt>
                      <c:pt idx="313">
                        <c:v>150.91963200000001</c:v>
                      </c:pt>
                      <c:pt idx="314">
                        <c:v>139.11288500000001</c:v>
                      </c:pt>
                      <c:pt idx="315">
                        <c:v>146.60256999999999</c:v>
                      </c:pt>
                      <c:pt idx="316">
                        <c:v>149.63661200000001</c:v>
                      </c:pt>
                      <c:pt idx="317">
                        <c:v>138.50581399999999</c:v>
                      </c:pt>
                      <c:pt idx="318">
                        <c:v>140.44811999999999</c:v>
                      </c:pt>
                      <c:pt idx="319">
                        <c:v>140.58068800000001</c:v>
                      </c:pt>
                      <c:pt idx="320">
                        <c:v>140.47297699999999</c:v>
                      </c:pt>
                      <c:pt idx="321">
                        <c:v>139.69342</c:v>
                      </c:pt>
                      <c:pt idx="322">
                        <c:v>139.67600999999999</c:v>
                      </c:pt>
                      <c:pt idx="323">
                        <c:v>144.311249</c:v>
                      </c:pt>
                      <c:pt idx="324">
                        <c:v>148.21920800000001</c:v>
                      </c:pt>
                      <c:pt idx="325">
                        <c:v>148.76945499999999</c:v>
                      </c:pt>
                      <c:pt idx="326">
                        <c:v>151.747849</c:v>
                      </c:pt>
                      <c:pt idx="327">
                        <c:v>152.04361</c:v>
                      </c:pt>
                      <c:pt idx="328">
                        <c:v>150.113495</c:v>
                      </c:pt>
                      <c:pt idx="329">
                        <c:v>135.63708500000001</c:v>
                      </c:pt>
                      <c:pt idx="330">
                        <c:v>135.03671299999999</c:v>
                      </c:pt>
                      <c:pt idx="331">
                        <c:v>132.86412000000001</c:v>
                      </c:pt>
                      <c:pt idx="332">
                        <c:v>130.73619099999999</c:v>
                      </c:pt>
                      <c:pt idx="333">
                        <c:v>138.57060200000001</c:v>
                      </c:pt>
                      <c:pt idx="334">
                        <c:v>141.83251999999999</c:v>
                      </c:pt>
                      <c:pt idx="335">
                        <c:v>146.19854699999999</c:v>
                      </c:pt>
                      <c:pt idx="336">
                        <c:v>149.63526899999999</c:v>
                      </c:pt>
                      <c:pt idx="337">
                        <c:v>152.539795</c:v>
                      </c:pt>
                      <c:pt idx="338">
                        <c:v>155.44825700000001</c:v>
                      </c:pt>
                      <c:pt idx="339">
                        <c:v>158.001801</c:v>
                      </c:pt>
                      <c:pt idx="340">
                        <c:v>144.17327900000001</c:v>
                      </c:pt>
                      <c:pt idx="341">
                        <c:v>136.03976399999999</c:v>
                      </c:pt>
                      <c:pt idx="342">
                        <c:v>138.66471899999999</c:v>
                      </c:pt>
                      <c:pt idx="343">
                        <c:v>138.90643299999999</c:v>
                      </c:pt>
                      <c:pt idx="344">
                        <c:v>144.107147</c:v>
                      </c:pt>
                      <c:pt idx="345">
                        <c:v>142.34478799999999</c:v>
                      </c:pt>
                      <c:pt idx="346">
                        <c:v>142.26525899999999</c:v>
                      </c:pt>
                      <c:pt idx="347">
                        <c:v>142.06227100000001</c:v>
                      </c:pt>
                      <c:pt idx="348">
                        <c:v>147.648178</c:v>
                      </c:pt>
                      <c:pt idx="349">
                        <c:v>151.089203</c:v>
                      </c:pt>
                      <c:pt idx="350">
                        <c:v>143.74577300000001</c:v>
                      </c:pt>
                      <c:pt idx="351">
                        <c:v>149.123932</c:v>
                      </c:pt>
                      <c:pt idx="352">
                        <c:v>142.58673099999999</c:v>
                      </c:pt>
                      <c:pt idx="353">
                        <c:v>138.86646999999999</c:v>
                      </c:pt>
                      <c:pt idx="354">
                        <c:v>138.53576699999999</c:v>
                      </c:pt>
                      <c:pt idx="355">
                        <c:v>137.60694899999999</c:v>
                      </c:pt>
                      <c:pt idx="356">
                        <c:v>139.31570400000001</c:v>
                      </c:pt>
                      <c:pt idx="357">
                        <c:v>140.781769</c:v>
                      </c:pt>
                      <c:pt idx="358">
                        <c:v>138.512451</c:v>
                      </c:pt>
                      <c:pt idx="359">
                        <c:v>144.491623</c:v>
                      </c:pt>
                      <c:pt idx="360">
                        <c:v>148.44523599999999</c:v>
                      </c:pt>
                      <c:pt idx="361">
                        <c:v>151.417755</c:v>
                      </c:pt>
                      <c:pt idx="362">
                        <c:v>153.72856100000001</c:v>
                      </c:pt>
                      <c:pt idx="363">
                        <c:v>156.10690299999999</c:v>
                      </c:pt>
                      <c:pt idx="364">
                        <c:v>143.21627799999999</c:v>
                      </c:pt>
                      <c:pt idx="365">
                        <c:v>135.596878</c:v>
                      </c:pt>
                      <c:pt idx="366">
                        <c:v>136.95050000000001</c:v>
                      </c:pt>
                      <c:pt idx="367">
                        <c:v>136.43786600000001</c:v>
                      </c:pt>
                      <c:pt idx="368">
                        <c:v>135.69206199999999</c:v>
                      </c:pt>
                      <c:pt idx="369">
                        <c:v>134.85960399999999</c:v>
                      </c:pt>
                      <c:pt idx="370">
                        <c:v>141.55668600000001</c:v>
                      </c:pt>
                      <c:pt idx="371">
                        <c:v>144.17211900000001</c:v>
                      </c:pt>
                      <c:pt idx="372">
                        <c:v>148.10871900000001</c:v>
                      </c:pt>
                      <c:pt idx="373">
                        <c:v>143.60968</c:v>
                      </c:pt>
                      <c:pt idx="374">
                        <c:v>148.57861299999999</c:v>
                      </c:pt>
                      <c:pt idx="375">
                        <c:v>144.821136</c:v>
                      </c:pt>
                      <c:pt idx="376">
                        <c:v>142.23381000000001</c:v>
                      </c:pt>
                      <c:pt idx="377">
                        <c:v>140.346329</c:v>
                      </c:pt>
                      <c:pt idx="378">
                        <c:v>136.243225</c:v>
                      </c:pt>
                      <c:pt idx="379">
                        <c:v>138.783478</c:v>
                      </c:pt>
                      <c:pt idx="380">
                        <c:v>138.447937</c:v>
                      </c:pt>
                      <c:pt idx="381">
                        <c:v>133.926208</c:v>
                      </c:pt>
                      <c:pt idx="382">
                        <c:v>141.04409799999999</c:v>
                      </c:pt>
                      <c:pt idx="383">
                        <c:v>145.02435299999999</c:v>
                      </c:pt>
                      <c:pt idx="384">
                        <c:v>148.66378800000001</c:v>
                      </c:pt>
                      <c:pt idx="385">
                        <c:v>151.62912</c:v>
                      </c:pt>
                      <c:pt idx="386">
                        <c:v>154.24769599999999</c:v>
                      </c:pt>
                      <c:pt idx="387">
                        <c:v>146.275711</c:v>
                      </c:pt>
                      <c:pt idx="388">
                        <c:v>141.57856799999999</c:v>
                      </c:pt>
                      <c:pt idx="389">
                        <c:v>137.95725999999999</c:v>
                      </c:pt>
                      <c:pt idx="390">
                        <c:v>140.292755</c:v>
                      </c:pt>
                      <c:pt idx="391">
                        <c:v>141.088852</c:v>
                      </c:pt>
                      <c:pt idx="392">
                        <c:v>141.56474299999999</c:v>
                      </c:pt>
                      <c:pt idx="393">
                        <c:v>145.876587</c:v>
                      </c:pt>
                      <c:pt idx="394">
                        <c:v>144.70320100000001</c:v>
                      </c:pt>
                      <c:pt idx="395">
                        <c:v>139.176376</c:v>
                      </c:pt>
                      <c:pt idx="396">
                        <c:v>135.676117</c:v>
                      </c:pt>
                      <c:pt idx="397">
                        <c:v>142.253052</c:v>
                      </c:pt>
                      <c:pt idx="398">
                        <c:v>145.82257100000001</c:v>
                      </c:pt>
                      <c:pt idx="399">
                        <c:v>147.85574299999999</c:v>
                      </c:pt>
                      <c:pt idx="400">
                        <c:v>138.50067100000001</c:v>
                      </c:pt>
                      <c:pt idx="401">
                        <c:v>139.99970999999999</c:v>
                      </c:pt>
                      <c:pt idx="402">
                        <c:v>131.68190000000001</c:v>
                      </c:pt>
                      <c:pt idx="403">
                        <c:v>135.723816</c:v>
                      </c:pt>
                      <c:pt idx="404">
                        <c:v>141.50408899999999</c:v>
                      </c:pt>
                      <c:pt idx="405">
                        <c:v>143.84440599999999</c:v>
                      </c:pt>
                      <c:pt idx="406">
                        <c:v>147.639984</c:v>
                      </c:pt>
                      <c:pt idx="407">
                        <c:v>139.92047099999999</c:v>
                      </c:pt>
                      <c:pt idx="408">
                        <c:v>146.510727</c:v>
                      </c:pt>
                      <c:pt idx="409">
                        <c:v>136.88511700000001</c:v>
                      </c:pt>
                      <c:pt idx="410">
                        <c:v>144.43713399999999</c:v>
                      </c:pt>
                      <c:pt idx="411">
                        <c:v>147.68962099999999</c:v>
                      </c:pt>
                      <c:pt idx="412">
                        <c:v>137.512787</c:v>
                      </c:pt>
                      <c:pt idx="413">
                        <c:v>141.57240300000001</c:v>
                      </c:pt>
                      <c:pt idx="414">
                        <c:v>136.724289</c:v>
                      </c:pt>
                      <c:pt idx="415">
                        <c:v>133.65716599999999</c:v>
                      </c:pt>
                      <c:pt idx="416">
                        <c:v>131.139374</c:v>
                      </c:pt>
                      <c:pt idx="417">
                        <c:v>137.593155</c:v>
                      </c:pt>
                      <c:pt idx="418">
                        <c:v>141.93081699999999</c:v>
                      </c:pt>
                      <c:pt idx="419">
                        <c:v>145.92030299999999</c:v>
                      </c:pt>
                      <c:pt idx="420">
                        <c:v>148.39917</c:v>
                      </c:pt>
                      <c:pt idx="421">
                        <c:v>148.33213799999999</c:v>
                      </c:pt>
                      <c:pt idx="422">
                        <c:v>151.81723</c:v>
                      </c:pt>
                      <c:pt idx="423">
                        <c:v>154.792969</c:v>
                      </c:pt>
                      <c:pt idx="424">
                        <c:v>143.44358800000001</c:v>
                      </c:pt>
                      <c:pt idx="425">
                        <c:v>136.860229</c:v>
                      </c:pt>
                      <c:pt idx="426">
                        <c:v>132.73239100000001</c:v>
                      </c:pt>
                      <c:pt idx="427">
                        <c:v>135.711365</c:v>
                      </c:pt>
                      <c:pt idx="428">
                        <c:v>140.30157500000001</c:v>
                      </c:pt>
                      <c:pt idx="429">
                        <c:v>132.706039</c:v>
                      </c:pt>
                      <c:pt idx="430">
                        <c:v>140.52049299999999</c:v>
                      </c:pt>
                      <c:pt idx="431">
                        <c:v>144.98461900000001</c:v>
                      </c:pt>
                      <c:pt idx="432">
                        <c:v>148.64392100000001</c:v>
                      </c:pt>
                      <c:pt idx="433">
                        <c:v>151.41716</c:v>
                      </c:pt>
                      <c:pt idx="434">
                        <c:v>148.794815</c:v>
                      </c:pt>
                      <c:pt idx="435">
                        <c:v>147.78950499999999</c:v>
                      </c:pt>
                      <c:pt idx="436">
                        <c:v>137.08540300000001</c:v>
                      </c:pt>
                      <c:pt idx="437">
                        <c:v>139.99113500000001</c:v>
                      </c:pt>
                      <c:pt idx="438">
                        <c:v>137.462219</c:v>
                      </c:pt>
                      <c:pt idx="439">
                        <c:v>135.61762999999999</c:v>
                      </c:pt>
                      <c:pt idx="440">
                        <c:v>135.38699299999999</c:v>
                      </c:pt>
                      <c:pt idx="441">
                        <c:v>134.36686700000001</c:v>
                      </c:pt>
                      <c:pt idx="442">
                        <c:v>140.99217200000001</c:v>
                      </c:pt>
                      <c:pt idx="443">
                        <c:v>145.31672699999999</c:v>
                      </c:pt>
                      <c:pt idx="444">
                        <c:v>148.91037</c:v>
                      </c:pt>
                      <c:pt idx="445">
                        <c:v>150.88592499999999</c:v>
                      </c:pt>
                      <c:pt idx="446">
                        <c:v>153.97816499999999</c:v>
                      </c:pt>
                      <c:pt idx="447">
                        <c:v>156.742065</c:v>
                      </c:pt>
                      <c:pt idx="448">
                        <c:v>136.21968100000001</c:v>
                      </c:pt>
                      <c:pt idx="449">
                        <c:v>137.845901</c:v>
                      </c:pt>
                      <c:pt idx="450">
                        <c:v>134.916809</c:v>
                      </c:pt>
                      <c:pt idx="451">
                        <c:v>132.37295499999999</c:v>
                      </c:pt>
                      <c:pt idx="452">
                        <c:v>139.069931</c:v>
                      </c:pt>
                      <c:pt idx="453">
                        <c:v>133.75708</c:v>
                      </c:pt>
                      <c:pt idx="454">
                        <c:v>141.015244</c:v>
                      </c:pt>
                      <c:pt idx="455">
                        <c:v>145.250305</c:v>
                      </c:pt>
                      <c:pt idx="456">
                        <c:v>148.242752</c:v>
                      </c:pt>
                      <c:pt idx="457">
                        <c:v>150.61019899999999</c:v>
                      </c:pt>
                      <c:pt idx="458">
                        <c:v>153.853973</c:v>
                      </c:pt>
                      <c:pt idx="459">
                        <c:v>155.15609699999999</c:v>
                      </c:pt>
                      <c:pt idx="460">
                        <c:v>143.44078099999999</c:v>
                      </c:pt>
                      <c:pt idx="461">
                        <c:v>136.45777899999999</c:v>
                      </c:pt>
                      <c:pt idx="462">
                        <c:v>132.37190200000001</c:v>
                      </c:pt>
                      <c:pt idx="463">
                        <c:v>137.738495</c:v>
                      </c:pt>
                      <c:pt idx="464">
                        <c:v>131.03512599999999</c:v>
                      </c:pt>
                      <c:pt idx="465">
                        <c:v>138.087997</c:v>
                      </c:pt>
                      <c:pt idx="466">
                        <c:v>141.54568499999999</c:v>
                      </c:pt>
                      <c:pt idx="467">
                        <c:v>145.55630500000001</c:v>
                      </c:pt>
                      <c:pt idx="468">
                        <c:v>149.294296</c:v>
                      </c:pt>
                      <c:pt idx="469">
                        <c:v>152.164886</c:v>
                      </c:pt>
                      <c:pt idx="470">
                        <c:v>154.20280500000001</c:v>
                      </c:pt>
                      <c:pt idx="471">
                        <c:v>156.24215699999999</c:v>
                      </c:pt>
                      <c:pt idx="472">
                        <c:v>143.48486299999999</c:v>
                      </c:pt>
                      <c:pt idx="473">
                        <c:v>135.91160600000001</c:v>
                      </c:pt>
                      <c:pt idx="474">
                        <c:v>137.909729</c:v>
                      </c:pt>
                      <c:pt idx="475">
                        <c:v>137.832199</c:v>
                      </c:pt>
                      <c:pt idx="476">
                        <c:v>137.44511399999999</c:v>
                      </c:pt>
                      <c:pt idx="477">
                        <c:v>136.94215399999999</c:v>
                      </c:pt>
                      <c:pt idx="478">
                        <c:v>143.09431499999999</c:v>
                      </c:pt>
                      <c:pt idx="479">
                        <c:v>143.14189099999999</c:v>
                      </c:pt>
                      <c:pt idx="480">
                        <c:v>147.926941</c:v>
                      </c:pt>
                      <c:pt idx="481">
                        <c:v>151.03672800000001</c:v>
                      </c:pt>
                      <c:pt idx="482">
                        <c:v>154.15777600000001</c:v>
                      </c:pt>
                      <c:pt idx="483">
                        <c:v>146.19740300000001</c:v>
                      </c:pt>
                      <c:pt idx="484">
                        <c:v>141.546402</c:v>
                      </c:pt>
                      <c:pt idx="485">
                        <c:v>137.964417</c:v>
                      </c:pt>
                      <c:pt idx="486">
                        <c:v>137.397537</c:v>
                      </c:pt>
                      <c:pt idx="487">
                        <c:v>136.265244</c:v>
                      </c:pt>
                      <c:pt idx="488">
                        <c:v>135.14018200000001</c:v>
                      </c:pt>
                      <c:pt idx="489">
                        <c:v>134.00500500000001</c:v>
                      </c:pt>
                      <c:pt idx="490">
                        <c:v>140.899979</c:v>
                      </c:pt>
                      <c:pt idx="491">
                        <c:v>145.323669</c:v>
                      </c:pt>
                      <c:pt idx="492">
                        <c:v>147.95429999999999</c:v>
                      </c:pt>
                      <c:pt idx="493">
                        <c:v>149.37123099999999</c:v>
                      </c:pt>
                      <c:pt idx="494">
                        <c:v>151.42688000000001</c:v>
                      </c:pt>
                      <c:pt idx="495">
                        <c:v>152.983093</c:v>
                      </c:pt>
                      <c:pt idx="496">
                        <c:v>153.05538899999999</c:v>
                      </c:pt>
                      <c:pt idx="497">
                        <c:v>134.32835399999999</c:v>
                      </c:pt>
                      <c:pt idx="498">
                        <c:v>134.375854</c:v>
                      </c:pt>
                      <c:pt idx="499">
                        <c:v>132.22998000000001</c:v>
                      </c:pt>
                      <c:pt idx="500">
                        <c:v>135.93742399999999</c:v>
                      </c:pt>
                      <c:pt idx="501">
                        <c:v>136.782974</c:v>
                      </c:pt>
                      <c:pt idx="502">
                        <c:v>140.54049699999999</c:v>
                      </c:pt>
                      <c:pt idx="503">
                        <c:v>145.32157900000001</c:v>
                      </c:pt>
                      <c:pt idx="504">
                        <c:v>146.715225</c:v>
                      </c:pt>
                      <c:pt idx="505">
                        <c:v>149.361816</c:v>
                      </c:pt>
                      <c:pt idx="506">
                        <c:v>148.70387299999999</c:v>
                      </c:pt>
                      <c:pt idx="507">
                        <c:v>140.72818000000001</c:v>
                      </c:pt>
                      <c:pt idx="508">
                        <c:v>139.212997</c:v>
                      </c:pt>
                      <c:pt idx="509">
                        <c:v>141.84925799999999</c:v>
                      </c:pt>
                      <c:pt idx="510">
                        <c:v>136.91464199999999</c:v>
                      </c:pt>
                      <c:pt idx="511">
                        <c:v>133.749008</c:v>
                      </c:pt>
                      <c:pt idx="512">
                        <c:v>131.13767999999999</c:v>
                      </c:pt>
                      <c:pt idx="513">
                        <c:v>137.74880999999999</c:v>
                      </c:pt>
                      <c:pt idx="514">
                        <c:v>142.47151199999999</c:v>
                      </c:pt>
                      <c:pt idx="515">
                        <c:v>145.84831199999999</c:v>
                      </c:pt>
                      <c:pt idx="516">
                        <c:v>149.29863</c:v>
                      </c:pt>
                      <c:pt idx="517">
                        <c:v>152.07254</c:v>
                      </c:pt>
                      <c:pt idx="518">
                        <c:v>154.79484600000001</c:v>
                      </c:pt>
                      <c:pt idx="519">
                        <c:v>146.605255</c:v>
                      </c:pt>
                      <c:pt idx="520">
                        <c:v>141.78074599999999</c:v>
                      </c:pt>
                      <c:pt idx="521">
                        <c:v>138.06897000000001</c:v>
                      </c:pt>
                      <c:pt idx="522">
                        <c:v>136.241837</c:v>
                      </c:pt>
                      <c:pt idx="523">
                        <c:v>134.25456199999999</c:v>
                      </c:pt>
                      <c:pt idx="524">
                        <c:v>132.42987099999999</c:v>
                      </c:pt>
                      <c:pt idx="525">
                        <c:v>136.17555200000001</c:v>
                      </c:pt>
                      <c:pt idx="526">
                        <c:v>141.494202</c:v>
                      </c:pt>
                      <c:pt idx="527">
                        <c:v>145.20115699999999</c:v>
                      </c:pt>
                      <c:pt idx="528">
                        <c:v>148.839157</c:v>
                      </c:pt>
                      <c:pt idx="529">
                        <c:v>142.29766799999999</c:v>
                      </c:pt>
                      <c:pt idx="530">
                        <c:v>148.36241100000001</c:v>
                      </c:pt>
                      <c:pt idx="531">
                        <c:v>149.25543200000001</c:v>
                      </c:pt>
                      <c:pt idx="532">
                        <c:v>143.1353</c:v>
                      </c:pt>
                      <c:pt idx="533">
                        <c:v>139.58441199999999</c:v>
                      </c:pt>
                      <c:pt idx="534">
                        <c:v>137.88180500000001</c:v>
                      </c:pt>
                      <c:pt idx="535">
                        <c:v>136.11041299999999</c:v>
                      </c:pt>
                      <c:pt idx="536">
                        <c:v>134.50096099999999</c:v>
                      </c:pt>
                      <c:pt idx="537">
                        <c:v>140.94731100000001</c:v>
                      </c:pt>
                      <c:pt idx="538">
                        <c:v>139.56976299999999</c:v>
                      </c:pt>
                      <c:pt idx="539">
                        <c:v>145.13369800000001</c:v>
                      </c:pt>
                      <c:pt idx="540">
                        <c:v>147.311295</c:v>
                      </c:pt>
                      <c:pt idx="541">
                        <c:v>150.79814099999999</c:v>
                      </c:pt>
                      <c:pt idx="542">
                        <c:v>153.921494</c:v>
                      </c:pt>
                      <c:pt idx="543">
                        <c:v>156.60107400000001</c:v>
                      </c:pt>
                      <c:pt idx="544">
                        <c:v>129.216995</c:v>
                      </c:pt>
                      <c:pt idx="545">
                        <c:v>139.940842</c:v>
                      </c:pt>
                      <c:pt idx="546">
                        <c:v>138.23001099999999</c:v>
                      </c:pt>
                      <c:pt idx="547">
                        <c:v>137.278336</c:v>
                      </c:pt>
                      <c:pt idx="548">
                        <c:v>139.41867099999999</c:v>
                      </c:pt>
                      <c:pt idx="549">
                        <c:v>142.28834499999999</c:v>
                      </c:pt>
                      <c:pt idx="550">
                        <c:v>139.54826399999999</c:v>
                      </c:pt>
                      <c:pt idx="551">
                        <c:v>142.64958200000001</c:v>
                      </c:pt>
                      <c:pt idx="552">
                        <c:v>142.68779000000001</c:v>
                      </c:pt>
                      <c:pt idx="553">
                        <c:v>147.52079800000001</c:v>
                      </c:pt>
                      <c:pt idx="554">
                        <c:v>150.96144100000001</c:v>
                      </c:pt>
                      <c:pt idx="555">
                        <c:v>153.60356100000001</c:v>
                      </c:pt>
                      <c:pt idx="556">
                        <c:v>129.89958200000001</c:v>
                      </c:pt>
                      <c:pt idx="557">
                        <c:v>139.95242300000001</c:v>
                      </c:pt>
                      <c:pt idx="558">
                        <c:v>141.00619499999999</c:v>
                      </c:pt>
                      <c:pt idx="559">
                        <c:v>144.41241500000001</c:v>
                      </c:pt>
                      <c:pt idx="560">
                        <c:v>148.637497</c:v>
                      </c:pt>
                      <c:pt idx="561">
                        <c:v>127.47352600000001</c:v>
                      </c:pt>
                      <c:pt idx="562">
                        <c:v>137.059235</c:v>
                      </c:pt>
                      <c:pt idx="563">
                        <c:v>142.31677199999999</c:v>
                      </c:pt>
                      <c:pt idx="564">
                        <c:v>146.489395</c:v>
                      </c:pt>
                      <c:pt idx="565">
                        <c:v>146.83094800000001</c:v>
                      </c:pt>
                      <c:pt idx="566">
                        <c:v>150.67253099999999</c:v>
                      </c:pt>
                      <c:pt idx="567">
                        <c:v>139.493469</c:v>
                      </c:pt>
                      <c:pt idx="568">
                        <c:v>146.91906700000001</c:v>
                      </c:pt>
                      <c:pt idx="569">
                        <c:v>136.666504</c:v>
                      </c:pt>
                      <c:pt idx="570">
                        <c:v>136.038025</c:v>
                      </c:pt>
                      <c:pt idx="571">
                        <c:v>143.020218</c:v>
                      </c:pt>
                      <c:pt idx="572">
                        <c:v>137.25486799999999</c:v>
                      </c:pt>
                      <c:pt idx="573">
                        <c:v>135.43055699999999</c:v>
                      </c:pt>
                      <c:pt idx="574">
                        <c:v>138.05628999999999</c:v>
                      </c:pt>
                      <c:pt idx="575">
                        <c:v>143.67121900000001</c:v>
                      </c:pt>
                      <c:pt idx="576">
                        <c:v>147.61428799999999</c:v>
                      </c:pt>
                      <c:pt idx="577">
                        <c:v>150.692734</c:v>
                      </c:pt>
                      <c:pt idx="578">
                        <c:v>153.75836200000001</c:v>
                      </c:pt>
                      <c:pt idx="579">
                        <c:v>156.22680700000001</c:v>
                      </c:pt>
                      <c:pt idx="580">
                        <c:v>142.52157600000001</c:v>
                      </c:pt>
                      <c:pt idx="581">
                        <c:v>134.45796200000001</c:v>
                      </c:pt>
                      <c:pt idx="582">
                        <c:v>132.76011700000001</c:v>
                      </c:pt>
                      <c:pt idx="583">
                        <c:v>130.175354</c:v>
                      </c:pt>
                      <c:pt idx="584">
                        <c:v>138.06603999999999</c:v>
                      </c:pt>
                      <c:pt idx="585">
                        <c:v>133.51432800000001</c:v>
                      </c:pt>
                      <c:pt idx="586">
                        <c:v>140.351608</c:v>
                      </c:pt>
                      <c:pt idx="587">
                        <c:v>144.63378900000001</c:v>
                      </c:pt>
                      <c:pt idx="588">
                        <c:v>148.45155299999999</c:v>
                      </c:pt>
                      <c:pt idx="589">
                        <c:v>151.48142999999999</c:v>
                      </c:pt>
                      <c:pt idx="590">
                        <c:v>154.523315</c:v>
                      </c:pt>
                      <c:pt idx="591">
                        <c:v>156.421097</c:v>
                      </c:pt>
                      <c:pt idx="592">
                        <c:v>146.60678100000001</c:v>
                      </c:pt>
                      <c:pt idx="593">
                        <c:v>133.63838200000001</c:v>
                      </c:pt>
                      <c:pt idx="594">
                        <c:v>139.481247</c:v>
                      </c:pt>
                      <c:pt idx="595">
                        <c:v>141.38687100000001</c:v>
                      </c:pt>
                      <c:pt idx="596">
                        <c:v>124.13389599999999</c:v>
                      </c:pt>
                      <c:pt idx="597">
                        <c:v>135.24529999999999</c:v>
                      </c:pt>
                      <c:pt idx="598">
                        <c:v>140.60505699999999</c:v>
                      </c:pt>
                      <c:pt idx="599">
                        <c:v>144.88566599999999</c:v>
                      </c:pt>
                    </c:numCache>
                  </c:numRef>
                </c:yVal>
                <c:smooth val="0"/>
                <c:extLst xmlns:c15="http://schemas.microsoft.com/office/drawing/2012/chart">
                  <c:ext xmlns:c16="http://schemas.microsoft.com/office/drawing/2014/chart" uri="{C3380CC4-5D6E-409C-BE32-E72D297353CC}">
                    <c16:uniqueId val="{00000006-009A-47DF-A28E-677D145080FA}"/>
                  </c:ext>
                </c:extLst>
              </c15:ser>
            </c15:filteredScatterSeries>
            <c15:filteredScatterSeries>
              <c15:ser>
                <c:idx val="4"/>
                <c:order val="6"/>
                <c:tx>
                  <c:strRef>
                    <c:extLst xmlns:c15="http://schemas.microsoft.com/office/drawing/2012/chart">
                      <c:ext xmlns:c15="http://schemas.microsoft.com/office/drawing/2012/chart" uri="{02D57815-91ED-43cb-92C2-25804820EDAC}">
                        <c15:formulaRef>
                          <c15:sqref>'03N20W34G01'!$I$2</c15:sqref>
                        </c15:formulaRef>
                      </c:ext>
                    </c:extLst>
                    <c:strCache>
                      <c:ptCount val="1"/>
                      <c:pt idx="0">
                        <c:v>Reduced pumping without projects 2</c:v>
                      </c:pt>
                    </c:strCache>
                  </c:strRef>
                </c:tx>
                <c:spPr>
                  <a:ln w="19050" cap="rnd">
                    <a:solidFill>
                      <a:schemeClr val="accent6"/>
                    </a:solidFill>
                    <a:round/>
                  </a:ln>
                  <a:effectLst/>
                </c:spPr>
                <c:marker>
                  <c:symbol val="none"/>
                </c:marker>
                <c:xVal>
                  <c:numRef>
                    <c:extLst xmlns:c15="http://schemas.microsoft.com/office/drawing/2012/chart">
                      <c:ext xmlns:c15="http://schemas.microsoft.com/office/drawing/2012/chart" uri="{02D57815-91ED-43cb-92C2-25804820EDAC}">
                        <c15:formulaRef>
                          <c15:sqref>'03N20W34G01'!$A$3:$A$602</c15:sqref>
                        </c15:formulaRef>
                      </c:ext>
                    </c:extLst>
                    <c:numCache>
                      <c:formatCode>m/d/yyyy</c:formatCode>
                      <c:ptCount val="600"/>
                      <c:pt idx="0">
                        <c:v>43861.978781656398</c:v>
                      </c:pt>
                      <c:pt idx="1">
                        <c:v>43889.959616700893</c:v>
                      </c:pt>
                      <c:pt idx="2">
                        <c:v>43920.938398357292</c:v>
                      </c:pt>
                      <c:pt idx="3">
                        <c:v>43950.917864476389</c:v>
                      </c:pt>
                      <c:pt idx="4">
                        <c:v>43981.896646132787</c:v>
                      </c:pt>
                      <c:pt idx="5">
                        <c:v>44011.876112251884</c:v>
                      </c:pt>
                      <c:pt idx="6">
                        <c:v>44042.854893908283</c:v>
                      </c:pt>
                      <c:pt idx="7">
                        <c:v>44073.833675564681</c:v>
                      </c:pt>
                      <c:pt idx="8">
                        <c:v>44103.813141683779</c:v>
                      </c:pt>
                      <c:pt idx="9">
                        <c:v>44134.791923340177</c:v>
                      </c:pt>
                      <c:pt idx="10">
                        <c:v>44164.771389459274</c:v>
                      </c:pt>
                      <c:pt idx="11">
                        <c:v>44195.750171115673</c:v>
                      </c:pt>
                      <c:pt idx="12">
                        <c:v>44226.728952772071</c:v>
                      </c:pt>
                      <c:pt idx="13">
                        <c:v>44254.709787816566</c:v>
                      </c:pt>
                      <c:pt idx="14">
                        <c:v>44285.688569472964</c:v>
                      </c:pt>
                      <c:pt idx="15">
                        <c:v>44315.668035592062</c:v>
                      </c:pt>
                      <c:pt idx="16">
                        <c:v>44346.64681724846</c:v>
                      </c:pt>
                      <c:pt idx="17">
                        <c:v>44376.626283367557</c:v>
                      </c:pt>
                      <c:pt idx="18">
                        <c:v>44407.605065023956</c:v>
                      </c:pt>
                      <c:pt idx="19">
                        <c:v>44438.583846680354</c:v>
                      </c:pt>
                      <c:pt idx="20">
                        <c:v>44468.563312799452</c:v>
                      </c:pt>
                      <c:pt idx="21">
                        <c:v>44499.54209445585</c:v>
                      </c:pt>
                      <c:pt idx="22">
                        <c:v>44529.521560574947</c:v>
                      </c:pt>
                      <c:pt idx="23">
                        <c:v>44560.500342231346</c:v>
                      </c:pt>
                      <c:pt idx="24">
                        <c:v>44591.479123887751</c:v>
                      </c:pt>
                      <c:pt idx="25">
                        <c:v>44620.45927446954</c:v>
                      </c:pt>
                      <c:pt idx="26">
                        <c:v>44651.438056125939</c:v>
                      </c:pt>
                      <c:pt idx="27">
                        <c:v>44681.417522245036</c:v>
                      </c:pt>
                      <c:pt idx="28">
                        <c:v>44712.396303901434</c:v>
                      </c:pt>
                      <c:pt idx="29">
                        <c:v>44742.375770020531</c:v>
                      </c:pt>
                      <c:pt idx="30">
                        <c:v>44773.354551676937</c:v>
                      </c:pt>
                      <c:pt idx="31">
                        <c:v>44804.333333333336</c:v>
                      </c:pt>
                      <c:pt idx="32">
                        <c:v>44834.312799452433</c:v>
                      </c:pt>
                      <c:pt idx="33">
                        <c:v>44865.291581108831</c:v>
                      </c:pt>
                      <c:pt idx="34">
                        <c:v>44895.271047227929</c:v>
                      </c:pt>
                      <c:pt idx="35">
                        <c:v>44926.249828884327</c:v>
                      </c:pt>
                      <c:pt idx="36">
                        <c:v>44957.228610540726</c:v>
                      </c:pt>
                      <c:pt idx="37">
                        <c:v>44985.209445585213</c:v>
                      </c:pt>
                      <c:pt idx="38">
                        <c:v>45016.188227241619</c:v>
                      </c:pt>
                      <c:pt idx="39">
                        <c:v>45046.167693360709</c:v>
                      </c:pt>
                      <c:pt idx="40">
                        <c:v>45077.146475017114</c:v>
                      </c:pt>
                      <c:pt idx="41">
                        <c:v>45107.125941136212</c:v>
                      </c:pt>
                      <c:pt idx="42">
                        <c:v>45138.10472279261</c:v>
                      </c:pt>
                      <c:pt idx="43">
                        <c:v>45169.083504449009</c:v>
                      </c:pt>
                      <c:pt idx="44">
                        <c:v>45199.062970568106</c:v>
                      </c:pt>
                      <c:pt idx="45">
                        <c:v>45230.041752224504</c:v>
                      </c:pt>
                      <c:pt idx="46">
                        <c:v>45260.021218343602</c:v>
                      </c:pt>
                      <c:pt idx="47">
                        <c:v>45291</c:v>
                      </c:pt>
                      <c:pt idx="48">
                        <c:v>45321.978781656398</c:v>
                      </c:pt>
                      <c:pt idx="49">
                        <c:v>45349.959616700893</c:v>
                      </c:pt>
                      <c:pt idx="50">
                        <c:v>45380.938398357292</c:v>
                      </c:pt>
                      <c:pt idx="51">
                        <c:v>45410.917864476389</c:v>
                      </c:pt>
                      <c:pt idx="52">
                        <c:v>45441.896646132787</c:v>
                      </c:pt>
                      <c:pt idx="53">
                        <c:v>45471.876112251884</c:v>
                      </c:pt>
                      <c:pt idx="54">
                        <c:v>45502.854893908283</c:v>
                      </c:pt>
                      <c:pt idx="55">
                        <c:v>45533.833675564681</c:v>
                      </c:pt>
                      <c:pt idx="56">
                        <c:v>45563.813141683779</c:v>
                      </c:pt>
                      <c:pt idx="57">
                        <c:v>45594.791923340177</c:v>
                      </c:pt>
                      <c:pt idx="58">
                        <c:v>45624.771389459274</c:v>
                      </c:pt>
                      <c:pt idx="59">
                        <c:v>45655.750171115673</c:v>
                      </c:pt>
                      <c:pt idx="60">
                        <c:v>45686.728952772071</c:v>
                      </c:pt>
                      <c:pt idx="61">
                        <c:v>45714.709787816566</c:v>
                      </c:pt>
                      <c:pt idx="62">
                        <c:v>45745.688569472964</c:v>
                      </c:pt>
                      <c:pt idx="63">
                        <c:v>45775.668035592062</c:v>
                      </c:pt>
                      <c:pt idx="64">
                        <c:v>45806.64681724846</c:v>
                      </c:pt>
                      <c:pt idx="65">
                        <c:v>45836.626283367557</c:v>
                      </c:pt>
                      <c:pt idx="66">
                        <c:v>45867.605065023956</c:v>
                      </c:pt>
                      <c:pt idx="67">
                        <c:v>45898.583846680354</c:v>
                      </c:pt>
                      <c:pt idx="68">
                        <c:v>45928.563312799452</c:v>
                      </c:pt>
                      <c:pt idx="69">
                        <c:v>45959.54209445585</c:v>
                      </c:pt>
                      <c:pt idx="70">
                        <c:v>45989.521560574947</c:v>
                      </c:pt>
                      <c:pt idx="71">
                        <c:v>46020.500342231346</c:v>
                      </c:pt>
                      <c:pt idx="72">
                        <c:v>46051.479123887751</c:v>
                      </c:pt>
                      <c:pt idx="73">
                        <c:v>46080.45927446954</c:v>
                      </c:pt>
                      <c:pt idx="74">
                        <c:v>46111.438056125939</c:v>
                      </c:pt>
                      <c:pt idx="75">
                        <c:v>46141.417522245036</c:v>
                      </c:pt>
                      <c:pt idx="76">
                        <c:v>46172.396303901434</c:v>
                      </c:pt>
                      <c:pt idx="77">
                        <c:v>46202.375770020531</c:v>
                      </c:pt>
                      <c:pt idx="78">
                        <c:v>46233.354551676937</c:v>
                      </c:pt>
                      <c:pt idx="79">
                        <c:v>46264.333333333336</c:v>
                      </c:pt>
                      <c:pt idx="80">
                        <c:v>46294.312799452433</c:v>
                      </c:pt>
                      <c:pt idx="81">
                        <c:v>46325.291581108831</c:v>
                      </c:pt>
                      <c:pt idx="82">
                        <c:v>46355.271047227929</c:v>
                      </c:pt>
                      <c:pt idx="83">
                        <c:v>46386.249828884327</c:v>
                      </c:pt>
                      <c:pt idx="84">
                        <c:v>46417.228610540726</c:v>
                      </c:pt>
                      <c:pt idx="85">
                        <c:v>46445.209445585213</c:v>
                      </c:pt>
                      <c:pt idx="86">
                        <c:v>46476.188227241619</c:v>
                      </c:pt>
                      <c:pt idx="87">
                        <c:v>46506.167693360709</c:v>
                      </c:pt>
                      <c:pt idx="88">
                        <c:v>46537.146475017114</c:v>
                      </c:pt>
                      <c:pt idx="89">
                        <c:v>46567.125941136212</c:v>
                      </c:pt>
                      <c:pt idx="90">
                        <c:v>46598.10472279261</c:v>
                      </c:pt>
                      <c:pt idx="91">
                        <c:v>46629.083504449009</c:v>
                      </c:pt>
                      <c:pt idx="92">
                        <c:v>46659.062970568106</c:v>
                      </c:pt>
                      <c:pt idx="93">
                        <c:v>46690.041752224504</c:v>
                      </c:pt>
                      <c:pt idx="94">
                        <c:v>46720.021218343602</c:v>
                      </c:pt>
                      <c:pt idx="95">
                        <c:v>46751</c:v>
                      </c:pt>
                      <c:pt idx="96">
                        <c:v>46781.978781656398</c:v>
                      </c:pt>
                      <c:pt idx="97">
                        <c:v>46809.959616700893</c:v>
                      </c:pt>
                      <c:pt idx="98">
                        <c:v>46840.938398357292</c:v>
                      </c:pt>
                      <c:pt idx="99">
                        <c:v>46870.917864476389</c:v>
                      </c:pt>
                      <c:pt idx="100">
                        <c:v>46901.896646132787</c:v>
                      </c:pt>
                      <c:pt idx="101">
                        <c:v>46931.876112251884</c:v>
                      </c:pt>
                      <c:pt idx="102">
                        <c:v>46962.854893908283</c:v>
                      </c:pt>
                      <c:pt idx="103">
                        <c:v>46993.833675564681</c:v>
                      </c:pt>
                      <c:pt idx="104">
                        <c:v>47023.813141683779</c:v>
                      </c:pt>
                      <c:pt idx="105">
                        <c:v>47054.791923340177</c:v>
                      </c:pt>
                      <c:pt idx="106">
                        <c:v>47084.771389459274</c:v>
                      </c:pt>
                      <c:pt idx="107">
                        <c:v>47115.750171115673</c:v>
                      </c:pt>
                      <c:pt idx="108">
                        <c:v>47146.728952772071</c:v>
                      </c:pt>
                      <c:pt idx="109">
                        <c:v>47174.709787816566</c:v>
                      </c:pt>
                      <c:pt idx="110">
                        <c:v>47205.688569472964</c:v>
                      </c:pt>
                      <c:pt idx="111">
                        <c:v>47235.668035592062</c:v>
                      </c:pt>
                      <c:pt idx="112">
                        <c:v>47266.64681724846</c:v>
                      </c:pt>
                      <c:pt idx="113">
                        <c:v>47296.626283367557</c:v>
                      </c:pt>
                      <c:pt idx="114">
                        <c:v>47327.605065023956</c:v>
                      </c:pt>
                      <c:pt idx="115">
                        <c:v>47358.583846680354</c:v>
                      </c:pt>
                      <c:pt idx="116">
                        <c:v>47388.563312799452</c:v>
                      </c:pt>
                      <c:pt idx="117">
                        <c:v>47419.54209445585</c:v>
                      </c:pt>
                      <c:pt idx="118">
                        <c:v>47449.521560574947</c:v>
                      </c:pt>
                      <c:pt idx="119">
                        <c:v>47480.500342231346</c:v>
                      </c:pt>
                      <c:pt idx="120">
                        <c:v>47511.479123887751</c:v>
                      </c:pt>
                      <c:pt idx="121">
                        <c:v>47540.45927446954</c:v>
                      </c:pt>
                      <c:pt idx="122">
                        <c:v>47571.438056125939</c:v>
                      </c:pt>
                      <c:pt idx="123">
                        <c:v>47601.417522245036</c:v>
                      </c:pt>
                      <c:pt idx="124">
                        <c:v>47632.396303901434</c:v>
                      </c:pt>
                      <c:pt idx="125">
                        <c:v>47662.375770020531</c:v>
                      </c:pt>
                      <c:pt idx="126">
                        <c:v>47693.354551676937</c:v>
                      </c:pt>
                      <c:pt idx="127">
                        <c:v>47724.333333333336</c:v>
                      </c:pt>
                      <c:pt idx="128">
                        <c:v>47754.312799452433</c:v>
                      </c:pt>
                      <c:pt idx="129">
                        <c:v>47785.291581108831</c:v>
                      </c:pt>
                      <c:pt idx="130">
                        <c:v>47815.271047227929</c:v>
                      </c:pt>
                      <c:pt idx="131">
                        <c:v>47846.249828884327</c:v>
                      </c:pt>
                      <c:pt idx="132">
                        <c:v>47877.228610540726</c:v>
                      </c:pt>
                      <c:pt idx="133">
                        <c:v>47905.209445585213</c:v>
                      </c:pt>
                      <c:pt idx="134">
                        <c:v>47936.188227241611</c:v>
                      </c:pt>
                      <c:pt idx="135">
                        <c:v>47966.167693360709</c:v>
                      </c:pt>
                      <c:pt idx="136">
                        <c:v>47997.146475017114</c:v>
                      </c:pt>
                      <c:pt idx="137">
                        <c:v>48027.125941136212</c:v>
                      </c:pt>
                      <c:pt idx="138">
                        <c:v>48058.10472279261</c:v>
                      </c:pt>
                      <c:pt idx="139">
                        <c:v>48089.083504449009</c:v>
                      </c:pt>
                      <c:pt idx="140">
                        <c:v>48119.062970568106</c:v>
                      </c:pt>
                      <c:pt idx="141">
                        <c:v>48150.041752224504</c:v>
                      </c:pt>
                      <c:pt idx="142">
                        <c:v>48180.021218343602</c:v>
                      </c:pt>
                      <c:pt idx="143">
                        <c:v>48211</c:v>
                      </c:pt>
                      <c:pt idx="144">
                        <c:v>48241.978781656398</c:v>
                      </c:pt>
                      <c:pt idx="145">
                        <c:v>48269.959616700893</c:v>
                      </c:pt>
                      <c:pt idx="146">
                        <c:v>48300.938398357292</c:v>
                      </c:pt>
                      <c:pt idx="147">
                        <c:v>48330.917864476389</c:v>
                      </c:pt>
                      <c:pt idx="148">
                        <c:v>48361.896646132787</c:v>
                      </c:pt>
                      <c:pt idx="149">
                        <c:v>48391.876112251884</c:v>
                      </c:pt>
                      <c:pt idx="150">
                        <c:v>48422.854893908283</c:v>
                      </c:pt>
                      <c:pt idx="151">
                        <c:v>48453.833675564681</c:v>
                      </c:pt>
                      <c:pt idx="152">
                        <c:v>48483.813141683779</c:v>
                      </c:pt>
                      <c:pt idx="153">
                        <c:v>48514.791923340177</c:v>
                      </c:pt>
                      <c:pt idx="154">
                        <c:v>48544.771389459274</c:v>
                      </c:pt>
                      <c:pt idx="155">
                        <c:v>48575.750171115673</c:v>
                      </c:pt>
                      <c:pt idx="156">
                        <c:v>48606.728952772071</c:v>
                      </c:pt>
                      <c:pt idx="157">
                        <c:v>48634.709787816566</c:v>
                      </c:pt>
                      <c:pt idx="158">
                        <c:v>48665.688569472964</c:v>
                      </c:pt>
                      <c:pt idx="159">
                        <c:v>48695.668035592062</c:v>
                      </c:pt>
                      <c:pt idx="160">
                        <c:v>48726.64681724846</c:v>
                      </c:pt>
                      <c:pt idx="161">
                        <c:v>48756.626283367557</c:v>
                      </c:pt>
                      <c:pt idx="162">
                        <c:v>48787.605065023956</c:v>
                      </c:pt>
                      <c:pt idx="163">
                        <c:v>48818.583846680354</c:v>
                      </c:pt>
                      <c:pt idx="164">
                        <c:v>48848.563312799452</c:v>
                      </c:pt>
                      <c:pt idx="165">
                        <c:v>48879.54209445585</c:v>
                      </c:pt>
                      <c:pt idx="166">
                        <c:v>48909.521560574947</c:v>
                      </c:pt>
                      <c:pt idx="167">
                        <c:v>48940.500342231346</c:v>
                      </c:pt>
                      <c:pt idx="168">
                        <c:v>48971.479123887751</c:v>
                      </c:pt>
                      <c:pt idx="169">
                        <c:v>49000.45927446954</c:v>
                      </c:pt>
                      <c:pt idx="170">
                        <c:v>49031.438056125939</c:v>
                      </c:pt>
                      <c:pt idx="171">
                        <c:v>49061.417522245036</c:v>
                      </c:pt>
                      <c:pt idx="172">
                        <c:v>49092.396303901434</c:v>
                      </c:pt>
                      <c:pt idx="173">
                        <c:v>49122.375770020531</c:v>
                      </c:pt>
                      <c:pt idx="174">
                        <c:v>49153.354551676937</c:v>
                      </c:pt>
                      <c:pt idx="175">
                        <c:v>49184.333333333336</c:v>
                      </c:pt>
                      <c:pt idx="176">
                        <c:v>49214.312799452433</c:v>
                      </c:pt>
                      <c:pt idx="177">
                        <c:v>49245.291581108831</c:v>
                      </c:pt>
                      <c:pt idx="178">
                        <c:v>49275.271047227929</c:v>
                      </c:pt>
                      <c:pt idx="179">
                        <c:v>49306.249828884327</c:v>
                      </c:pt>
                      <c:pt idx="180">
                        <c:v>49337.228610540726</c:v>
                      </c:pt>
                      <c:pt idx="181">
                        <c:v>49365.209445585213</c:v>
                      </c:pt>
                      <c:pt idx="182">
                        <c:v>49396.188227241611</c:v>
                      </c:pt>
                      <c:pt idx="183">
                        <c:v>49426.167693360709</c:v>
                      </c:pt>
                      <c:pt idx="184">
                        <c:v>49457.146475017114</c:v>
                      </c:pt>
                      <c:pt idx="185">
                        <c:v>49487.125941136212</c:v>
                      </c:pt>
                      <c:pt idx="186">
                        <c:v>49518.10472279261</c:v>
                      </c:pt>
                      <c:pt idx="187">
                        <c:v>49549.083504449009</c:v>
                      </c:pt>
                      <c:pt idx="188">
                        <c:v>49579.062970568106</c:v>
                      </c:pt>
                      <c:pt idx="189">
                        <c:v>49610.041752224504</c:v>
                      </c:pt>
                      <c:pt idx="190">
                        <c:v>49640.021218343602</c:v>
                      </c:pt>
                      <c:pt idx="191">
                        <c:v>49671</c:v>
                      </c:pt>
                      <c:pt idx="192">
                        <c:v>49701.978781656398</c:v>
                      </c:pt>
                      <c:pt idx="193">
                        <c:v>49729.959616700886</c:v>
                      </c:pt>
                      <c:pt idx="194">
                        <c:v>49760.938398357292</c:v>
                      </c:pt>
                      <c:pt idx="195">
                        <c:v>49790.917864476389</c:v>
                      </c:pt>
                      <c:pt idx="196">
                        <c:v>49821.896646132787</c:v>
                      </c:pt>
                      <c:pt idx="197">
                        <c:v>49851.876112251884</c:v>
                      </c:pt>
                      <c:pt idx="198">
                        <c:v>49882.854893908283</c:v>
                      </c:pt>
                      <c:pt idx="199">
                        <c:v>49913.833675564681</c:v>
                      </c:pt>
                      <c:pt idx="200">
                        <c:v>49943.813141683779</c:v>
                      </c:pt>
                      <c:pt idx="201">
                        <c:v>49974.791923340177</c:v>
                      </c:pt>
                      <c:pt idx="202">
                        <c:v>50004.771389459274</c:v>
                      </c:pt>
                      <c:pt idx="203">
                        <c:v>50035.750171115673</c:v>
                      </c:pt>
                      <c:pt idx="204">
                        <c:v>50066.728952772071</c:v>
                      </c:pt>
                      <c:pt idx="205">
                        <c:v>50094.709787816566</c:v>
                      </c:pt>
                      <c:pt idx="206">
                        <c:v>50125.688569472964</c:v>
                      </c:pt>
                      <c:pt idx="207">
                        <c:v>50155.668035592062</c:v>
                      </c:pt>
                      <c:pt idx="208">
                        <c:v>50186.64681724846</c:v>
                      </c:pt>
                      <c:pt idx="209">
                        <c:v>50216.626283367557</c:v>
                      </c:pt>
                      <c:pt idx="210">
                        <c:v>50247.605065023956</c:v>
                      </c:pt>
                      <c:pt idx="211">
                        <c:v>50278.583846680354</c:v>
                      </c:pt>
                      <c:pt idx="212">
                        <c:v>50308.563312799452</c:v>
                      </c:pt>
                      <c:pt idx="213">
                        <c:v>50339.54209445585</c:v>
                      </c:pt>
                      <c:pt idx="214">
                        <c:v>50369.521560574947</c:v>
                      </c:pt>
                      <c:pt idx="215">
                        <c:v>50400.500342231346</c:v>
                      </c:pt>
                      <c:pt idx="216">
                        <c:v>50431.479123887751</c:v>
                      </c:pt>
                      <c:pt idx="217">
                        <c:v>50460.45927446954</c:v>
                      </c:pt>
                      <c:pt idx="218">
                        <c:v>50491.438056125939</c:v>
                      </c:pt>
                      <c:pt idx="219">
                        <c:v>50521.417522245036</c:v>
                      </c:pt>
                      <c:pt idx="220">
                        <c:v>50552.396303901434</c:v>
                      </c:pt>
                      <c:pt idx="221">
                        <c:v>50582.375770020531</c:v>
                      </c:pt>
                      <c:pt idx="222">
                        <c:v>50613.354551676937</c:v>
                      </c:pt>
                      <c:pt idx="223">
                        <c:v>50644.333333333336</c:v>
                      </c:pt>
                      <c:pt idx="224">
                        <c:v>50674.312799452426</c:v>
                      </c:pt>
                      <c:pt idx="225">
                        <c:v>50705.291581108831</c:v>
                      </c:pt>
                      <c:pt idx="226">
                        <c:v>50735.271047227929</c:v>
                      </c:pt>
                      <c:pt idx="227">
                        <c:v>50766.249828884327</c:v>
                      </c:pt>
                      <c:pt idx="228">
                        <c:v>50797.228610540726</c:v>
                      </c:pt>
                      <c:pt idx="229">
                        <c:v>50825.209445585213</c:v>
                      </c:pt>
                      <c:pt idx="230">
                        <c:v>50856.188227241619</c:v>
                      </c:pt>
                      <c:pt idx="231">
                        <c:v>50886.167693360709</c:v>
                      </c:pt>
                      <c:pt idx="232">
                        <c:v>50917.146475017114</c:v>
                      </c:pt>
                      <c:pt idx="233">
                        <c:v>50947.125941136212</c:v>
                      </c:pt>
                      <c:pt idx="234">
                        <c:v>50978.10472279261</c:v>
                      </c:pt>
                      <c:pt idx="235">
                        <c:v>51009.083504449009</c:v>
                      </c:pt>
                      <c:pt idx="236">
                        <c:v>51039.062970568106</c:v>
                      </c:pt>
                      <c:pt idx="237">
                        <c:v>51070.041752224504</c:v>
                      </c:pt>
                      <c:pt idx="238">
                        <c:v>51100.021218343602</c:v>
                      </c:pt>
                      <c:pt idx="239">
                        <c:v>51131</c:v>
                      </c:pt>
                      <c:pt idx="240">
                        <c:v>51161.978781656398</c:v>
                      </c:pt>
                      <c:pt idx="241">
                        <c:v>51189.959616700886</c:v>
                      </c:pt>
                      <c:pt idx="242">
                        <c:v>51220.938398357292</c:v>
                      </c:pt>
                      <c:pt idx="243">
                        <c:v>51250.917864476389</c:v>
                      </c:pt>
                      <c:pt idx="244">
                        <c:v>51281.896646132787</c:v>
                      </c:pt>
                      <c:pt idx="245">
                        <c:v>51311.876112251884</c:v>
                      </c:pt>
                      <c:pt idx="246">
                        <c:v>51342.854893908283</c:v>
                      </c:pt>
                      <c:pt idx="247">
                        <c:v>51373.833675564681</c:v>
                      </c:pt>
                      <c:pt idx="248">
                        <c:v>51403.813141683779</c:v>
                      </c:pt>
                      <c:pt idx="249">
                        <c:v>51434.791923340177</c:v>
                      </c:pt>
                      <c:pt idx="250">
                        <c:v>51464.771389459274</c:v>
                      </c:pt>
                      <c:pt idx="251">
                        <c:v>51495.750171115673</c:v>
                      </c:pt>
                      <c:pt idx="252">
                        <c:v>51526.728952772071</c:v>
                      </c:pt>
                      <c:pt idx="253">
                        <c:v>51554.709787816566</c:v>
                      </c:pt>
                      <c:pt idx="254">
                        <c:v>51585.688569472964</c:v>
                      </c:pt>
                      <c:pt idx="255">
                        <c:v>51615.668035592062</c:v>
                      </c:pt>
                      <c:pt idx="256">
                        <c:v>51646.64681724846</c:v>
                      </c:pt>
                      <c:pt idx="257">
                        <c:v>51676.626283367557</c:v>
                      </c:pt>
                      <c:pt idx="258">
                        <c:v>51707.605065023956</c:v>
                      </c:pt>
                      <c:pt idx="259">
                        <c:v>51738.583846680354</c:v>
                      </c:pt>
                      <c:pt idx="260">
                        <c:v>51768.563312799452</c:v>
                      </c:pt>
                      <c:pt idx="261">
                        <c:v>51799.54209445585</c:v>
                      </c:pt>
                      <c:pt idx="262">
                        <c:v>51829.521560574947</c:v>
                      </c:pt>
                      <c:pt idx="263">
                        <c:v>51860.500342231346</c:v>
                      </c:pt>
                      <c:pt idx="264">
                        <c:v>51891.479123887751</c:v>
                      </c:pt>
                      <c:pt idx="265">
                        <c:v>51920.45927446954</c:v>
                      </c:pt>
                      <c:pt idx="266">
                        <c:v>51951.438056125939</c:v>
                      </c:pt>
                      <c:pt idx="267">
                        <c:v>51981.417522245036</c:v>
                      </c:pt>
                      <c:pt idx="268">
                        <c:v>52012.396303901434</c:v>
                      </c:pt>
                      <c:pt idx="269">
                        <c:v>52042.375770020531</c:v>
                      </c:pt>
                      <c:pt idx="270">
                        <c:v>52073.354551676937</c:v>
                      </c:pt>
                      <c:pt idx="271">
                        <c:v>52104.333333333336</c:v>
                      </c:pt>
                      <c:pt idx="272">
                        <c:v>52134.312799452426</c:v>
                      </c:pt>
                      <c:pt idx="273">
                        <c:v>52165.291581108831</c:v>
                      </c:pt>
                      <c:pt idx="274">
                        <c:v>52195.271047227929</c:v>
                      </c:pt>
                      <c:pt idx="275">
                        <c:v>52226.249828884327</c:v>
                      </c:pt>
                      <c:pt idx="276">
                        <c:v>52257.228610540726</c:v>
                      </c:pt>
                      <c:pt idx="277">
                        <c:v>52285.20944558522</c:v>
                      </c:pt>
                      <c:pt idx="278">
                        <c:v>52316.188227241611</c:v>
                      </c:pt>
                      <c:pt idx="279">
                        <c:v>52346.167693360709</c:v>
                      </c:pt>
                      <c:pt idx="280">
                        <c:v>52377.146475017114</c:v>
                      </c:pt>
                      <c:pt idx="281">
                        <c:v>52407.125941136212</c:v>
                      </c:pt>
                      <c:pt idx="282">
                        <c:v>52438.10472279261</c:v>
                      </c:pt>
                      <c:pt idx="283">
                        <c:v>52469.083504449009</c:v>
                      </c:pt>
                      <c:pt idx="284">
                        <c:v>52499.062970568106</c:v>
                      </c:pt>
                      <c:pt idx="285">
                        <c:v>52530.041752224504</c:v>
                      </c:pt>
                      <c:pt idx="286">
                        <c:v>52560.021218343602</c:v>
                      </c:pt>
                      <c:pt idx="287">
                        <c:v>52591</c:v>
                      </c:pt>
                      <c:pt idx="288">
                        <c:v>52621.978781656398</c:v>
                      </c:pt>
                      <c:pt idx="289">
                        <c:v>52649.959616700886</c:v>
                      </c:pt>
                      <c:pt idx="290">
                        <c:v>52680.938398357292</c:v>
                      </c:pt>
                      <c:pt idx="291">
                        <c:v>52710.917864476389</c:v>
                      </c:pt>
                      <c:pt idx="292">
                        <c:v>52741.896646132787</c:v>
                      </c:pt>
                      <c:pt idx="293">
                        <c:v>52771.876112251884</c:v>
                      </c:pt>
                      <c:pt idx="294">
                        <c:v>52802.854893908283</c:v>
                      </c:pt>
                      <c:pt idx="295">
                        <c:v>52833.833675564681</c:v>
                      </c:pt>
                      <c:pt idx="296">
                        <c:v>52863.813141683779</c:v>
                      </c:pt>
                      <c:pt idx="297">
                        <c:v>52894.791923340177</c:v>
                      </c:pt>
                      <c:pt idx="298">
                        <c:v>52924.771389459274</c:v>
                      </c:pt>
                      <c:pt idx="299">
                        <c:v>52955.750171115673</c:v>
                      </c:pt>
                      <c:pt idx="300">
                        <c:v>52986.728952772071</c:v>
                      </c:pt>
                      <c:pt idx="301">
                        <c:v>53014.709787816566</c:v>
                      </c:pt>
                      <c:pt idx="302">
                        <c:v>53045.688569472964</c:v>
                      </c:pt>
                      <c:pt idx="303">
                        <c:v>53075.668035592062</c:v>
                      </c:pt>
                      <c:pt idx="304">
                        <c:v>53106.64681724846</c:v>
                      </c:pt>
                      <c:pt idx="305">
                        <c:v>53136.626283367557</c:v>
                      </c:pt>
                      <c:pt idx="306">
                        <c:v>53167.605065023956</c:v>
                      </c:pt>
                      <c:pt idx="307">
                        <c:v>53198.583846680354</c:v>
                      </c:pt>
                      <c:pt idx="308">
                        <c:v>53228.563312799452</c:v>
                      </c:pt>
                      <c:pt idx="309">
                        <c:v>53259.54209445585</c:v>
                      </c:pt>
                      <c:pt idx="310">
                        <c:v>53289.521560574947</c:v>
                      </c:pt>
                      <c:pt idx="311">
                        <c:v>53320.500342231346</c:v>
                      </c:pt>
                      <c:pt idx="312">
                        <c:v>53351.479123887751</c:v>
                      </c:pt>
                      <c:pt idx="313">
                        <c:v>53380.45927446954</c:v>
                      </c:pt>
                      <c:pt idx="314">
                        <c:v>53411.438056125939</c:v>
                      </c:pt>
                      <c:pt idx="315">
                        <c:v>53441.417522245036</c:v>
                      </c:pt>
                      <c:pt idx="316">
                        <c:v>53472.396303901434</c:v>
                      </c:pt>
                      <c:pt idx="317">
                        <c:v>53502.375770020531</c:v>
                      </c:pt>
                      <c:pt idx="318">
                        <c:v>53533.354551676937</c:v>
                      </c:pt>
                      <c:pt idx="319">
                        <c:v>53564.333333333336</c:v>
                      </c:pt>
                      <c:pt idx="320">
                        <c:v>53594.312799452426</c:v>
                      </c:pt>
                      <c:pt idx="321">
                        <c:v>53625.291581108831</c:v>
                      </c:pt>
                      <c:pt idx="322">
                        <c:v>53655.271047227929</c:v>
                      </c:pt>
                      <c:pt idx="323">
                        <c:v>53686.249828884327</c:v>
                      </c:pt>
                      <c:pt idx="324">
                        <c:v>53717.228610540726</c:v>
                      </c:pt>
                      <c:pt idx="325">
                        <c:v>53745.20944558522</c:v>
                      </c:pt>
                      <c:pt idx="326">
                        <c:v>53776.188227241611</c:v>
                      </c:pt>
                      <c:pt idx="327">
                        <c:v>53806.167693360709</c:v>
                      </c:pt>
                      <c:pt idx="328">
                        <c:v>53837.146475017114</c:v>
                      </c:pt>
                      <c:pt idx="329">
                        <c:v>53867.125941136212</c:v>
                      </c:pt>
                      <c:pt idx="330">
                        <c:v>53898.10472279261</c:v>
                      </c:pt>
                      <c:pt idx="331">
                        <c:v>53929.083504449009</c:v>
                      </c:pt>
                      <c:pt idx="332">
                        <c:v>53959.062970568106</c:v>
                      </c:pt>
                      <c:pt idx="333">
                        <c:v>53990.041752224504</c:v>
                      </c:pt>
                      <c:pt idx="334">
                        <c:v>54020.021218343602</c:v>
                      </c:pt>
                      <c:pt idx="335">
                        <c:v>54051</c:v>
                      </c:pt>
                      <c:pt idx="336">
                        <c:v>54081.978781656398</c:v>
                      </c:pt>
                      <c:pt idx="337">
                        <c:v>54109.959616700886</c:v>
                      </c:pt>
                      <c:pt idx="338">
                        <c:v>54140.938398357292</c:v>
                      </c:pt>
                      <c:pt idx="339">
                        <c:v>54170.917864476389</c:v>
                      </c:pt>
                      <c:pt idx="340">
                        <c:v>54201.896646132787</c:v>
                      </c:pt>
                      <c:pt idx="341">
                        <c:v>54231.876112251884</c:v>
                      </c:pt>
                      <c:pt idx="342">
                        <c:v>54262.854893908283</c:v>
                      </c:pt>
                      <c:pt idx="343">
                        <c:v>54293.833675564681</c:v>
                      </c:pt>
                      <c:pt idx="344">
                        <c:v>54323.813141683779</c:v>
                      </c:pt>
                      <c:pt idx="345">
                        <c:v>54354.791923340177</c:v>
                      </c:pt>
                      <c:pt idx="346">
                        <c:v>54384.771389459274</c:v>
                      </c:pt>
                      <c:pt idx="347">
                        <c:v>54415.750171115673</c:v>
                      </c:pt>
                      <c:pt idx="348">
                        <c:v>54446.728952772071</c:v>
                      </c:pt>
                      <c:pt idx="349">
                        <c:v>54474.709787816566</c:v>
                      </c:pt>
                      <c:pt idx="350">
                        <c:v>54505.688569472964</c:v>
                      </c:pt>
                      <c:pt idx="351">
                        <c:v>54535.668035592062</c:v>
                      </c:pt>
                      <c:pt idx="352">
                        <c:v>54566.64681724846</c:v>
                      </c:pt>
                      <c:pt idx="353">
                        <c:v>54596.626283367557</c:v>
                      </c:pt>
                      <c:pt idx="354">
                        <c:v>54627.605065023956</c:v>
                      </c:pt>
                      <c:pt idx="355">
                        <c:v>54658.583846680354</c:v>
                      </c:pt>
                      <c:pt idx="356">
                        <c:v>54688.563312799452</c:v>
                      </c:pt>
                      <c:pt idx="357">
                        <c:v>54719.54209445585</c:v>
                      </c:pt>
                      <c:pt idx="358">
                        <c:v>54749.521560574947</c:v>
                      </c:pt>
                      <c:pt idx="359">
                        <c:v>54780.500342231346</c:v>
                      </c:pt>
                      <c:pt idx="360">
                        <c:v>54811.479123887751</c:v>
                      </c:pt>
                      <c:pt idx="361">
                        <c:v>54840.45927446954</c:v>
                      </c:pt>
                      <c:pt idx="362">
                        <c:v>54871.438056125939</c:v>
                      </c:pt>
                      <c:pt idx="363">
                        <c:v>54901.417522245036</c:v>
                      </c:pt>
                      <c:pt idx="364">
                        <c:v>54932.396303901434</c:v>
                      </c:pt>
                      <c:pt idx="365">
                        <c:v>54962.375770020531</c:v>
                      </c:pt>
                      <c:pt idx="366">
                        <c:v>54993.354551676937</c:v>
                      </c:pt>
                      <c:pt idx="367">
                        <c:v>55024.333333333336</c:v>
                      </c:pt>
                      <c:pt idx="368">
                        <c:v>55054.312799452426</c:v>
                      </c:pt>
                      <c:pt idx="369">
                        <c:v>55085.291581108831</c:v>
                      </c:pt>
                      <c:pt idx="370">
                        <c:v>55115.271047227929</c:v>
                      </c:pt>
                      <c:pt idx="371">
                        <c:v>55146.249828884327</c:v>
                      </c:pt>
                      <c:pt idx="372">
                        <c:v>55177.228610540726</c:v>
                      </c:pt>
                      <c:pt idx="373">
                        <c:v>55205.20944558522</c:v>
                      </c:pt>
                      <c:pt idx="374">
                        <c:v>55236.188227241611</c:v>
                      </c:pt>
                      <c:pt idx="375">
                        <c:v>55266.167693360709</c:v>
                      </c:pt>
                      <c:pt idx="376">
                        <c:v>55297.146475017114</c:v>
                      </c:pt>
                      <c:pt idx="377">
                        <c:v>55327.125941136212</c:v>
                      </c:pt>
                      <c:pt idx="378">
                        <c:v>55358.10472279261</c:v>
                      </c:pt>
                      <c:pt idx="379">
                        <c:v>55389.083504449009</c:v>
                      </c:pt>
                      <c:pt idx="380">
                        <c:v>55419.062970568106</c:v>
                      </c:pt>
                      <c:pt idx="381">
                        <c:v>55450.041752224504</c:v>
                      </c:pt>
                      <c:pt idx="382">
                        <c:v>55480.021218343602</c:v>
                      </c:pt>
                      <c:pt idx="383">
                        <c:v>55511</c:v>
                      </c:pt>
                      <c:pt idx="384">
                        <c:v>55541.978781656398</c:v>
                      </c:pt>
                      <c:pt idx="385">
                        <c:v>55569.959616700886</c:v>
                      </c:pt>
                      <c:pt idx="386">
                        <c:v>55600.938398357292</c:v>
                      </c:pt>
                      <c:pt idx="387">
                        <c:v>55630.917864476389</c:v>
                      </c:pt>
                      <c:pt idx="388">
                        <c:v>55661.896646132787</c:v>
                      </c:pt>
                      <c:pt idx="389">
                        <c:v>55691.876112251884</c:v>
                      </c:pt>
                      <c:pt idx="390">
                        <c:v>55722.854893908283</c:v>
                      </c:pt>
                      <c:pt idx="391">
                        <c:v>55753.833675564681</c:v>
                      </c:pt>
                      <c:pt idx="392">
                        <c:v>55783.813141683779</c:v>
                      </c:pt>
                      <c:pt idx="393">
                        <c:v>55814.791923340177</c:v>
                      </c:pt>
                      <c:pt idx="394">
                        <c:v>55844.771389459274</c:v>
                      </c:pt>
                      <c:pt idx="395">
                        <c:v>55875.750171115673</c:v>
                      </c:pt>
                      <c:pt idx="396">
                        <c:v>55906.728952772071</c:v>
                      </c:pt>
                      <c:pt idx="397">
                        <c:v>55934.709787816566</c:v>
                      </c:pt>
                      <c:pt idx="398">
                        <c:v>55965.688569472964</c:v>
                      </c:pt>
                      <c:pt idx="399">
                        <c:v>55995.668035592062</c:v>
                      </c:pt>
                      <c:pt idx="400">
                        <c:v>56026.64681724846</c:v>
                      </c:pt>
                      <c:pt idx="401">
                        <c:v>56056.626283367557</c:v>
                      </c:pt>
                      <c:pt idx="402">
                        <c:v>56087.605065023956</c:v>
                      </c:pt>
                      <c:pt idx="403">
                        <c:v>56118.583846680354</c:v>
                      </c:pt>
                      <c:pt idx="404">
                        <c:v>56148.563312799452</c:v>
                      </c:pt>
                      <c:pt idx="405">
                        <c:v>56179.54209445585</c:v>
                      </c:pt>
                      <c:pt idx="406">
                        <c:v>56209.521560574947</c:v>
                      </c:pt>
                      <c:pt idx="407">
                        <c:v>56240.500342231346</c:v>
                      </c:pt>
                      <c:pt idx="408">
                        <c:v>56271.479123887751</c:v>
                      </c:pt>
                      <c:pt idx="409">
                        <c:v>56300.45927446954</c:v>
                      </c:pt>
                      <c:pt idx="410">
                        <c:v>56331.438056125939</c:v>
                      </c:pt>
                      <c:pt idx="411">
                        <c:v>56361.417522245036</c:v>
                      </c:pt>
                      <c:pt idx="412">
                        <c:v>56392.396303901434</c:v>
                      </c:pt>
                      <c:pt idx="413">
                        <c:v>56422.375770020531</c:v>
                      </c:pt>
                      <c:pt idx="414">
                        <c:v>56453.354551676937</c:v>
                      </c:pt>
                      <c:pt idx="415">
                        <c:v>56484.333333333328</c:v>
                      </c:pt>
                      <c:pt idx="416">
                        <c:v>56514.312799452426</c:v>
                      </c:pt>
                      <c:pt idx="417">
                        <c:v>56545.291581108831</c:v>
                      </c:pt>
                      <c:pt idx="418">
                        <c:v>56575.271047227929</c:v>
                      </c:pt>
                      <c:pt idx="419">
                        <c:v>56606.249828884327</c:v>
                      </c:pt>
                      <c:pt idx="420">
                        <c:v>56637.228610540726</c:v>
                      </c:pt>
                      <c:pt idx="421">
                        <c:v>56665.209445585213</c:v>
                      </c:pt>
                      <c:pt idx="422">
                        <c:v>56696.188227241611</c:v>
                      </c:pt>
                      <c:pt idx="423">
                        <c:v>56726.167693360709</c:v>
                      </c:pt>
                      <c:pt idx="424">
                        <c:v>56757.146475017114</c:v>
                      </c:pt>
                      <c:pt idx="425">
                        <c:v>56787.125941136212</c:v>
                      </c:pt>
                      <c:pt idx="426">
                        <c:v>56818.10472279261</c:v>
                      </c:pt>
                      <c:pt idx="427">
                        <c:v>56849.083504449009</c:v>
                      </c:pt>
                      <c:pt idx="428">
                        <c:v>56879.062970568106</c:v>
                      </c:pt>
                      <c:pt idx="429">
                        <c:v>56910.041752224504</c:v>
                      </c:pt>
                      <c:pt idx="430">
                        <c:v>56940.021218343602</c:v>
                      </c:pt>
                      <c:pt idx="431">
                        <c:v>56971</c:v>
                      </c:pt>
                      <c:pt idx="432">
                        <c:v>57001.978781656398</c:v>
                      </c:pt>
                      <c:pt idx="433">
                        <c:v>57029.959616700886</c:v>
                      </c:pt>
                      <c:pt idx="434">
                        <c:v>57060.938398357292</c:v>
                      </c:pt>
                      <c:pt idx="435">
                        <c:v>57090.917864476389</c:v>
                      </c:pt>
                      <c:pt idx="436">
                        <c:v>57121.896646132787</c:v>
                      </c:pt>
                      <c:pt idx="437">
                        <c:v>57151.876112251884</c:v>
                      </c:pt>
                      <c:pt idx="438">
                        <c:v>57182.854893908283</c:v>
                      </c:pt>
                      <c:pt idx="439">
                        <c:v>57213.833675564681</c:v>
                      </c:pt>
                      <c:pt idx="440">
                        <c:v>57243.813141683779</c:v>
                      </c:pt>
                      <c:pt idx="441">
                        <c:v>57274.791923340177</c:v>
                      </c:pt>
                      <c:pt idx="442">
                        <c:v>57304.771389459274</c:v>
                      </c:pt>
                      <c:pt idx="443">
                        <c:v>57335.750171115673</c:v>
                      </c:pt>
                      <c:pt idx="444">
                        <c:v>57366.728952772071</c:v>
                      </c:pt>
                      <c:pt idx="445">
                        <c:v>57394.709787816566</c:v>
                      </c:pt>
                      <c:pt idx="446">
                        <c:v>57425.688569472964</c:v>
                      </c:pt>
                      <c:pt idx="447">
                        <c:v>57455.668035592062</c:v>
                      </c:pt>
                      <c:pt idx="448">
                        <c:v>57486.64681724846</c:v>
                      </c:pt>
                      <c:pt idx="449">
                        <c:v>57516.626283367557</c:v>
                      </c:pt>
                      <c:pt idx="450">
                        <c:v>57547.605065023956</c:v>
                      </c:pt>
                      <c:pt idx="451">
                        <c:v>57578.583846680354</c:v>
                      </c:pt>
                      <c:pt idx="452">
                        <c:v>57608.563312799452</c:v>
                      </c:pt>
                      <c:pt idx="453">
                        <c:v>57639.54209445585</c:v>
                      </c:pt>
                      <c:pt idx="454">
                        <c:v>57669.521560574947</c:v>
                      </c:pt>
                      <c:pt idx="455">
                        <c:v>57700.500342231346</c:v>
                      </c:pt>
                      <c:pt idx="456">
                        <c:v>57731.479123887751</c:v>
                      </c:pt>
                      <c:pt idx="457">
                        <c:v>57760.45927446954</c:v>
                      </c:pt>
                      <c:pt idx="458">
                        <c:v>57791.438056125939</c:v>
                      </c:pt>
                      <c:pt idx="459">
                        <c:v>57821.417522245036</c:v>
                      </c:pt>
                      <c:pt idx="460">
                        <c:v>57852.396303901434</c:v>
                      </c:pt>
                      <c:pt idx="461">
                        <c:v>57882.375770020531</c:v>
                      </c:pt>
                      <c:pt idx="462">
                        <c:v>57913.354551676937</c:v>
                      </c:pt>
                      <c:pt idx="463">
                        <c:v>57944.333333333328</c:v>
                      </c:pt>
                      <c:pt idx="464">
                        <c:v>57974.312799452426</c:v>
                      </c:pt>
                      <c:pt idx="465">
                        <c:v>58005.291581108831</c:v>
                      </c:pt>
                      <c:pt idx="466">
                        <c:v>58035.271047227929</c:v>
                      </c:pt>
                      <c:pt idx="467">
                        <c:v>58066.249828884327</c:v>
                      </c:pt>
                      <c:pt idx="468">
                        <c:v>58097.228610540726</c:v>
                      </c:pt>
                      <c:pt idx="469">
                        <c:v>58125.209445585213</c:v>
                      </c:pt>
                      <c:pt idx="470">
                        <c:v>58156.188227241611</c:v>
                      </c:pt>
                      <c:pt idx="471">
                        <c:v>58186.167693360709</c:v>
                      </c:pt>
                      <c:pt idx="472">
                        <c:v>58217.146475017114</c:v>
                      </c:pt>
                      <c:pt idx="473">
                        <c:v>58247.125941136212</c:v>
                      </c:pt>
                      <c:pt idx="474">
                        <c:v>58278.10472279261</c:v>
                      </c:pt>
                      <c:pt idx="475">
                        <c:v>58309.083504449009</c:v>
                      </c:pt>
                      <c:pt idx="476">
                        <c:v>58339.062970568106</c:v>
                      </c:pt>
                      <c:pt idx="477">
                        <c:v>58370.041752224504</c:v>
                      </c:pt>
                      <c:pt idx="478">
                        <c:v>58400.021218343602</c:v>
                      </c:pt>
                      <c:pt idx="479">
                        <c:v>58431</c:v>
                      </c:pt>
                      <c:pt idx="480">
                        <c:v>58461.978781656398</c:v>
                      </c:pt>
                      <c:pt idx="481">
                        <c:v>58489.959616700886</c:v>
                      </c:pt>
                      <c:pt idx="482">
                        <c:v>58520.938398357292</c:v>
                      </c:pt>
                      <c:pt idx="483">
                        <c:v>58550.917864476389</c:v>
                      </c:pt>
                      <c:pt idx="484">
                        <c:v>58581.896646132787</c:v>
                      </c:pt>
                      <c:pt idx="485">
                        <c:v>58611.876112251884</c:v>
                      </c:pt>
                      <c:pt idx="486">
                        <c:v>58642.854893908283</c:v>
                      </c:pt>
                      <c:pt idx="487">
                        <c:v>58673.833675564681</c:v>
                      </c:pt>
                      <c:pt idx="488">
                        <c:v>58703.813141683779</c:v>
                      </c:pt>
                      <c:pt idx="489">
                        <c:v>58734.791923340177</c:v>
                      </c:pt>
                      <c:pt idx="490">
                        <c:v>58764.771389459274</c:v>
                      </c:pt>
                      <c:pt idx="491">
                        <c:v>58795.750171115673</c:v>
                      </c:pt>
                      <c:pt idx="492">
                        <c:v>58826.728952772071</c:v>
                      </c:pt>
                      <c:pt idx="493">
                        <c:v>58854.709787816566</c:v>
                      </c:pt>
                      <c:pt idx="494">
                        <c:v>58885.688569472964</c:v>
                      </c:pt>
                      <c:pt idx="495">
                        <c:v>58915.668035592062</c:v>
                      </c:pt>
                      <c:pt idx="496">
                        <c:v>58946.64681724846</c:v>
                      </c:pt>
                      <c:pt idx="497">
                        <c:v>58976.626283367557</c:v>
                      </c:pt>
                      <c:pt idx="498">
                        <c:v>59007.605065023956</c:v>
                      </c:pt>
                      <c:pt idx="499">
                        <c:v>59038.583846680354</c:v>
                      </c:pt>
                      <c:pt idx="500">
                        <c:v>59068.563312799452</c:v>
                      </c:pt>
                      <c:pt idx="501">
                        <c:v>59099.54209445585</c:v>
                      </c:pt>
                      <c:pt idx="502">
                        <c:v>59129.521560574947</c:v>
                      </c:pt>
                      <c:pt idx="503">
                        <c:v>59160.500342231346</c:v>
                      </c:pt>
                      <c:pt idx="504">
                        <c:v>59191.479123887751</c:v>
                      </c:pt>
                      <c:pt idx="505">
                        <c:v>59220.45927446954</c:v>
                      </c:pt>
                      <c:pt idx="506">
                        <c:v>59251.438056125939</c:v>
                      </c:pt>
                      <c:pt idx="507">
                        <c:v>59281.417522245036</c:v>
                      </c:pt>
                      <c:pt idx="508">
                        <c:v>59312.396303901434</c:v>
                      </c:pt>
                      <c:pt idx="509">
                        <c:v>59342.375770020531</c:v>
                      </c:pt>
                      <c:pt idx="510">
                        <c:v>59373.354551676937</c:v>
                      </c:pt>
                      <c:pt idx="511">
                        <c:v>59404.333333333328</c:v>
                      </c:pt>
                      <c:pt idx="512">
                        <c:v>59434.312799452426</c:v>
                      </c:pt>
                      <c:pt idx="513">
                        <c:v>59465.291581108831</c:v>
                      </c:pt>
                      <c:pt idx="514">
                        <c:v>59495.271047227929</c:v>
                      </c:pt>
                      <c:pt idx="515">
                        <c:v>59526.249828884327</c:v>
                      </c:pt>
                      <c:pt idx="516">
                        <c:v>59557.228610540726</c:v>
                      </c:pt>
                      <c:pt idx="517">
                        <c:v>59585.209445585213</c:v>
                      </c:pt>
                      <c:pt idx="518">
                        <c:v>59616.188227241611</c:v>
                      </c:pt>
                      <c:pt idx="519">
                        <c:v>59646.167693360709</c:v>
                      </c:pt>
                      <c:pt idx="520">
                        <c:v>59677.146475017114</c:v>
                      </c:pt>
                      <c:pt idx="521">
                        <c:v>59707.125941136212</c:v>
                      </c:pt>
                      <c:pt idx="522">
                        <c:v>59738.10472279261</c:v>
                      </c:pt>
                      <c:pt idx="523">
                        <c:v>59769.083504449009</c:v>
                      </c:pt>
                      <c:pt idx="524">
                        <c:v>59799.062970568106</c:v>
                      </c:pt>
                      <c:pt idx="525">
                        <c:v>59830.041752224504</c:v>
                      </c:pt>
                      <c:pt idx="526">
                        <c:v>59860.021218343602</c:v>
                      </c:pt>
                      <c:pt idx="527">
                        <c:v>59891</c:v>
                      </c:pt>
                      <c:pt idx="528">
                        <c:v>59921.978781656398</c:v>
                      </c:pt>
                      <c:pt idx="529">
                        <c:v>59949.959616700886</c:v>
                      </c:pt>
                      <c:pt idx="530">
                        <c:v>59980.938398357292</c:v>
                      </c:pt>
                      <c:pt idx="531">
                        <c:v>60010.917864476389</c:v>
                      </c:pt>
                      <c:pt idx="532">
                        <c:v>60041.896646132787</c:v>
                      </c:pt>
                      <c:pt idx="533">
                        <c:v>60071.876112251884</c:v>
                      </c:pt>
                      <c:pt idx="534">
                        <c:v>60102.854893908283</c:v>
                      </c:pt>
                      <c:pt idx="535">
                        <c:v>60133.833675564681</c:v>
                      </c:pt>
                      <c:pt idx="536">
                        <c:v>60163.813141683779</c:v>
                      </c:pt>
                      <c:pt idx="537">
                        <c:v>60194.791923340177</c:v>
                      </c:pt>
                      <c:pt idx="538">
                        <c:v>60224.771389459274</c:v>
                      </c:pt>
                      <c:pt idx="539">
                        <c:v>60255.750171115673</c:v>
                      </c:pt>
                      <c:pt idx="540">
                        <c:v>60286.728952772071</c:v>
                      </c:pt>
                      <c:pt idx="541">
                        <c:v>60314.709787816566</c:v>
                      </c:pt>
                      <c:pt idx="542">
                        <c:v>60345.688569472964</c:v>
                      </c:pt>
                      <c:pt idx="543">
                        <c:v>60375.668035592054</c:v>
                      </c:pt>
                      <c:pt idx="544">
                        <c:v>60406.64681724846</c:v>
                      </c:pt>
                      <c:pt idx="545">
                        <c:v>60436.626283367557</c:v>
                      </c:pt>
                      <c:pt idx="546">
                        <c:v>60467.605065023956</c:v>
                      </c:pt>
                      <c:pt idx="547">
                        <c:v>60498.583846680354</c:v>
                      </c:pt>
                      <c:pt idx="548">
                        <c:v>60528.563312799452</c:v>
                      </c:pt>
                      <c:pt idx="549">
                        <c:v>60559.54209445585</c:v>
                      </c:pt>
                      <c:pt idx="550">
                        <c:v>60589.521560574947</c:v>
                      </c:pt>
                      <c:pt idx="551">
                        <c:v>60620.500342231346</c:v>
                      </c:pt>
                      <c:pt idx="552">
                        <c:v>60651.479123887751</c:v>
                      </c:pt>
                      <c:pt idx="553">
                        <c:v>60680.45927446954</c:v>
                      </c:pt>
                      <c:pt idx="554">
                        <c:v>60711.438056125946</c:v>
                      </c:pt>
                      <c:pt idx="555">
                        <c:v>60741.417522245043</c:v>
                      </c:pt>
                      <c:pt idx="556">
                        <c:v>60772.396303901434</c:v>
                      </c:pt>
                      <c:pt idx="557">
                        <c:v>60802.375770020531</c:v>
                      </c:pt>
                      <c:pt idx="558">
                        <c:v>60833.354551676937</c:v>
                      </c:pt>
                      <c:pt idx="559">
                        <c:v>60864.333333333328</c:v>
                      </c:pt>
                      <c:pt idx="560">
                        <c:v>60894.312799452426</c:v>
                      </c:pt>
                      <c:pt idx="561">
                        <c:v>60925.291581108831</c:v>
                      </c:pt>
                      <c:pt idx="562">
                        <c:v>60955.271047227929</c:v>
                      </c:pt>
                      <c:pt idx="563">
                        <c:v>60986.249828884327</c:v>
                      </c:pt>
                      <c:pt idx="564">
                        <c:v>61017.228610540726</c:v>
                      </c:pt>
                      <c:pt idx="565">
                        <c:v>61045.20944558522</c:v>
                      </c:pt>
                      <c:pt idx="566">
                        <c:v>61076.188227241611</c:v>
                      </c:pt>
                      <c:pt idx="567">
                        <c:v>61106.167693360709</c:v>
                      </c:pt>
                      <c:pt idx="568">
                        <c:v>61137.146475017114</c:v>
                      </c:pt>
                      <c:pt idx="569">
                        <c:v>61167.125941136212</c:v>
                      </c:pt>
                      <c:pt idx="570">
                        <c:v>61198.10472279261</c:v>
                      </c:pt>
                      <c:pt idx="571">
                        <c:v>61229.083504449009</c:v>
                      </c:pt>
                      <c:pt idx="572">
                        <c:v>61259.062970568106</c:v>
                      </c:pt>
                      <c:pt idx="573">
                        <c:v>61290.041752224504</c:v>
                      </c:pt>
                      <c:pt idx="574">
                        <c:v>61320.021218343594</c:v>
                      </c:pt>
                      <c:pt idx="575">
                        <c:v>61351</c:v>
                      </c:pt>
                      <c:pt idx="576">
                        <c:v>61381.978781656406</c:v>
                      </c:pt>
                      <c:pt idx="577">
                        <c:v>61409.959616700886</c:v>
                      </c:pt>
                      <c:pt idx="578">
                        <c:v>61440.938398357292</c:v>
                      </c:pt>
                      <c:pt idx="579">
                        <c:v>61470.917864476389</c:v>
                      </c:pt>
                      <c:pt idx="580">
                        <c:v>61501.896646132787</c:v>
                      </c:pt>
                      <c:pt idx="581">
                        <c:v>61531.876112251877</c:v>
                      </c:pt>
                      <c:pt idx="582">
                        <c:v>61562.854893908283</c:v>
                      </c:pt>
                      <c:pt idx="583">
                        <c:v>61593.833675564681</c:v>
                      </c:pt>
                      <c:pt idx="584">
                        <c:v>61623.813141683779</c:v>
                      </c:pt>
                      <c:pt idx="585">
                        <c:v>61654.791923340177</c:v>
                      </c:pt>
                      <c:pt idx="586">
                        <c:v>61684.771389459274</c:v>
                      </c:pt>
                      <c:pt idx="587">
                        <c:v>61715.750171115673</c:v>
                      </c:pt>
                      <c:pt idx="588">
                        <c:v>61746.728952772071</c:v>
                      </c:pt>
                      <c:pt idx="589">
                        <c:v>61774.709787816566</c:v>
                      </c:pt>
                      <c:pt idx="590">
                        <c:v>61805.688569472964</c:v>
                      </c:pt>
                      <c:pt idx="591">
                        <c:v>61835.668035592054</c:v>
                      </c:pt>
                      <c:pt idx="592">
                        <c:v>61866.64681724846</c:v>
                      </c:pt>
                      <c:pt idx="593">
                        <c:v>61896.626283367557</c:v>
                      </c:pt>
                      <c:pt idx="594">
                        <c:v>61927.605065023956</c:v>
                      </c:pt>
                      <c:pt idx="595">
                        <c:v>61958.583846680354</c:v>
                      </c:pt>
                      <c:pt idx="596">
                        <c:v>61988.563312799452</c:v>
                      </c:pt>
                      <c:pt idx="597">
                        <c:v>62019.54209445585</c:v>
                      </c:pt>
                      <c:pt idx="598">
                        <c:v>62049.521560574947</c:v>
                      </c:pt>
                      <c:pt idx="599">
                        <c:v>62080.500342231346</c:v>
                      </c:pt>
                    </c:numCache>
                  </c:numRef>
                </c:xVal>
                <c:yVal>
                  <c:numRef>
                    <c:extLst xmlns:c15="http://schemas.microsoft.com/office/drawing/2012/chart">
                      <c:ext xmlns:c15="http://schemas.microsoft.com/office/drawing/2012/chart" uri="{02D57815-91ED-43cb-92C2-25804820EDAC}">
                        <c15:formulaRef>
                          <c15:sqref>'03N20W34G01'!$I$3:$I$602</c15:sqref>
                        </c15:formulaRef>
                      </c:ext>
                    </c:extLst>
                    <c:numCache>
                      <c:formatCode>General</c:formatCode>
                      <c:ptCount val="600"/>
                      <c:pt idx="0">
                        <c:v>148.73165900000001</c:v>
                      </c:pt>
                      <c:pt idx="1">
                        <c:v>150.50398300000001</c:v>
                      </c:pt>
                      <c:pt idx="2">
                        <c:v>154.19139100000001</c:v>
                      </c:pt>
                      <c:pt idx="3">
                        <c:v>146.86024499999999</c:v>
                      </c:pt>
                      <c:pt idx="4">
                        <c:v>151.96618699999999</c:v>
                      </c:pt>
                      <c:pt idx="5">
                        <c:v>134.54557800000001</c:v>
                      </c:pt>
                      <c:pt idx="6">
                        <c:v>141.72088600000001</c:v>
                      </c:pt>
                      <c:pt idx="7">
                        <c:v>144.465744</c:v>
                      </c:pt>
                      <c:pt idx="8">
                        <c:v>146.301086</c:v>
                      </c:pt>
                      <c:pt idx="9">
                        <c:v>129.033447</c:v>
                      </c:pt>
                      <c:pt idx="10">
                        <c:v>139.94821200000001</c:v>
                      </c:pt>
                      <c:pt idx="11">
                        <c:v>141.946945</c:v>
                      </c:pt>
                      <c:pt idx="12">
                        <c:v>147.16729699999999</c:v>
                      </c:pt>
                      <c:pt idx="13">
                        <c:v>150.72262599999999</c:v>
                      </c:pt>
                      <c:pt idx="14">
                        <c:v>137.24108899999999</c:v>
                      </c:pt>
                      <c:pt idx="15">
                        <c:v>145.53831500000001</c:v>
                      </c:pt>
                      <c:pt idx="16">
                        <c:v>148.77230800000001</c:v>
                      </c:pt>
                      <c:pt idx="17">
                        <c:v>136.27143899999999</c:v>
                      </c:pt>
                      <c:pt idx="18">
                        <c:v>141.073792</c:v>
                      </c:pt>
                      <c:pt idx="19">
                        <c:v>146.355637</c:v>
                      </c:pt>
                      <c:pt idx="20">
                        <c:v>146.38261399999999</c:v>
                      </c:pt>
                      <c:pt idx="21">
                        <c:v>124.432785</c:v>
                      </c:pt>
                      <c:pt idx="22">
                        <c:v>136.57614100000001</c:v>
                      </c:pt>
                      <c:pt idx="23">
                        <c:v>142.37609900000001</c:v>
                      </c:pt>
                      <c:pt idx="24">
                        <c:v>146.55259699999999</c:v>
                      </c:pt>
                      <c:pt idx="25">
                        <c:v>150.102341</c:v>
                      </c:pt>
                      <c:pt idx="26">
                        <c:v>147.28015099999999</c:v>
                      </c:pt>
                      <c:pt idx="27">
                        <c:v>150.377182</c:v>
                      </c:pt>
                      <c:pt idx="28">
                        <c:v>136.591995</c:v>
                      </c:pt>
                      <c:pt idx="29">
                        <c:v>136.26767000000001</c:v>
                      </c:pt>
                      <c:pt idx="30">
                        <c:v>134.611771</c:v>
                      </c:pt>
                      <c:pt idx="31">
                        <c:v>132.845215</c:v>
                      </c:pt>
                      <c:pt idx="32">
                        <c:v>136.63960299999999</c:v>
                      </c:pt>
                      <c:pt idx="33">
                        <c:v>139.05139199999999</c:v>
                      </c:pt>
                      <c:pt idx="34">
                        <c:v>134.92759699999999</c:v>
                      </c:pt>
                      <c:pt idx="35">
                        <c:v>141.23242200000001</c:v>
                      </c:pt>
                      <c:pt idx="36">
                        <c:v>145.52778599999999</c:v>
                      </c:pt>
                      <c:pt idx="37">
                        <c:v>137.60322600000001</c:v>
                      </c:pt>
                      <c:pt idx="38">
                        <c:v>141.31956500000001</c:v>
                      </c:pt>
                      <c:pt idx="39">
                        <c:v>143.657715</c:v>
                      </c:pt>
                      <c:pt idx="40">
                        <c:v>132.71760599999999</c:v>
                      </c:pt>
                      <c:pt idx="41">
                        <c:v>138.88656599999999</c:v>
                      </c:pt>
                      <c:pt idx="42">
                        <c:v>134.042542</c:v>
                      </c:pt>
                      <c:pt idx="43">
                        <c:v>137.908096</c:v>
                      </c:pt>
                      <c:pt idx="44">
                        <c:v>133.15934799999999</c:v>
                      </c:pt>
                      <c:pt idx="45">
                        <c:v>130.16720599999999</c:v>
                      </c:pt>
                      <c:pt idx="46">
                        <c:v>135.296997</c:v>
                      </c:pt>
                      <c:pt idx="47">
                        <c:v>140.18360899999999</c:v>
                      </c:pt>
                      <c:pt idx="48">
                        <c:v>143.91255200000001</c:v>
                      </c:pt>
                      <c:pt idx="49">
                        <c:v>146.75517300000001</c:v>
                      </c:pt>
                      <c:pt idx="50">
                        <c:v>136.48963900000001</c:v>
                      </c:pt>
                      <c:pt idx="51">
                        <c:v>133.50860599999999</c:v>
                      </c:pt>
                      <c:pt idx="52">
                        <c:v>130.57847599999999</c:v>
                      </c:pt>
                      <c:pt idx="53">
                        <c:v>136.90377799999999</c:v>
                      </c:pt>
                      <c:pt idx="54">
                        <c:v>127.99039500000001</c:v>
                      </c:pt>
                      <c:pt idx="55">
                        <c:v>122.586037</c:v>
                      </c:pt>
                      <c:pt idx="56">
                        <c:v>124.82431800000001</c:v>
                      </c:pt>
                      <c:pt idx="57">
                        <c:v>131.34683200000001</c:v>
                      </c:pt>
                      <c:pt idx="58">
                        <c:v>135.59877</c:v>
                      </c:pt>
                      <c:pt idx="59">
                        <c:v>139.25521900000001</c:v>
                      </c:pt>
                      <c:pt idx="60">
                        <c:v>142.576279</c:v>
                      </c:pt>
                      <c:pt idx="61">
                        <c:v>144.86068700000001</c:v>
                      </c:pt>
                      <c:pt idx="62">
                        <c:v>147.753815</c:v>
                      </c:pt>
                      <c:pt idx="63">
                        <c:v>150.280396</c:v>
                      </c:pt>
                      <c:pt idx="64">
                        <c:v>130.03851299999999</c:v>
                      </c:pt>
                      <c:pt idx="65">
                        <c:v>129.19986</c:v>
                      </c:pt>
                      <c:pt idx="66">
                        <c:v>124.89325700000001</c:v>
                      </c:pt>
                      <c:pt idx="67">
                        <c:v>130.24352999999999</c:v>
                      </c:pt>
                      <c:pt idx="68">
                        <c:v>123.769524</c:v>
                      </c:pt>
                      <c:pt idx="69">
                        <c:v>127.28175400000001</c:v>
                      </c:pt>
                      <c:pt idx="70">
                        <c:v>132.42257699999999</c:v>
                      </c:pt>
                      <c:pt idx="71">
                        <c:v>136.295715</c:v>
                      </c:pt>
                      <c:pt idx="72">
                        <c:v>137.373245</c:v>
                      </c:pt>
                      <c:pt idx="73">
                        <c:v>141.16941800000001</c:v>
                      </c:pt>
                      <c:pt idx="74">
                        <c:v>142.843613</c:v>
                      </c:pt>
                      <c:pt idx="75">
                        <c:v>145.45642100000001</c:v>
                      </c:pt>
                      <c:pt idx="76">
                        <c:v>133.543701</c:v>
                      </c:pt>
                      <c:pt idx="77">
                        <c:v>126.569115</c:v>
                      </c:pt>
                      <c:pt idx="78">
                        <c:v>131.01928699999999</c:v>
                      </c:pt>
                      <c:pt idx="79">
                        <c:v>112.574501</c:v>
                      </c:pt>
                      <c:pt idx="80">
                        <c:v>120.02310199999999</c:v>
                      </c:pt>
                      <c:pt idx="81">
                        <c:v>126.986092</c:v>
                      </c:pt>
                      <c:pt idx="82">
                        <c:v>130.66224700000001</c:v>
                      </c:pt>
                      <c:pt idx="83">
                        <c:v>134.78303500000001</c:v>
                      </c:pt>
                      <c:pt idx="84">
                        <c:v>138.184494</c:v>
                      </c:pt>
                      <c:pt idx="85">
                        <c:v>141.08137500000001</c:v>
                      </c:pt>
                      <c:pt idx="86">
                        <c:v>143.99453700000001</c:v>
                      </c:pt>
                      <c:pt idx="87">
                        <c:v>138.472748</c:v>
                      </c:pt>
                      <c:pt idx="88">
                        <c:v>130.37994399999999</c:v>
                      </c:pt>
                      <c:pt idx="89">
                        <c:v>126.474281</c:v>
                      </c:pt>
                      <c:pt idx="90">
                        <c:v>132.63394199999999</c:v>
                      </c:pt>
                      <c:pt idx="91">
                        <c:v>135.75143399999999</c:v>
                      </c:pt>
                      <c:pt idx="92">
                        <c:v>138.055939</c:v>
                      </c:pt>
                      <c:pt idx="93">
                        <c:v>121.647514</c:v>
                      </c:pt>
                      <c:pt idx="94">
                        <c:v>123.69216900000001</c:v>
                      </c:pt>
                      <c:pt idx="95">
                        <c:v>130.95509300000001</c:v>
                      </c:pt>
                      <c:pt idx="96">
                        <c:v>134.245789</c:v>
                      </c:pt>
                      <c:pt idx="97">
                        <c:v>137.722961</c:v>
                      </c:pt>
                      <c:pt idx="98">
                        <c:v>141.04495199999999</c:v>
                      </c:pt>
                      <c:pt idx="99">
                        <c:v>141.400116</c:v>
                      </c:pt>
                      <c:pt idx="100">
                        <c:v>138.66992200000001</c:v>
                      </c:pt>
                      <c:pt idx="101">
                        <c:v>120.640244</c:v>
                      </c:pt>
                      <c:pt idx="102">
                        <c:v>124.76329</c:v>
                      </c:pt>
                      <c:pt idx="103">
                        <c:v>125.210808</c:v>
                      </c:pt>
                      <c:pt idx="104">
                        <c:v>130.02050800000001</c:v>
                      </c:pt>
                      <c:pt idx="105">
                        <c:v>127.135391</c:v>
                      </c:pt>
                      <c:pt idx="106">
                        <c:v>123.065834</c:v>
                      </c:pt>
                      <c:pt idx="107">
                        <c:v>130.29454000000001</c:v>
                      </c:pt>
                      <c:pt idx="108">
                        <c:v>134.41239899999999</c:v>
                      </c:pt>
                      <c:pt idx="109">
                        <c:v>137.13192699999999</c:v>
                      </c:pt>
                      <c:pt idx="110">
                        <c:v>140.16082800000001</c:v>
                      </c:pt>
                      <c:pt idx="111">
                        <c:v>141.57435599999999</c:v>
                      </c:pt>
                      <c:pt idx="112">
                        <c:v>127.154236</c:v>
                      </c:pt>
                      <c:pt idx="113">
                        <c:v>122.790817</c:v>
                      </c:pt>
                      <c:pt idx="114">
                        <c:v>120.09137</c:v>
                      </c:pt>
                      <c:pt idx="115">
                        <c:v>117.181427</c:v>
                      </c:pt>
                      <c:pt idx="116">
                        <c:v>125.076454</c:v>
                      </c:pt>
                      <c:pt idx="117">
                        <c:v>123.278831</c:v>
                      </c:pt>
                      <c:pt idx="118">
                        <c:v>126.181847</c:v>
                      </c:pt>
                      <c:pt idx="119">
                        <c:v>130.45277400000001</c:v>
                      </c:pt>
                      <c:pt idx="120">
                        <c:v>134.31603999999999</c:v>
                      </c:pt>
                      <c:pt idx="121">
                        <c:v>137.37596099999999</c:v>
                      </c:pt>
                      <c:pt idx="122">
                        <c:v>139.00237999999999</c:v>
                      </c:pt>
                      <c:pt idx="123">
                        <c:v>141.93125900000001</c:v>
                      </c:pt>
                      <c:pt idx="124">
                        <c:v>129.21431000000001</c:v>
                      </c:pt>
                      <c:pt idx="125">
                        <c:v>121.80323</c:v>
                      </c:pt>
                      <c:pt idx="126">
                        <c:v>121.86061100000001</c:v>
                      </c:pt>
                      <c:pt idx="127">
                        <c:v>120.484398</c:v>
                      </c:pt>
                      <c:pt idx="128">
                        <c:v>119.00724</c:v>
                      </c:pt>
                      <c:pt idx="129">
                        <c:v>126.018486</c:v>
                      </c:pt>
                      <c:pt idx="130">
                        <c:v>125.135193</c:v>
                      </c:pt>
                      <c:pt idx="131">
                        <c:v>130.58038300000001</c:v>
                      </c:pt>
                      <c:pt idx="132">
                        <c:v>134.17738299999999</c:v>
                      </c:pt>
                      <c:pt idx="133">
                        <c:v>137.16781599999999</c:v>
                      </c:pt>
                      <c:pt idx="134">
                        <c:v>140.230682</c:v>
                      </c:pt>
                      <c:pt idx="135">
                        <c:v>142.73571799999999</c:v>
                      </c:pt>
                      <c:pt idx="136">
                        <c:v>143.78024300000001</c:v>
                      </c:pt>
                      <c:pt idx="137">
                        <c:v>117.511627</c:v>
                      </c:pt>
                      <c:pt idx="138">
                        <c:v>121.68611900000001</c:v>
                      </c:pt>
                      <c:pt idx="139">
                        <c:v>121.40952299999999</c:v>
                      </c:pt>
                      <c:pt idx="140">
                        <c:v>120.56398799999999</c:v>
                      </c:pt>
                      <c:pt idx="141">
                        <c:v>127.575378</c:v>
                      </c:pt>
                      <c:pt idx="142">
                        <c:v>125.343979</c:v>
                      </c:pt>
                      <c:pt idx="143">
                        <c:v>131.293915</c:v>
                      </c:pt>
                      <c:pt idx="144">
                        <c:v>134.03102100000001</c:v>
                      </c:pt>
                      <c:pt idx="145">
                        <c:v>136.33123800000001</c:v>
                      </c:pt>
                      <c:pt idx="146">
                        <c:v>139.449127</c:v>
                      </c:pt>
                      <c:pt idx="147">
                        <c:v>142.18722500000001</c:v>
                      </c:pt>
                      <c:pt idx="148">
                        <c:v>130.10987900000001</c:v>
                      </c:pt>
                      <c:pt idx="149">
                        <c:v>123.08560900000001</c:v>
                      </c:pt>
                      <c:pt idx="150">
                        <c:v>120.064224</c:v>
                      </c:pt>
                      <c:pt idx="151">
                        <c:v>124.986115</c:v>
                      </c:pt>
                      <c:pt idx="152">
                        <c:v>119.15773799999999</c:v>
                      </c:pt>
                      <c:pt idx="153">
                        <c:v>126.128319</c:v>
                      </c:pt>
                      <c:pt idx="154">
                        <c:v>126.375229</c:v>
                      </c:pt>
                      <c:pt idx="155">
                        <c:v>130.95751999999999</c:v>
                      </c:pt>
                      <c:pt idx="156">
                        <c:v>134.637573</c:v>
                      </c:pt>
                      <c:pt idx="157">
                        <c:v>137.33758499999999</c:v>
                      </c:pt>
                      <c:pt idx="158">
                        <c:v>140.225571</c:v>
                      </c:pt>
                      <c:pt idx="159">
                        <c:v>141.85839799999999</c:v>
                      </c:pt>
                      <c:pt idx="160">
                        <c:v>129.346451</c:v>
                      </c:pt>
                      <c:pt idx="161">
                        <c:v>121.97425800000001</c:v>
                      </c:pt>
                      <c:pt idx="162">
                        <c:v>122.561874</c:v>
                      </c:pt>
                      <c:pt idx="163">
                        <c:v>121.537476</c:v>
                      </c:pt>
                      <c:pt idx="164">
                        <c:v>120.33957700000001</c:v>
                      </c:pt>
                      <c:pt idx="165">
                        <c:v>123.961685</c:v>
                      </c:pt>
                      <c:pt idx="166">
                        <c:v>125.80083500000001</c:v>
                      </c:pt>
                      <c:pt idx="167">
                        <c:v>130.73841899999999</c:v>
                      </c:pt>
                      <c:pt idx="168">
                        <c:v>133.84716800000001</c:v>
                      </c:pt>
                      <c:pt idx="169">
                        <c:v>136.97088600000001</c:v>
                      </c:pt>
                      <c:pt idx="170">
                        <c:v>139.75735499999999</c:v>
                      </c:pt>
                      <c:pt idx="171">
                        <c:v>141.25500500000001</c:v>
                      </c:pt>
                      <c:pt idx="172">
                        <c:v>129.28507999999999</c:v>
                      </c:pt>
                      <c:pt idx="173">
                        <c:v>122.219391</c:v>
                      </c:pt>
                      <c:pt idx="174">
                        <c:v>123.221191</c:v>
                      </c:pt>
                      <c:pt idx="175">
                        <c:v>122.527557</c:v>
                      </c:pt>
                      <c:pt idx="176">
                        <c:v>121.618988</c:v>
                      </c:pt>
                      <c:pt idx="177">
                        <c:v>120.603874</c:v>
                      </c:pt>
                      <c:pt idx="178">
                        <c:v>127.04574599999999</c:v>
                      </c:pt>
                      <c:pt idx="179">
                        <c:v>130.68009900000001</c:v>
                      </c:pt>
                      <c:pt idx="180">
                        <c:v>128.09059099999999</c:v>
                      </c:pt>
                      <c:pt idx="181">
                        <c:v>132.885178</c:v>
                      </c:pt>
                      <c:pt idx="182">
                        <c:v>136.32916299999999</c:v>
                      </c:pt>
                      <c:pt idx="183">
                        <c:v>126.694923</c:v>
                      </c:pt>
                      <c:pt idx="184">
                        <c:v>127.46070899999999</c:v>
                      </c:pt>
                      <c:pt idx="185">
                        <c:v>127.067459</c:v>
                      </c:pt>
                      <c:pt idx="186">
                        <c:v>131.58860799999999</c:v>
                      </c:pt>
                      <c:pt idx="187">
                        <c:v>107.380791</c:v>
                      </c:pt>
                      <c:pt idx="188">
                        <c:v>118.091949</c:v>
                      </c:pt>
                      <c:pt idx="189">
                        <c:v>123.96914700000001</c:v>
                      </c:pt>
                      <c:pt idx="190">
                        <c:v>127.76488500000001</c:v>
                      </c:pt>
                      <c:pt idx="191">
                        <c:v>131.370285</c:v>
                      </c:pt>
                      <c:pt idx="192">
                        <c:v>131.47226000000001</c:v>
                      </c:pt>
                      <c:pt idx="193">
                        <c:v>134.351685</c:v>
                      </c:pt>
                      <c:pt idx="194">
                        <c:v>137.31781000000001</c:v>
                      </c:pt>
                      <c:pt idx="195">
                        <c:v>138.779617</c:v>
                      </c:pt>
                      <c:pt idx="196">
                        <c:v>128.426773</c:v>
                      </c:pt>
                      <c:pt idx="197">
                        <c:v>122.314781</c:v>
                      </c:pt>
                      <c:pt idx="198">
                        <c:v>120.528397</c:v>
                      </c:pt>
                      <c:pt idx="199">
                        <c:v>118.204567</c:v>
                      </c:pt>
                      <c:pt idx="200">
                        <c:v>116.02306400000001</c:v>
                      </c:pt>
                      <c:pt idx="201">
                        <c:v>121.145386</c:v>
                      </c:pt>
                      <c:pt idx="202">
                        <c:v>125.96590399999999</c:v>
                      </c:pt>
                      <c:pt idx="203">
                        <c:v>129.61499000000001</c:v>
                      </c:pt>
                      <c:pt idx="204">
                        <c:v>132.19932600000001</c:v>
                      </c:pt>
                      <c:pt idx="205">
                        <c:v>133.65522799999999</c:v>
                      </c:pt>
                      <c:pt idx="206">
                        <c:v>136.686508</c:v>
                      </c:pt>
                      <c:pt idx="207">
                        <c:v>124.859955</c:v>
                      </c:pt>
                      <c:pt idx="208">
                        <c:v>124.588921</c:v>
                      </c:pt>
                      <c:pt idx="209">
                        <c:v>124.808739</c:v>
                      </c:pt>
                      <c:pt idx="210">
                        <c:v>122.761566</c:v>
                      </c:pt>
                      <c:pt idx="211">
                        <c:v>125.558937</c:v>
                      </c:pt>
                      <c:pt idx="212">
                        <c:v>122.67372899999999</c:v>
                      </c:pt>
                      <c:pt idx="213">
                        <c:v>124.30143</c:v>
                      </c:pt>
                      <c:pt idx="214">
                        <c:v>121.607086</c:v>
                      </c:pt>
                      <c:pt idx="215">
                        <c:v>127.125702</c:v>
                      </c:pt>
                      <c:pt idx="216">
                        <c:v>119.142555</c:v>
                      </c:pt>
                      <c:pt idx="217">
                        <c:v>124.952637</c:v>
                      </c:pt>
                      <c:pt idx="218">
                        <c:v>128.79586800000001</c:v>
                      </c:pt>
                      <c:pt idx="219">
                        <c:v>131.17468299999999</c:v>
                      </c:pt>
                      <c:pt idx="220">
                        <c:v>122.44101000000001</c:v>
                      </c:pt>
                      <c:pt idx="221">
                        <c:v>123.225021</c:v>
                      </c:pt>
                      <c:pt idx="222">
                        <c:v>122.901115</c:v>
                      </c:pt>
                      <c:pt idx="223">
                        <c:v>122.448616</c:v>
                      </c:pt>
                      <c:pt idx="224">
                        <c:v>121.98081999999999</c:v>
                      </c:pt>
                      <c:pt idx="225">
                        <c:v>119.29785200000001</c:v>
                      </c:pt>
                      <c:pt idx="226">
                        <c:v>119.55373400000001</c:v>
                      </c:pt>
                      <c:pt idx="227">
                        <c:v>124.76725</c:v>
                      </c:pt>
                      <c:pt idx="228">
                        <c:v>128.189819</c:v>
                      </c:pt>
                      <c:pt idx="229">
                        <c:v>130.65995799999999</c:v>
                      </c:pt>
                      <c:pt idx="230">
                        <c:v>133.22941599999999</c:v>
                      </c:pt>
                      <c:pt idx="231">
                        <c:v>122.416451</c:v>
                      </c:pt>
                      <c:pt idx="232">
                        <c:v>128.83772300000001</c:v>
                      </c:pt>
                      <c:pt idx="233">
                        <c:v>116.532921</c:v>
                      </c:pt>
                      <c:pt idx="234">
                        <c:v>117.128235</c:v>
                      </c:pt>
                      <c:pt idx="235">
                        <c:v>116.10749800000001</c:v>
                      </c:pt>
                      <c:pt idx="236">
                        <c:v>114.968498</c:v>
                      </c:pt>
                      <c:pt idx="237">
                        <c:v>113.77359</c:v>
                      </c:pt>
                      <c:pt idx="238">
                        <c:v>119.16181899999999</c:v>
                      </c:pt>
                      <c:pt idx="239">
                        <c:v>122.996658</c:v>
                      </c:pt>
                      <c:pt idx="240">
                        <c:v>126.201195</c:v>
                      </c:pt>
                      <c:pt idx="241">
                        <c:v>128.74185199999999</c:v>
                      </c:pt>
                      <c:pt idx="242">
                        <c:v>131.24087499999999</c:v>
                      </c:pt>
                      <c:pt idx="243">
                        <c:v>133.413895</c:v>
                      </c:pt>
                      <c:pt idx="244">
                        <c:v>133.239014</c:v>
                      </c:pt>
                      <c:pt idx="245">
                        <c:v>109.421211</c:v>
                      </c:pt>
                      <c:pt idx="246">
                        <c:v>109.802376</c:v>
                      </c:pt>
                      <c:pt idx="247">
                        <c:v>107.309853</c:v>
                      </c:pt>
                      <c:pt idx="248">
                        <c:v>112.580353</c:v>
                      </c:pt>
                      <c:pt idx="249">
                        <c:v>115.083084</c:v>
                      </c:pt>
                      <c:pt idx="250">
                        <c:v>118.796425</c:v>
                      </c:pt>
                      <c:pt idx="251">
                        <c:v>119.998344</c:v>
                      </c:pt>
                      <c:pt idx="252">
                        <c:v>123.63123299999999</c:v>
                      </c:pt>
                      <c:pt idx="253">
                        <c:v>125.717178</c:v>
                      </c:pt>
                      <c:pt idx="254">
                        <c:v>127.82369199999999</c:v>
                      </c:pt>
                      <c:pt idx="255">
                        <c:v>129.855423</c:v>
                      </c:pt>
                      <c:pt idx="256">
                        <c:v>118.2873</c:v>
                      </c:pt>
                      <c:pt idx="257">
                        <c:v>111.673981</c:v>
                      </c:pt>
                      <c:pt idx="258">
                        <c:v>108.714264</c:v>
                      </c:pt>
                      <c:pt idx="259">
                        <c:v>110.120949</c:v>
                      </c:pt>
                      <c:pt idx="260">
                        <c:v>105.705055</c:v>
                      </c:pt>
                      <c:pt idx="261">
                        <c:v>111.45053900000001</c:v>
                      </c:pt>
                      <c:pt idx="262">
                        <c:v>115.279884</c:v>
                      </c:pt>
                      <c:pt idx="263">
                        <c:v>118.79894299999999</c:v>
                      </c:pt>
                      <c:pt idx="264">
                        <c:v>121.937088</c:v>
                      </c:pt>
                      <c:pt idx="265">
                        <c:v>120.136841</c:v>
                      </c:pt>
                      <c:pt idx="266">
                        <c:v>124.346169</c:v>
                      </c:pt>
                      <c:pt idx="267">
                        <c:v>126.804703</c:v>
                      </c:pt>
                      <c:pt idx="268">
                        <c:v>117.480789</c:v>
                      </c:pt>
                      <c:pt idx="269">
                        <c:v>112.290077</c:v>
                      </c:pt>
                      <c:pt idx="270">
                        <c:v>112.452354</c:v>
                      </c:pt>
                      <c:pt idx="271">
                        <c:v>111.618301</c:v>
                      </c:pt>
                      <c:pt idx="272">
                        <c:v>110.69182600000001</c:v>
                      </c:pt>
                      <c:pt idx="273">
                        <c:v>109.704453</c:v>
                      </c:pt>
                      <c:pt idx="274">
                        <c:v>115.455956</c:v>
                      </c:pt>
                      <c:pt idx="275">
                        <c:v>119.411331</c:v>
                      </c:pt>
                      <c:pt idx="276">
                        <c:v>122.636681</c:v>
                      </c:pt>
                      <c:pt idx="277">
                        <c:v>116.73034699999999</c:v>
                      </c:pt>
                      <c:pt idx="278">
                        <c:v>121.55719000000001</c:v>
                      </c:pt>
                      <c:pt idx="279">
                        <c:v>124.715492</c:v>
                      </c:pt>
                      <c:pt idx="280">
                        <c:v>118.37220000000001</c:v>
                      </c:pt>
                      <c:pt idx="281">
                        <c:v>114.83515199999999</c:v>
                      </c:pt>
                      <c:pt idx="282">
                        <c:v>114.420258</c:v>
                      </c:pt>
                      <c:pt idx="283">
                        <c:v>113.49342300000001</c:v>
                      </c:pt>
                      <c:pt idx="284">
                        <c:v>112.574348</c:v>
                      </c:pt>
                      <c:pt idx="285">
                        <c:v>111.640755</c:v>
                      </c:pt>
                      <c:pt idx="286">
                        <c:v>116.78019</c:v>
                      </c:pt>
                      <c:pt idx="287">
                        <c:v>117.69961499999999</c:v>
                      </c:pt>
                      <c:pt idx="288">
                        <c:v>121.59318500000001</c:v>
                      </c:pt>
                      <c:pt idx="289">
                        <c:v>124.319855</c:v>
                      </c:pt>
                      <c:pt idx="290">
                        <c:v>127.01992</c:v>
                      </c:pt>
                      <c:pt idx="291">
                        <c:v>128.929474</c:v>
                      </c:pt>
                      <c:pt idx="292">
                        <c:v>105.58669999999999</c:v>
                      </c:pt>
                      <c:pt idx="293">
                        <c:v>113.01384</c:v>
                      </c:pt>
                      <c:pt idx="294">
                        <c:v>111.602058</c:v>
                      </c:pt>
                      <c:pt idx="295">
                        <c:v>110.557648</c:v>
                      </c:pt>
                      <c:pt idx="296">
                        <c:v>109.552589</c:v>
                      </c:pt>
                      <c:pt idx="297">
                        <c:v>108.517967</c:v>
                      </c:pt>
                      <c:pt idx="298">
                        <c:v>113.71363100000001</c:v>
                      </c:pt>
                      <c:pt idx="299">
                        <c:v>117.37769299999999</c:v>
                      </c:pt>
                      <c:pt idx="300">
                        <c:v>120.502197</c:v>
                      </c:pt>
                      <c:pt idx="301">
                        <c:v>122.442322</c:v>
                      </c:pt>
                      <c:pt idx="302">
                        <c:v>122.287933</c:v>
                      </c:pt>
                      <c:pt idx="303">
                        <c:v>124.591438</c:v>
                      </c:pt>
                      <c:pt idx="304">
                        <c:v>127.23923499999999</c:v>
                      </c:pt>
                      <c:pt idx="305">
                        <c:v>106.66909800000001</c:v>
                      </c:pt>
                      <c:pt idx="306">
                        <c:v>108.355431</c:v>
                      </c:pt>
                      <c:pt idx="307">
                        <c:v>111.036873</c:v>
                      </c:pt>
                      <c:pt idx="308">
                        <c:v>108.517494</c:v>
                      </c:pt>
                      <c:pt idx="309">
                        <c:v>106.704666</c:v>
                      </c:pt>
                      <c:pt idx="310">
                        <c:v>112.230583</c:v>
                      </c:pt>
                      <c:pt idx="311">
                        <c:v>116.125038</c:v>
                      </c:pt>
                      <c:pt idx="312">
                        <c:v>119.43795</c:v>
                      </c:pt>
                      <c:pt idx="313">
                        <c:v>121.335785</c:v>
                      </c:pt>
                      <c:pt idx="314">
                        <c:v>111.157639</c:v>
                      </c:pt>
                      <c:pt idx="315">
                        <c:v>117.477135</c:v>
                      </c:pt>
                      <c:pt idx="316">
                        <c:v>120.237396</c:v>
                      </c:pt>
                      <c:pt idx="317">
                        <c:v>110.703239</c:v>
                      </c:pt>
                      <c:pt idx="318">
                        <c:v>112.21133399999999</c:v>
                      </c:pt>
                      <c:pt idx="319">
                        <c:v>112.25786600000001</c:v>
                      </c:pt>
                      <c:pt idx="320">
                        <c:v>112.097572</c:v>
                      </c:pt>
                      <c:pt idx="321">
                        <c:v>111.34760300000001</c:v>
                      </c:pt>
                      <c:pt idx="322">
                        <c:v>111.211975</c:v>
                      </c:pt>
                      <c:pt idx="323">
                        <c:v>115.028198</c:v>
                      </c:pt>
                      <c:pt idx="324">
                        <c:v>118.399902</c:v>
                      </c:pt>
                      <c:pt idx="325">
                        <c:v>118.91542099999999</c:v>
                      </c:pt>
                      <c:pt idx="326">
                        <c:v>121.560776</c:v>
                      </c:pt>
                      <c:pt idx="327">
                        <c:v>121.84902200000001</c:v>
                      </c:pt>
                      <c:pt idx="328">
                        <c:v>120.157196</c:v>
                      </c:pt>
                      <c:pt idx="329">
                        <c:v>107.737762</c:v>
                      </c:pt>
                      <c:pt idx="330">
                        <c:v>106.984146</c:v>
                      </c:pt>
                      <c:pt idx="331">
                        <c:v>104.982704</c:v>
                      </c:pt>
                      <c:pt idx="332">
                        <c:v>103.029976</c:v>
                      </c:pt>
                      <c:pt idx="333">
                        <c:v>109.19532</c:v>
                      </c:pt>
                      <c:pt idx="334">
                        <c:v>112.007713</c:v>
                      </c:pt>
                      <c:pt idx="335">
                        <c:v>115.758942</c:v>
                      </c:pt>
                      <c:pt idx="336">
                        <c:v>118.77950300000001</c:v>
                      </c:pt>
                      <c:pt idx="337">
                        <c:v>121.40965300000001</c:v>
                      </c:pt>
                      <c:pt idx="338">
                        <c:v>124.12320699999999</c:v>
                      </c:pt>
                      <c:pt idx="339">
                        <c:v>126.56868</c:v>
                      </c:pt>
                      <c:pt idx="340">
                        <c:v>114.584969</c:v>
                      </c:pt>
                      <c:pt idx="341">
                        <c:v>107.86977400000001</c:v>
                      </c:pt>
                      <c:pt idx="342">
                        <c:v>110.016747</c:v>
                      </c:pt>
                      <c:pt idx="343">
                        <c:v>110.300827</c:v>
                      </c:pt>
                      <c:pt idx="344">
                        <c:v>114.776527</c:v>
                      </c:pt>
                      <c:pt idx="345">
                        <c:v>113.427193</c:v>
                      </c:pt>
                      <c:pt idx="346">
                        <c:v>113.38752700000001</c:v>
                      </c:pt>
                      <c:pt idx="347">
                        <c:v>113.206886</c:v>
                      </c:pt>
                      <c:pt idx="348">
                        <c:v>117.98616</c:v>
                      </c:pt>
                      <c:pt idx="349">
                        <c:v>121.085869</c:v>
                      </c:pt>
                      <c:pt idx="350">
                        <c:v>114.739479</c:v>
                      </c:pt>
                      <c:pt idx="351">
                        <c:v>119.347343</c:v>
                      </c:pt>
                      <c:pt idx="352">
                        <c:v>113.709335</c:v>
                      </c:pt>
                      <c:pt idx="353">
                        <c:v>110.454292</c:v>
                      </c:pt>
                      <c:pt idx="354">
                        <c:v>109.993477</c:v>
                      </c:pt>
                      <c:pt idx="355">
                        <c:v>109.059883</c:v>
                      </c:pt>
                      <c:pt idx="356">
                        <c:v>110.334549</c:v>
                      </c:pt>
                      <c:pt idx="357">
                        <c:v>111.461716</c:v>
                      </c:pt>
                      <c:pt idx="358">
                        <c:v>109.462242</c:v>
                      </c:pt>
                      <c:pt idx="359">
                        <c:v>114.328018</c:v>
                      </c:pt>
                      <c:pt idx="360">
                        <c:v>117.712898</c:v>
                      </c:pt>
                      <c:pt idx="361">
                        <c:v>120.30954699999999</c:v>
                      </c:pt>
                      <c:pt idx="362">
                        <c:v>122.328377</c:v>
                      </c:pt>
                      <c:pt idx="363">
                        <c:v>124.40606699999999</c:v>
                      </c:pt>
                      <c:pt idx="364">
                        <c:v>113.057114</c:v>
                      </c:pt>
                      <c:pt idx="365">
                        <c:v>106.520393</c:v>
                      </c:pt>
                      <c:pt idx="366">
                        <c:v>107.292137</c:v>
                      </c:pt>
                      <c:pt idx="367">
                        <c:v>106.645775</c:v>
                      </c:pt>
                      <c:pt idx="368">
                        <c:v>105.82550000000001</c:v>
                      </c:pt>
                      <c:pt idx="369">
                        <c:v>104.91784699999999</c:v>
                      </c:pt>
                      <c:pt idx="370">
                        <c:v>110.204933</c:v>
                      </c:pt>
                      <c:pt idx="371">
                        <c:v>112.416725</c:v>
                      </c:pt>
                      <c:pt idx="372">
                        <c:v>115.729919</c:v>
                      </c:pt>
                      <c:pt idx="373">
                        <c:v>111.888992</c:v>
                      </c:pt>
                      <c:pt idx="374">
                        <c:v>115.92216500000001</c:v>
                      </c:pt>
                      <c:pt idx="375">
                        <c:v>112.637512</c:v>
                      </c:pt>
                      <c:pt idx="376">
                        <c:v>110.262032</c:v>
                      </c:pt>
                      <c:pt idx="377">
                        <c:v>108.43100699999999</c:v>
                      </c:pt>
                      <c:pt idx="378">
                        <c:v>104.773804</c:v>
                      </c:pt>
                      <c:pt idx="379">
                        <c:v>106.47925600000001</c:v>
                      </c:pt>
                      <c:pt idx="380">
                        <c:v>106.00527200000001</c:v>
                      </c:pt>
                      <c:pt idx="381">
                        <c:v>102.14155599999999</c:v>
                      </c:pt>
                      <c:pt idx="382">
                        <c:v>107.477737</c:v>
                      </c:pt>
                      <c:pt idx="383">
                        <c:v>110.76514400000001</c:v>
                      </c:pt>
                      <c:pt idx="384">
                        <c:v>113.815262</c:v>
                      </c:pt>
                      <c:pt idx="385">
                        <c:v>116.373474</c:v>
                      </c:pt>
                      <c:pt idx="386">
                        <c:v>118.703827</c:v>
                      </c:pt>
                      <c:pt idx="387">
                        <c:v>112.00861399999999</c:v>
                      </c:pt>
                      <c:pt idx="388">
                        <c:v>108.05639600000001</c:v>
                      </c:pt>
                      <c:pt idx="389">
                        <c:v>104.96101400000001</c:v>
                      </c:pt>
                      <c:pt idx="390">
                        <c:v>106.69010900000001</c:v>
                      </c:pt>
                      <c:pt idx="391">
                        <c:v>107.312943</c:v>
                      </c:pt>
                      <c:pt idx="392">
                        <c:v>107.67714700000001</c:v>
                      </c:pt>
                      <c:pt idx="393">
                        <c:v>111.218689</c:v>
                      </c:pt>
                      <c:pt idx="394">
                        <c:v>110.27565</c:v>
                      </c:pt>
                      <c:pt idx="395">
                        <c:v>105.623383</c:v>
                      </c:pt>
                      <c:pt idx="396">
                        <c:v>102.570465</c:v>
                      </c:pt>
                      <c:pt idx="397">
                        <c:v>107.55632</c:v>
                      </c:pt>
                      <c:pt idx="398">
                        <c:v>110.571144</c:v>
                      </c:pt>
                      <c:pt idx="399">
                        <c:v>112.335106</c:v>
                      </c:pt>
                      <c:pt idx="400">
                        <c:v>104.612335</c:v>
                      </c:pt>
                      <c:pt idx="401">
                        <c:v>105.55643499999999</c:v>
                      </c:pt>
                      <c:pt idx="402">
                        <c:v>98.835808</c:v>
                      </c:pt>
                      <c:pt idx="403">
                        <c:v>101.545914</c:v>
                      </c:pt>
                      <c:pt idx="404">
                        <c:v>105.947029</c:v>
                      </c:pt>
                      <c:pt idx="405">
                        <c:v>107.929092</c:v>
                      </c:pt>
                      <c:pt idx="406">
                        <c:v>111.116013</c:v>
                      </c:pt>
                      <c:pt idx="407">
                        <c:v>104.785156</c:v>
                      </c:pt>
                      <c:pt idx="408">
                        <c:v>109.91400899999999</c:v>
                      </c:pt>
                      <c:pt idx="409">
                        <c:v>102.12608299999999</c:v>
                      </c:pt>
                      <c:pt idx="410">
                        <c:v>107.836472</c:v>
                      </c:pt>
                      <c:pt idx="411">
                        <c:v>110.57899500000001</c:v>
                      </c:pt>
                      <c:pt idx="412">
                        <c:v>102.325401</c:v>
                      </c:pt>
                      <c:pt idx="413">
                        <c:v>105.226028</c:v>
                      </c:pt>
                      <c:pt idx="414">
                        <c:v>101.29454</c:v>
                      </c:pt>
                      <c:pt idx="415">
                        <c:v>98.624465999999998</c:v>
                      </c:pt>
                      <c:pt idx="416">
                        <c:v>96.364395000000002</c:v>
                      </c:pt>
                      <c:pt idx="417">
                        <c:v>100.89344800000001</c:v>
                      </c:pt>
                      <c:pt idx="418">
                        <c:v>104.231064</c:v>
                      </c:pt>
                      <c:pt idx="419">
                        <c:v>107.52085099999999</c:v>
                      </c:pt>
                      <c:pt idx="420">
                        <c:v>109.67665100000001</c:v>
                      </c:pt>
                      <c:pt idx="421">
                        <c:v>109.671837</c:v>
                      </c:pt>
                      <c:pt idx="422">
                        <c:v>112.522255</c:v>
                      </c:pt>
                      <c:pt idx="423">
                        <c:v>115.031761</c:v>
                      </c:pt>
                      <c:pt idx="424">
                        <c:v>105.636734</c:v>
                      </c:pt>
                      <c:pt idx="425">
                        <c:v>100.203339</c:v>
                      </c:pt>
                      <c:pt idx="426">
                        <c:v>96.661918999999997</c:v>
                      </c:pt>
                      <c:pt idx="427">
                        <c:v>98.484329000000002</c:v>
                      </c:pt>
                      <c:pt idx="428">
                        <c:v>101.830421</c:v>
                      </c:pt>
                      <c:pt idx="429">
                        <c:v>96.046547000000004</c:v>
                      </c:pt>
                      <c:pt idx="430">
                        <c:v>101.64218099999999</c:v>
                      </c:pt>
                      <c:pt idx="431">
                        <c:v>105.298996</c:v>
                      </c:pt>
                      <c:pt idx="432">
                        <c:v>108.604584</c:v>
                      </c:pt>
                      <c:pt idx="433">
                        <c:v>111.27293400000001</c:v>
                      </c:pt>
                      <c:pt idx="434">
                        <c:v>109.438354</c:v>
                      </c:pt>
                      <c:pt idx="435">
                        <c:v>108.76902800000001</c:v>
                      </c:pt>
                      <c:pt idx="436">
                        <c:v>100.306366</c:v>
                      </c:pt>
                      <c:pt idx="437">
                        <c:v>102.315956</c:v>
                      </c:pt>
                      <c:pt idx="438">
                        <c:v>100.337418</c:v>
                      </c:pt>
                      <c:pt idx="439">
                        <c:v>98.788460000000001</c:v>
                      </c:pt>
                      <c:pt idx="440">
                        <c:v>98.446571000000006</c:v>
                      </c:pt>
                      <c:pt idx="441">
                        <c:v>97.527184000000005</c:v>
                      </c:pt>
                      <c:pt idx="442">
                        <c:v>102.432953</c:v>
                      </c:pt>
                      <c:pt idx="443">
                        <c:v>106.016724</c:v>
                      </c:pt>
                      <c:pt idx="444">
                        <c:v>109.251732</c:v>
                      </c:pt>
                      <c:pt idx="445">
                        <c:v>111.20269</c:v>
                      </c:pt>
                      <c:pt idx="446">
                        <c:v>114.055481</c:v>
                      </c:pt>
                      <c:pt idx="447">
                        <c:v>116.666229</c:v>
                      </c:pt>
                      <c:pt idx="448">
                        <c:v>100.05755600000001</c:v>
                      </c:pt>
                      <c:pt idx="449">
                        <c:v>101.084518</c:v>
                      </c:pt>
                      <c:pt idx="450">
                        <c:v>98.733245999999994</c:v>
                      </c:pt>
                      <c:pt idx="451">
                        <c:v>96.650513000000004</c:v>
                      </c:pt>
                      <c:pt idx="452">
                        <c:v>101.54684399999999</c:v>
                      </c:pt>
                      <c:pt idx="453">
                        <c:v>97.620009999999994</c:v>
                      </c:pt>
                      <c:pt idx="454">
                        <c:v>103.046082</c:v>
                      </c:pt>
                      <c:pt idx="455">
                        <c:v>106.669434</c:v>
                      </c:pt>
                      <c:pt idx="456">
                        <c:v>109.503929</c:v>
                      </c:pt>
                      <c:pt idx="457">
                        <c:v>111.814323</c:v>
                      </c:pt>
                      <c:pt idx="458">
                        <c:v>114.835098</c:v>
                      </c:pt>
                      <c:pt idx="459">
                        <c:v>116.224709</c:v>
                      </c:pt>
                      <c:pt idx="460">
                        <c:v>106.639702</c:v>
                      </c:pt>
                      <c:pt idx="461">
                        <c:v>100.989159</c:v>
                      </c:pt>
                      <c:pt idx="462">
                        <c:v>97.599129000000005</c:v>
                      </c:pt>
                      <c:pt idx="463">
                        <c:v>101.413048</c:v>
                      </c:pt>
                      <c:pt idx="464">
                        <c:v>96.308006000000006</c:v>
                      </c:pt>
                      <c:pt idx="465">
                        <c:v>101.393524</c:v>
                      </c:pt>
                      <c:pt idx="466">
                        <c:v>104.155731</c:v>
                      </c:pt>
                      <c:pt idx="467">
                        <c:v>107.51796</c:v>
                      </c:pt>
                      <c:pt idx="468">
                        <c:v>110.83961499999999</c:v>
                      </c:pt>
                      <c:pt idx="469">
                        <c:v>113.499382</c:v>
                      </c:pt>
                      <c:pt idx="470">
                        <c:v>115.54491400000001</c:v>
                      </c:pt>
                      <c:pt idx="471">
                        <c:v>117.589027</c:v>
                      </c:pt>
                      <c:pt idx="472">
                        <c:v>107.17105100000001</c:v>
                      </c:pt>
                      <c:pt idx="473">
                        <c:v>101.09236900000001</c:v>
                      </c:pt>
                      <c:pt idx="474">
                        <c:v>102.460022</c:v>
                      </c:pt>
                      <c:pt idx="475">
                        <c:v>102.39128100000001</c:v>
                      </c:pt>
                      <c:pt idx="476">
                        <c:v>102.083015</c:v>
                      </c:pt>
                      <c:pt idx="477">
                        <c:v>101.654228</c:v>
                      </c:pt>
                      <c:pt idx="478">
                        <c:v>106.42971</c:v>
                      </c:pt>
                      <c:pt idx="479">
                        <c:v>106.65509</c:v>
                      </c:pt>
                      <c:pt idx="480">
                        <c:v>110.655396</c:v>
                      </c:pt>
                      <c:pt idx="481">
                        <c:v>113.396339</c:v>
                      </c:pt>
                      <c:pt idx="482">
                        <c:v>116.196152</c:v>
                      </c:pt>
                      <c:pt idx="483">
                        <c:v>109.64540100000001</c:v>
                      </c:pt>
                      <c:pt idx="484">
                        <c:v>105.746353</c:v>
                      </c:pt>
                      <c:pt idx="485">
                        <c:v>102.730301</c:v>
                      </c:pt>
                      <c:pt idx="486">
                        <c:v>102.086777</c:v>
                      </c:pt>
                      <c:pt idx="487">
                        <c:v>101.04628</c:v>
                      </c:pt>
                      <c:pt idx="488">
                        <c:v>100.00312</c:v>
                      </c:pt>
                      <c:pt idx="489">
                        <c:v>98.932677999999996</c:v>
                      </c:pt>
                      <c:pt idx="490">
                        <c:v>104.061211</c:v>
                      </c:pt>
                      <c:pt idx="491">
                        <c:v>107.782158</c:v>
                      </c:pt>
                      <c:pt idx="492">
                        <c:v>110.24773399999999</c:v>
                      </c:pt>
                      <c:pt idx="493">
                        <c:v>111.644295</c:v>
                      </c:pt>
                      <c:pt idx="494">
                        <c:v>113.534752</c:v>
                      </c:pt>
                      <c:pt idx="495">
                        <c:v>114.989487</c:v>
                      </c:pt>
                      <c:pt idx="496">
                        <c:v>115.153526</c:v>
                      </c:pt>
                      <c:pt idx="497">
                        <c:v>99.849120999999997</c:v>
                      </c:pt>
                      <c:pt idx="498">
                        <c:v>99.479018999999994</c:v>
                      </c:pt>
                      <c:pt idx="499">
                        <c:v>97.535263</c:v>
                      </c:pt>
                      <c:pt idx="500">
                        <c:v>100.059212</c:v>
                      </c:pt>
                      <c:pt idx="501">
                        <c:v>100.616287</c:v>
                      </c:pt>
                      <c:pt idx="502">
                        <c:v>103.427948</c:v>
                      </c:pt>
                      <c:pt idx="503">
                        <c:v>107.29425000000001</c:v>
                      </c:pt>
                      <c:pt idx="504">
                        <c:v>108.641029</c:v>
                      </c:pt>
                      <c:pt idx="505">
                        <c:v>110.959541</c:v>
                      </c:pt>
                      <c:pt idx="506">
                        <c:v>110.533264</c:v>
                      </c:pt>
                      <c:pt idx="507">
                        <c:v>104.03827699999999</c:v>
                      </c:pt>
                      <c:pt idx="508">
                        <c:v>102.616615</c:v>
                      </c:pt>
                      <c:pt idx="509">
                        <c:v>104.490028</c:v>
                      </c:pt>
                      <c:pt idx="510">
                        <c:v>100.578621</c:v>
                      </c:pt>
                      <c:pt idx="511">
                        <c:v>97.878349</c:v>
                      </c:pt>
                      <c:pt idx="512">
                        <c:v>95.585273999999998</c:v>
                      </c:pt>
                      <c:pt idx="513">
                        <c:v>100.21096</c:v>
                      </c:pt>
                      <c:pt idx="514">
                        <c:v>103.865059</c:v>
                      </c:pt>
                      <c:pt idx="515">
                        <c:v>106.68806499999999</c:v>
                      </c:pt>
                      <c:pt idx="516">
                        <c:v>109.658974</c:v>
                      </c:pt>
                      <c:pt idx="517">
                        <c:v>112.135178</c:v>
                      </c:pt>
                      <c:pt idx="518">
                        <c:v>114.602097</c:v>
                      </c:pt>
                      <c:pt idx="519">
                        <c:v>107.97753899999999</c:v>
                      </c:pt>
                      <c:pt idx="520">
                        <c:v>104.034836</c:v>
                      </c:pt>
                      <c:pt idx="521">
                        <c:v>101.011803</c:v>
                      </c:pt>
                      <c:pt idx="522">
                        <c:v>99.405922000000004</c:v>
                      </c:pt>
                      <c:pt idx="523">
                        <c:v>97.703856999999999</c:v>
                      </c:pt>
                      <c:pt idx="524">
                        <c:v>96.121368000000004</c:v>
                      </c:pt>
                      <c:pt idx="525">
                        <c:v>98.696029999999993</c:v>
                      </c:pt>
                      <c:pt idx="526">
                        <c:v>102.753204</c:v>
                      </c:pt>
                      <c:pt idx="527">
                        <c:v>105.815399</c:v>
                      </c:pt>
                      <c:pt idx="528">
                        <c:v>108.978554</c:v>
                      </c:pt>
                      <c:pt idx="529">
                        <c:v>103.958885</c:v>
                      </c:pt>
                      <c:pt idx="530">
                        <c:v>108.778183</c:v>
                      </c:pt>
                      <c:pt idx="531">
                        <c:v>109.74050099999999</c:v>
                      </c:pt>
                      <c:pt idx="532">
                        <c:v>104.908829</c:v>
                      </c:pt>
                      <c:pt idx="533">
                        <c:v>102.030739</c:v>
                      </c:pt>
                      <c:pt idx="534">
                        <c:v>100.556786</c:v>
                      </c:pt>
                      <c:pt idx="535">
                        <c:v>99.016784999999999</c:v>
                      </c:pt>
                      <c:pt idx="536">
                        <c:v>97.611191000000005</c:v>
                      </c:pt>
                      <c:pt idx="537">
                        <c:v>102.317291</c:v>
                      </c:pt>
                      <c:pt idx="538">
                        <c:v>101.343918</c:v>
                      </c:pt>
                      <c:pt idx="539">
                        <c:v>105.623772</c:v>
                      </c:pt>
                      <c:pt idx="540">
                        <c:v>107.52415499999999</c:v>
                      </c:pt>
                      <c:pt idx="541">
                        <c:v>110.50694300000001</c:v>
                      </c:pt>
                      <c:pt idx="542">
                        <c:v>113.261047</c:v>
                      </c:pt>
                      <c:pt idx="543">
                        <c:v>115.65119900000001</c:v>
                      </c:pt>
                      <c:pt idx="544">
                        <c:v>93.820328000000003</c:v>
                      </c:pt>
                      <c:pt idx="545">
                        <c:v>101.30529</c:v>
                      </c:pt>
                      <c:pt idx="546">
                        <c:v>99.991814000000005</c:v>
                      </c:pt>
                      <c:pt idx="547">
                        <c:v>99.138228999999995</c:v>
                      </c:pt>
                      <c:pt idx="548">
                        <c:v>100.613091</c:v>
                      </c:pt>
                      <c:pt idx="549">
                        <c:v>102.754616</c:v>
                      </c:pt>
                      <c:pt idx="550">
                        <c:v>100.657799</c:v>
                      </c:pt>
                      <c:pt idx="551">
                        <c:v>102.875107</c:v>
                      </c:pt>
                      <c:pt idx="552">
                        <c:v>102.863716</c:v>
                      </c:pt>
                      <c:pt idx="553">
                        <c:v>106.58324399999999</c:v>
                      </c:pt>
                      <c:pt idx="554">
                        <c:v>109.472824</c:v>
                      </c:pt>
                      <c:pt idx="555">
                        <c:v>111.760918</c:v>
                      </c:pt>
                      <c:pt idx="556">
                        <c:v>93.144752999999994</c:v>
                      </c:pt>
                      <c:pt idx="557">
                        <c:v>99.930412000000004</c:v>
                      </c:pt>
                      <c:pt idx="558">
                        <c:v>100.638908</c:v>
                      </c:pt>
                      <c:pt idx="559">
                        <c:v>103.15237399999999</c:v>
                      </c:pt>
                      <c:pt idx="560">
                        <c:v>106.470169</c:v>
                      </c:pt>
                      <c:pt idx="561">
                        <c:v>90.421859999999995</c:v>
                      </c:pt>
                      <c:pt idx="562">
                        <c:v>96.720184000000003</c:v>
                      </c:pt>
                      <c:pt idx="563">
                        <c:v>100.558975</c:v>
                      </c:pt>
                      <c:pt idx="564">
                        <c:v>103.871346</c:v>
                      </c:pt>
                      <c:pt idx="565">
                        <c:v>104.310806</c:v>
                      </c:pt>
                      <c:pt idx="566">
                        <c:v>107.447647</c:v>
                      </c:pt>
                      <c:pt idx="567">
                        <c:v>98.872787000000002</c:v>
                      </c:pt>
                      <c:pt idx="568">
                        <c:v>104.252182</c:v>
                      </c:pt>
                      <c:pt idx="569">
                        <c:v>96.503067000000001</c:v>
                      </c:pt>
                      <c:pt idx="570">
                        <c:v>95.651154000000005</c:v>
                      </c:pt>
                      <c:pt idx="571">
                        <c:v>100.590431</c:v>
                      </c:pt>
                      <c:pt idx="572">
                        <c:v>96.324393999999998</c:v>
                      </c:pt>
                      <c:pt idx="573">
                        <c:v>94.719329999999999</c:v>
                      </c:pt>
                      <c:pt idx="574">
                        <c:v>96.368378000000007</c:v>
                      </c:pt>
                      <c:pt idx="575">
                        <c:v>100.46318100000001</c:v>
                      </c:pt>
                      <c:pt idx="576">
                        <c:v>103.641373</c:v>
                      </c:pt>
                      <c:pt idx="577">
                        <c:v>106.313316</c:v>
                      </c:pt>
                      <c:pt idx="578">
                        <c:v>109.206024</c:v>
                      </c:pt>
                      <c:pt idx="579">
                        <c:v>111.739143</c:v>
                      </c:pt>
                      <c:pt idx="580">
                        <c:v>101.193077</c:v>
                      </c:pt>
                      <c:pt idx="581">
                        <c:v>95.134003000000007</c:v>
                      </c:pt>
                      <c:pt idx="582">
                        <c:v>93.655670000000001</c:v>
                      </c:pt>
                      <c:pt idx="583">
                        <c:v>91.617835999999997</c:v>
                      </c:pt>
                      <c:pt idx="584">
                        <c:v>97.302245999999997</c:v>
                      </c:pt>
                      <c:pt idx="585">
                        <c:v>94.211174</c:v>
                      </c:pt>
                      <c:pt idx="586">
                        <c:v>99.259170999999995</c:v>
                      </c:pt>
                      <c:pt idx="587">
                        <c:v>102.852875</c:v>
                      </c:pt>
                      <c:pt idx="588">
                        <c:v>106.24678</c:v>
                      </c:pt>
                      <c:pt idx="589">
                        <c:v>109.14014400000001</c:v>
                      </c:pt>
                      <c:pt idx="590">
                        <c:v>112.227531</c:v>
                      </c:pt>
                      <c:pt idx="591">
                        <c:v>114.32663700000001</c:v>
                      </c:pt>
                      <c:pt idx="592">
                        <c:v>106.668449</c:v>
                      </c:pt>
                      <c:pt idx="593">
                        <c:v>96.715439000000003</c:v>
                      </c:pt>
                      <c:pt idx="594">
                        <c:v>100.896179</c:v>
                      </c:pt>
                      <c:pt idx="595">
                        <c:v>102.501671</c:v>
                      </c:pt>
                      <c:pt idx="596">
                        <c:v>89.682365000000004</c:v>
                      </c:pt>
                      <c:pt idx="597">
                        <c:v>97.341285999999997</c:v>
                      </c:pt>
                      <c:pt idx="598">
                        <c:v>101.54232</c:v>
                      </c:pt>
                      <c:pt idx="599">
                        <c:v>105.157326</c:v>
                      </c:pt>
                    </c:numCache>
                  </c:numRef>
                </c:yVal>
                <c:smooth val="0"/>
                <c:extLst xmlns:c15="http://schemas.microsoft.com/office/drawing/2012/chart">
                  <c:ext xmlns:c16="http://schemas.microsoft.com/office/drawing/2014/chart" uri="{C3380CC4-5D6E-409C-BE32-E72D297353CC}">
                    <c16:uniqueId val="{00000007-009A-47DF-A28E-677D145080FA}"/>
                  </c:ext>
                </c:extLst>
              </c15:ser>
            </c15:filteredScatterSeries>
          </c:ext>
        </c:extLst>
      </c:scatterChart>
      <c:valAx>
        <c:axId val="738441695"/>
        <c:scaling>
          <c:orientation val="minMax"/>
          <c:max val="62150"/>
          <c:min val="18264"/>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36814463"/>
        <c:crosses val="autoZero"/>
        <c:crossBetween val="midCat"/>
        <c:majorUnit val="3655"/>
        <c:minorUnit val="1825"/>
      </c:valAx>
      <c:valAx>
        <c:axId val="7368144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38441695"/>
        <c:crosses val="autoZero"/>
        <c:crossBetween val="midCat"/>
      </c:valAx>
      <c:spPr>
        <a:noFill/>
        <a:ln>
          <a:solidFill>
            <a:schemeClr val="bg1">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aseline="0"/>
      </a:pPr>
      <a:endParaRPr lang="en-US"/>
    </a:p>
  </c:txPr>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475805908876775"/>
          <c:y val="0.10183902012248469"/>
          <c:w val="0.87338650001263884"/>
          <c:h val="0.69872519417991108"/>
        </c:manualLayout>
      </c:layout>
      <c:scatterChart>
        <c:scatterStyle val="lineMarker"/>
        <c:varyColors val="0"/>
        <c:ser>
          <c:idx val="0"/>
          <c:order val="0"/>
          <c:tx>
            <c:v>Historical</c:v>
          </c:tx>
          <c:spPr>
            <a:ln w="19050" cap="rnd">
              <a:solidFill>
                <a:schemeClr val="tx1"/>
              </a:solidFill>
              <a:round/>
            </a:ln>
            <a:effectLst/>
          </c:spPr>
          <c:marker>
            <c:symbol val="none"/>
          </c:marker>
          <c:xVal>
            <c:numRef>
              <c:f>'02N20W08F01'!$C$2:$C$499</c:f>
              <c:numCache>
                <c:formatCode>m/d/yyyy</c:formatCode>
                <c:ptCount val="498"/>
                <c:pt idx="0">
                  <c:v>21824</c:v>
                </c:pt>
                <c:pt idx="1">
                  <c:v>27550</c:v>
                </c:pt>
                <c:pt idx="2">
                  <c:v>27684</c:v>
                </c:pt>
                <c:pt idx="3">
                  <c:v>27857</c:v>
                </c:pt>
                <c:pt idx="4">
                  <c:v>27968</c:v>
                </c:pt>
                <c:pt idx="5">
                  <c:v>28037</c:v>
                </c:pt>
                <c:pt idx="6">
                  <c:v>28156</c:v>
                </c:pt>
                <c:pt idx="7">
                  <c:v>28416</c:v>
                </c:pt>
                <c:pt idx="8">
                  <c:v>28460</c:v>
                </c:pt>
                <c:pt idx="9">
                  <c:v>28542</c:v>
                </c:pt>
                <c:pt idx="10">
                  <c:v>28646</c:v>
                </c:pt>
                <c:pt idx="11">
                  <c:v>28704</c:v>
                </c:pt>
                <c:pt idx="12">
                  <c:v>28762</c:v>
                </c:pt>
                <c:pt idx="13">
                  <c:v>28894</c:v>
                </c:pt>
                <c:pt idx="14">
                  <c:v>28951</c:v>
                </c:pt>
                <c:pt idx="15">
                  <c:v>29005</c:v>
                </c:pt>
                <c:pt idx="16">
                  <c:v>29069</c:v>
                </c:pt>
                <c:pt idx="17">
                  <c:v>29143</c:v>
                </c:pt>
                <c:pt idx="18">
                  <c:v>29375</c:v>
                </c:pt>
                <c:pt idx="19">
                  <c:v>29495</c:v>
                </c:pt>
                <c:pt idx="20">
                  <c:v>29621</c:v>
                </c:pt>
                <c:pt idx="21">
                  <c:v>29678</c:v>
                </c:pt>
                <c:pt idx="22">
                  <c:v>29866</c:v>
                </c:pt>
                <c:pt idx="23">
                  <c:v>29929</c:v>
                </c:pt>
                <c:pt idx="24">
                  <c:v>29994</c:v>
                </c:pt>
                <c:pt idx="25">
                  <c:v>30049</c:v>
                </c:pt>
                <c:pt idx="26">
                  <c:v>30097</c:v>
                </c:pt>
                <c:pt idx="27">
                  <c:v>30419</c:v>
                </c:pt>
                <c:pt idx="28">
                  <c:v>30539</c:v>
                </c:pt>
                <c:pt idx="29">
                  <c:v>30658</c:v>
                </c:pt>
                <c:pt idx="30">
                  <c:v>30778</c:v>
                </c:pt>
                <c:pt idx="31">
                  <c:v>30824</c:v>
                </c:pt>
                <c:pt idx="32">
                  <c:v>30910</c:v>
                </c:pt>
                <c:pt idx="33">
                  <c:v>30958</c:v>
                </c:pt>
                <c:pt idx="34">
                  <c:v>31028</c:v>
                </c:pt>
                <c:pt idx="35">
                  <c:v>31085</c:v>
                </c:pt>
                <c:pt idx="36">
                  <c:v>31199</c:v>
                </c:pt>
                <c:pt idx="37">
                  <c:v>31204</c:v>
                </c:pt>
                <c:pt idx="38">
                  <c:v>31268</c:v>
                </c:pt>
                <c:pt idx="39">
                  <c:v>31338</c:v>
                </c:pt>
                <c:pt idx="40">
                  <c:v>31398</c:v>
                </c:pt>
                <c:pt idx="41">
                  <c:v>31455</c:v>
                </c:pt>
                <c:pt idx="42">
                  <c:v>31511</c:v>
                </c:pt>
                <c:pt idx="43">
                  <c:v>31940</c:v>
                </c:pt>
                <c:pt idx="44">
                  <c:v>32002</c:v>
                </c:pt>
                <c:pt idx="45">
                  <c:v>32049</c:v>
                </c:pt>
                <c:pt idx="46">
                  <c:v>32112</c:v>
                </c:pt>
                <c:pt idx="47">
                  <c:v>32176</c:v>
                </c:pt>
                <c:pt idx="48">
                  <c:v>32246</c:v>
                </c:pt>
                <c:pt idx="49">
                  <c:v>32288</c:v>
                </c:pt>
                <c:pt idx="50">
                  <c:v>32356</c:v>
                </c:pt>
                <c:pt idx="51">
                  <c:v>32417</c:v>
                </c:pt>
                <c:pt idx="52">
                  <c:v>32477</c:v>
                </c:pt>
                <c:pt idx="53">
                  <c:v>32541</c:v>
                </c:pt>
                <c:pt idx="54">
                  <c:v>32603</c:v>
                </c:pt>
                <c:pt idx="55">
                  <c:v>32646</c:v>
                </c:pt>
                <c:pt idx="56">
                  <c:v>32723</c:v>
                </c:pt>
                <c:pt idx="57">
                  <c:v>32782</c:v>
                </c:pt>
                <c:pt idx="58">
                  <c:v>32794</c:v>
                </c:pt>
                <c:pt idx="59">
                  <c:v>32850</c:v>
                </c:pt>
                <c:pt idx="60">
                  <c:v>32969</c:v>
                </c:pt>
                <c:pt idx="61">
                  <c:v>33031</c:v>
                </c:pt>
                <c:pt idx="62">
                  <c:v>33095</c:v>
                </c:pt>
                <c:pt idx="63">
                  <c:v>33178</c:v>
                </c:pt>
                <c:pt idx="64">
                  <c:v>33219</c:v>
                </c:pt>
                <c:pt idx="65">
                  <c:v>33277</c:v>
                </c:pt>
                <c:pt idx="66">
                  <c:v>33458</c:v>
                </c:pt>
                <c:pt idx="67">
                  <c:v>33604</c:v>
                </c:pt>
                <c:pt idx="68">
                  <c:v>33695</c:v>
                </c:pt>
                <c:pt idx="69">
                  <c:v>33885</c:v>
                </c:pt>
                <c:pt idx="70">
                  <c:v>33953</c:v>
                </c:pt>
                <c:pt idx="71">
                  <c:v>33996</c:v>
                </c:pt>
                <c:pt idx="72">
                  <c:v>34001</c:v>
                </c:pt>
                <c:pt idx="73">
                  <c:v>34057</c:v>
                </c:pt>
                <c:pt idx="74">
                  <c:v>34126</c:v>
                </c:pt>
                <c:pt idx="75">
                  <c:v>34170</c:v>
                </c:pt>
                <c:pt idx="76">
                  <c:v>34256</c:v>
                </c:pt>
                <c:pt idx="77">
                  <c:v>34357</c:v>
                </c:pt>
                <c:pt idx="78">
                  <c:v>34366</c:v>
                </c:pt>
                <c:pt idx="79">
                  <c:v>34549</c:v>
                </c:pt>
                <c:pt idx="80">
                  <c:v>34718</c:v>
                </c:pt>
                <c:pt idx="81">
                  <c:v>34778</c:v>
                </c:pt>
                <c:pt idx="82">
                  <c:v>34851</c:v>
                </c:pt>
                <c:pt idx="83">
                  <c:v>35038</c:v>
                </c:pt>
                <c:pt idx="84">
                  <c:v>35101</c:v>
                </c:pt>
                <c:pt idx="85">
                  <c:v>35157</c:v>
                </c:pt>
                <c:pt idx="86">
                  <c:v>35186</c:v>
                </c:pt>
                <c:pt idx="87">
                  <c:v>35269</c:v>
                </c:pt>
                <c:pt idx="88">
                  <c:v>35460</c:v>
                </c:pt>
                <c:pt idx="89">
                  <c:v>35521</c:v>
                </c:pt>
                <c:pt idx="90">
                  <c:v>35522</c:v>
                </c:pt>
                <c:pt idx="91">
                  <c:v>35641</c:v>
                </c:pt>
                <c:pt idx="92">
                  <c:v>35712</c:v>
                </c:pt>
                <c:pt idx="93">
                  <c:v>35762</c:v>
                </c:pt>
                <c:pt idx="94">
                  <c:v>35839</c:v>
                </c:pt>
                <c:pt idx="95">
                  <c:v>36039</c:v>
                </c:pt>
                <c:pt idx="96">
                  <c:v>36194</c:v>
                </c:pt>
                <c:pt idx="97">
                  <c:v>36258</c:v>
                </c:pt>
                <c:pt idx="98">
                  <c:v>36281</c:v>
                </c:pt>
                <c:pt idx="99">
                  <c:v>36446</c:v>
                </c:pt>
                <c:pt idx="100">
                  <c:v>36490</c:v>
                </c:pt>
                <c:pt idx="101">
                  <c:v>36617</c:v>
                </c:pt>
                <c:pt idx="102">
                  <c:v>36622</c:v>
                </c:pt>
                <c:pt idx="103">
                  <c:v>36747</c:v>
                </c:pt>
                <c:pt idx="104">
                  <c:v>36991</c:v>
                </c:pt>
                <c:pt idx="105">
                  <c:v>37026</c:v>
                </c:pt>
                <c:pt idx="106">
                  <c:v>37118</c:v>
                </c:pt>
                <c:pt idx="107">
                  <c:v>37356</c:v>
                </c:pt>
                <c:pt idx="108">
                  <c:v>37361</c:v>
                </c:pt>
                <c:pt idx="109">
                  <c:v>37414</c:v>
                </c:pt>
                <c:pt idx="110">
                  <c:v>37476</c:v>
                </c:pt>
                <c:pt idx="111">
                  <c:v>37657</c:v>
                </c:pt>
                <c:pt idx="112">
                  <c:v>37904</c:v>
                </c:pt>
                <c:pt idx="113">
                  <c:v>37909</c:v>
                </c:pt>
                <c:pt idx="114">
                  <c:v>38023</c:v>
                </c:pt>
                <c:pt idx="115">
                  <c:v>38086</c:v>
                </c:pt>
                <c:pt idx="116">
                  <c:v>38146</c:v>
                </c:pt>
                <c:pt idx="117">
                  <c:v>38205</c:v>
                </c:pt>
                <c:pt idx="118">
                  <c:v>38271</c:v>
                </c:pt>
                <c:pt idx="119">
                  <c:v>38512</c:v>
                </c:pt>
                <c:pt idx="120">
                  <c:v>38569</c:v>
                </c:pt>
                <c:pt idx="121">
                  <c:v>38671</c:v>
                </c:pt>
                <c:pt idx="122">
                  <c:v>38694</c:v>
                </c:pt>
                <c:pt idx="123">
                  <c:v>38992</c:v>
                </c:pt>
                <c:pt idx="124">
                  <c:v>39066</c:v>
                </c:pt>
                <c:pt idx="125">
                  <c:v>39119</c:v>
                </c:pt>
                <c:pt idx="126">
                  <c:v>39421</c:v>
                </c:pt>
                <c:pt idx="127">
                  <c:v>39486</c:v>
                </c:pt>
                <c:pt idx="128">
                  <c:v>39540</c:v>
                </c:pt>
                <c:pt idx="129">
                  <c:v>39604</c:v>
                </c:pt>
                <c:pt idx="130">
                  <c:v>39672</c:v>
                </c:pt>
                <c:pt idx="131">
                  <c:v>39723</c:v>
                </c:pt>
                <c:pt idx="132">
                  <c:v>39854</c:v>
                </c:pt>
                <c:pt idx="133">
                  <c:v>39972</c:v>
                </c:pt>
                <c:pt idx="134">
                  <c:v>40220</c:v>
                </c:pt>
                <c:pt idx="135">
                  <c:v>40374</c:v>
                </c:pt>
                <c:pt idx="136">
                  <c:v>40605</c:v>
                </c:pt>
                <c:pt idx="137">
                  <c:v>40840</c:v>
                </c:pt>
                <c:pt idx="138">
                  <c:v>41255</c:v>
                </c:pt>
                <c:pt idx="139">
                  <c:v>41821</c:v>
                </c:pt>
                <c:pt idx="140">
                  <c:v>42522</c:v>
                </c:pt>
                <c:pt idx="141">
                  <c:v>42522</c:v>
                </c:pt>
                <c:pt idx="142">
                  <c:v>42826</c:v>
                </c:pt>
                <c:pt idx="143" formatCode="mm/dd/yy">
                  <c:v>44650</c:v>
                </c:pt>
                <c:pt idx="144">
                  <c:v>45013</c:v>
                </c:pt>
                <c:pt idx="145">
                  <c:v>45093</c:v>
                </c:pt>
                <c:pt idx="146" formatCode="mm/dd/yy">
                  <c:v>44845</c:v>
                </c:pt>
              </c:numCache>
            </c:numRef>
          </c:xVal>
          <c:yVal>
            <c:numRef>
              <c:f>'02N20W08F01'!$F$2:$F$499</c:f>
              <c:numCache>
                <c:formatCode>General</c:formatCode>
                <c:ptCount val="498"/>
                <c:pt idx="0">
                  <c:v>70.66</c:v>
                </c:pt>
                <c:pt idx="1">
                  <c:v>-45.83</c:v>
                </c:pt>
                <c:pt idx="2">
                  <c:v>-51.83</c:v>
                </c:pt>
                <c:pt idx="3">
                  <c:v>-59.83</c:v>
                </c:pt>
                <c:pt idx="4">
                  <c:v>-71.83</c:v>
                </c:pt>
                <c:pt idx="5">
                  <c:v>-61.83</c:v>
                </c:pt>
                <c:pt idx="6">
                  <c:v>-64.83</c:v>
                </c:pt>
                <c:pt idx="7">
                  <c:v>-77.83</c:v>
                </c:pt>
                <c:pt idx="8">
                  <c:v>-81.83</c:v>
                </c:pt>
                <c:pt idx="9">
                  <c:v>-77.83</c:v>
                </c:pt>
                <c:pt idx="10">
                  <c:v>-77.83</c:v>
                </c:pt>
                <c:pt idx="11">
                  <c:v>-76.83</c:v>
                </c:pt>
                <c:pt idx="12">
                  <c:v>-84.83</c:v>
                </c:pt>
                <c:pt idx="13">
                  <c:v>-75.83</c:v>
                </c:pt>
                <c:pt idx="14">
                  <c:v>-71.83</c:v>
                </c:pt>
                <c:pt idx="15">
                  <c:v>-79.83</c:v>
                </c:pt>
                <c:pt idx="16">
                  <c:v>-83.83</c:v>
                </c:pt>
                <c:pt idx="17">
                  <c:v>-82.83</c:v>
                </c:pt>
                <c:pt idx="18">
                  <c:v>-75.83</c:v>
                </c:pt>
                <c:pt idx="19">
                  <c:v>-90.83</c:v>
                </c:pt>
                <c:pt idx="20">
                  <c:v>-90.83</c:v>
                </c:pt>
                <c:pt idx="21">
                  <c:v>-82.23</c:v>
                </c:pt>
                <c:pt idx="22">
                  <c:v>-93.83</c:v>
                </c:pt>
                <c:pt idx="23">
                  <c:v>-93.83</c:v>
                </c:pt>
                <c:pt idx="24">
                  <c:v>-93.83</c:v>
                </c:pt>
                <c:pt idx="25">
                  <c:v>-90.83</c:v>
                </c:pt>
                <c:pt idx="26">
                  <c:v>-95.83</c:v>
                </c:pt>
                <c:pt idx="27">
                  <c:v>-86.83</c:v>
                </c:pt>
                <c:pt idx="28">
                  <c:v>-101.83</c:v>
                </c:pt>
                <c:pt idx="29">
                  <c:v>-91.83</c:v>
                </c:pt>
                <c:pt idx="30">
                  <c:v>-95.83</c:v>
                </c:pt>
                <c:pt idx="31">
                  <c:v>-113.83</c:v>
                </c:pt>
                <c:pt idx="32">
                  <c:v>-117.73</c:v>
                </c:pt>
                <c:pt idx="33">
                  <c:v>-119.63</c:v>
                </c:pt>
                <c:pt idx="34">
                  <c:v>-112.43</c:v>
                </c:pt>
                <c:pt idx="35">
                  <c:v>-99.93</c:v>
                </c:pt>
                <c:pt idx="36">
                  <c:v>-134.83000000000001</c:v>
                </c:pt>
                <c:pt idx="37">
                  <c:v>-121.63</c:v>
                </c:pt>
                <c:pt idx="38">
                  <c:v>-126.83</c:v>
                </c:pt>
                <c:pt idx="39">
                  <c:v>-125.43</c:v>
                </c:pt>
                <c:pt idx="40">
                  <c:v>-117.93</c:v>
                </c:pt>
                <c:pt idx="41">
                  <c:v>-122.43</c:v>
                </c:pt>
                <c:pt idx="42">
                  <c:v>-101.43</c:v>
                </c:pt>
                <c:pt idx="43">
                  <c:v>-140.83000000000001</c:v>
                </c:pt>
                <c:pt idx="44">
                  <c:v>-150.33000000000001</c:v>
                </c:pt>
                <c:pt idx="45">
                  <c:v>-151.72999999999999</c:v>
                </c:pt>
                <c:pt idx="46">
                  <c:v>-143.53</c:v>
                </c:pt>
                <c:pt idx="47">
                  <c:v>-131.22999999999999</c:v>
                </c:pt>
                <c:pt idx="48">
                  <c:v>-158.22999999999999</c:v>
                </c:pt>
                <c:pt idx="49">
                  <c:v>-150.22999999999999</c:v>
                </c:pt>
                <c:pt idx="50">
                  <c:v>-164.23</c:v>
                </c:pt>
                <c:pt idx="51">
                  <c:v>-160.02000000000001</c:v>
                </c:pt>
                <c:pt idx="52">
                  <c:v>-153.22999999999999</c:v>
                </c:pt>
                <c:pt idx="53">
                  <c:v>-153.22999999999999</c:v>
                </c:pt>
                <c:pt idx="54">
                  <c:v>-154.22999999999999</c:v>
                </c:pt>
                <c:pt idx="55">
                  <c:v>-166.23</c:v>
                </c:pt>
                <c:pt idx="56">
                  <c:v>-159.93</c:v>
                </c:pt>
                <c:pt idx="57">
                  <c:v>-165.02</c:v>
                </c:pt>
                <c:pt idx="58">
                  <c:v>-165.93</c:v>
                </c:pt>
                <c:pt idx="59">
                  <c:v>-170.13</c:v>
                </c:pt>
                <c:pt idx="60">
                  <c:v>-167.43</c:v>
                </c:pt>
                <c:pt idx="61">
                  <c:v>-169.53</c:v>
                </c:pt>
                <c:pt idx="62">
                  <c:v>-172.23</c:v>
                </c:pt>
                <c:pt idx="63">
                  <c:v>-182.92</c:v>
                </c:pt>
                <c:pt idx="64">
                  <c:v>-173.23</c:v>
                </c:pt>
                <c:pt idx="65">
                  <c:v>-180.53</c:v>
                </c:pt>
                <c:pt idx="66">
                  <c:v>-177.03</c:v>
                </c:pt>
                <c:pt idx="67">
                  <c:v>-178.83</c:v>
                </c:pt>
                <c:pt idx="68">
                  <c:v>-165.83</c:v>
                </c:pt>
                <c:pt idx="69">
                  <c:v>-195.83</c:v>
                </c:pt>
                <c:pt idx="70">
                  <c:v>-226.63</c:v>
                </c:pt>
                <c:pt idx="71">
                  <c:v>-174.83</c:v>
                </c:pt>
                <c:pt idx="72">
                  <c:v>-174.33</c:v>
                </c:pt>
                <c:pt idx="73">
                  <c:v>-203.83</c:v>
                </c:pt>
                <c:pt idx="74">
                  <c:v>-217.83</c:v>
                </c:pt>
                <c:pt idx="75">
                  <c:v>-218.23</c:v>
                </c:pt>
                <c:pt idx="76">
                  <c:v>-230.83</c:v>
                </c:pt>
                <c:pt idx="77">
                  <c:v>-214.83</c:v>
                </c:pt>
                <c:pt idx="78">
                  <c:v>-185.42</c:v>
                </c:pt>
                <c:pt idx="79">
                  <c:v>-223.83</c:v>
                </c:pt>
                <c:pt idx="80">
                  <c:v>-167.03</c:v>
                </c:pt>
                <c:pt idx="81">
                  <c:v>-205.63</c:v>
                </c:pt>
                <c:pt idx="82">
                  <c:v>-174.42</c:v>
                </c:pt>
                <c:pt idx="83">
                  <c:v>-228.73</c:v>
                </c:pt>
                <c:pt idx="84">
                  <c:v>-162.13</c:v>
                </c:pt>
                <c:pt idx="85">
                  <c:v>-155.63</c:v>
                </c:pt>
                <c:pt idx="86">
                  <c:v>-178.33</c:v>
                </c:pt>
                <c:pt idx="87">
                  <c:v>-217.53</c:v>
                </c:pt>
                <c:pt idx="88">
                  <c:v>-205.93</c:v>
                </c:pt>
                <c:pt idx="89">
                  <c:v>-170.83</c:v>
                </c:pt>
                <c:pt idx="90">
                  <c:v>-201.33</c:v>
                </c:pt>
                <c:pt idx="91">
                  <c:v>-167.83</c:v>
                </c:pt>
                <c:pt idx="92">
                  <c:v>-171.83</c:v>
                </c:pt>
                <c:pt idx="93">
                  <c:v>-162.83000000000001</c:v>
                </c:pt>
                <c:pt idx="94">
                  <c:v>-192.83</c:v>
                </c:pt>
                <c:pt idx="95">
                  <c:v>-171.83</c:v>
                </c:pt>
                <c:pt idx="96">
                  <c:v>-189.03</c:v>
                </c:pt>
                <c:pt idx="97">
                  <c:v>-183.33</c:v>
                </c:pt>
                <c:pt idx="98">
                  <c:v>-154.41999999999999</c:v>
                </c:pt>
                <c:pt idx="99">
                  <c:v>-151.83000000000001</c:v>
                </c:pt>
                <c:pt idx="100">
                  <c:v>-140.33000000000001</c:v>
                </c:pt>
                <c:pt idx="101">
                  <c:v>-153.63</c:v>
                </c:pt>
                <c:pt idx="102">
                  <c:v>-138.93</c:v>
                </c:pt>
                <c:pt idx="103">
                  <c:v>-191.63</c:v>
                </c:pt>
                <c:pt idx="104">
                  <c:v>-180.83</c:v>
                </c:pt>
                <c:pt idx="105">
                  <c:v>-138.62</c:v>
                </c:pt>
                <c:pt idx="106">
                  <c:v>-157.83000000000001</c:v>
                </c:pt>
                <c:pt idx="107">
                  <c:v>-167.83</c:v>
                </c:pt>
                <c:pt idx="108">
                  <c:v>-138.33000000000001</c:v>
                </c:pt>
                <c:pt idx="109">
                  <c:v>-168.83</c:v>
                </c:pt>
                <c:pt idx="110">
                  <c:v>-174.83</c:v>
                </c:pt>
                <c:pt idx="111">
                  <c:v>-163.83000000000001</c:v>
                </c:pt>
                <c:pt idx="112">
                  <c:v>-161.83000000000001</c:v>
                </c:pt>
                <c:pt idx="113">
                  <c:v>-140.03</c:v>
                </c:pt>
                <c:pt idx="114">
                  <c:v>-145.83000000000001</c:v>
                </c:pt>
                <c:pt idx="115">
                  <c:v>-101.83</c:v>
                </c:pt>
                <c:pt idx="116">
                  <c:v>-153.83000000000001</c:v>
                </c:pt>
                <c:pt idx="117">
                  <c:v>-109.83</c:v>
                </c:pt>
                <c:pt idx="118">
                  <c:v>-146.83000000000001</c:v>
                </c:pt>
                <c:pt idx="119">
                  <c:v>-139.83000000000001</c:v>
                </c:pt>
                <c:pt idx="120">
                  <c:v>-98.83</c:v>
                </c:pt>
                <c:pt idx="121">
                  <c:v>-126.63</c:v>
                </c:pt>
                <c:pt idx="122">
                  <c:v>-136.83000000000001</c:v>
                </c:pt>
                <c:pt idx="123">
                  <c:v>-127.83</c:v>
                </c:pt>
                <c:pt idx="124">
                  <c:v>-116.33</c:v>
                </c:pt>
                <c:pt idx="125">
                  <c:v>-90.83</c:v>
                </c:pt>
                <c:pt idx="126">
                  <c:v>-139.83000000000001</c:v>
                </c:pt>
                <c:pt idx="127">
                  <c:v>-124.83</c:v>
                </c:pt>
                <c:pt idx="128">
                  <c:v>-133.83000000000001</c:v>
                </c:pt>
                <c:pt idx="129">
                  <c:v>-135.83000000000001</c:v>
                </c:pt>
                <c:pt idx="130">
                  <c:v>-145.83000000000001</c:v>
                </c:pt>
                <c:pt idx="131">
                  <c:v>-148.83000000000001</c:v>
                </c:pt>
                <c:pt idx="132">
                  <c:v>-141.83000000000001</c:v>
                </c:pt>
                <c:pt idx="133">
                  <c:v>-145.83000000000001</c:v>
                </c:pt>
                <c:pt idx="134">
                  <c:v>-133.83000000000001</c:v>
                </c:pt>
                <c:pt idx="135">
                  <c:v>-108.53</c:v>
                </c:pt>
                <c:pt idx="136">
                  <c:v>-103.53</c:v>
                </c:pt>
                <c:pt idx="137">
                  <c:v>-110.33</c:v>
                </c:pt>
                <c:pt idx="138">
                  <c:v>-107.93</c:v>
                </c:pt>
                <c:pt idx="139">
                  <c:v>-121.03</c:v>
                </c:pt>
                <c:pt idx="140">
                  <c:v>-131.13</c:v>
                </c:pt>
                <c:pt idx="141">
                  <c:v>-131.12999999999994</c:v>
                </c:pt>
                <c:pt idx="142">
                  <c:v>-141.22999999999996</c:v>
                </c:pt>
                <c:pt idx="143" formatCode="0.0">
                  <c:v>-229.79999999999995</c:v>
                </c:pt>
                <c:pt idx="144" formatCode="#,##0.00">
                  <c:v>-164.89999999999998</c:v>
                </c:pt>
              </c:numCache>
            </c:numRef>
          </c:yVal>
          <c:smooth val="0"/>
          <c:extLst>
            <c:ext xmlns:c16="http://schemas.microsoft.com/office/drawing/2014/chart" uri="{C3380CC4-5D6E-409C-BE32-E72D297353CC}">
              <c16:uniqueId val="{00000000-EF10-4F8F-AD16-1CA04DBC5524}"/>
            </c:ext>
          </c:extLst>
        </c:ser>
        <c:ser>
          <c:idx val="7"/>
          <c:order val="7"/>
          <c:tx>
            <c:v>current</c:v>
          </c:tx>
          <c:spPr>
            <a:ln w="25400" cap="rnd">
              <a:solidFill>
                <a:schemeClr val="accent4">
                  <a:lumMod val="75000"/>
                </a:schemeClr>
              </a:solidFill>
              <a:round/>
            </a:ln>
            <a:effectLst/>
          </c:spPr>
          <c:marker>
            <c:symbol val="none"/>
          </c:marker>
          <c:xVal>
            <c:numRef>
              <c:f>'02N20W08F01'!$Y$2:$Y$454</c:f>
              <c:numCache>
                <c:formatCode>General</c:formatCode>
                <c:ptCount val="453"/>
                <c:pt idx="0">
                  <c:v>31078</c:v>
                </c:pt>
                <c:pt idx="1">
                  <c:v>31106</c:v>
                </c:pt>
                <c:pt idx="2">
                  <c:v>31137</c:v>
                </c:pt>
                <c:pt idx="3">
                  <c:v>31167</c:v>
                </c:pt>
                <c:pt idx="4">
                  <c:v>31198</c:v>
                </c:pt>
                <c:pt idx="5">
                  <c:v>31228</c:v>
                </c:pt>
                <c:pt idx="6">
                  <c:v>31259</c:v>
                </c:pt>
                <c:pt idx="7">
                  <c:v>31290</c:v>
                </c:pt>
                <c:pt idx="8">
                  <c:v>31320</c:v>
                </c:pt>
                <c:pt idx="9">
                  <c:v>31351</c:v>
                </c:pt>
                <c:pt idx="10">
                  <c:v>31381</c:v>
                </c:pt>
                <c:pt idx="11">
                  <c:v>31412</c:v>
                </c:pt>
                <c:pt idx="12">
                  <c:v>31443</c:v>
                </c:pt>
                <c:pt idx="13">
                  <c:v>31471</c:v>
                </c:pt>
                <c:pt idx="14">
                  <c:v>31502</c:v>
                </c:pt>
                <c:pt idx="15">
                  <c:v>31532</c:v>
                </c:pt>
                <c:pt idx="16">
                  <c:v>31563</c:v>
                </c:pt>
                <c:pt idx="17">
                  <c:v>31593</c:v>
                </c:pt>
                <c:pt idx="18">
                  <c:v>31624</c:v>
                </c:pt>
                <c:pt idx="19">
                  <c:v>31655</c:v>
                </c:pt>
                <c:pt idx="20">
                  <c:v>31685</c:v>
                </c:pt>
                <c:pt idx="21">
                  <c:v>31716</c:v>
                </c:pt>
                <c:pt idx="22">
                  <c:v>31746</c:v>
                </c:pt>
                <c:pt idx="23">
                  <c:v>31777</c:v>
                </c:pt>
                <c:pt idx="24">
                  <c:v>31808</c:v>
                </c:pt>
                <c:pt idx="25">
                  <c:v>31836</c:v>
                </c:pt>
                <c:pt idx="26">
                  <c:v>31867</c:v>
                </c:pt>
                <c:pt idx="27">
                  <c:v>31897</c:v>
                </c:pt>
                <c:pt idx="28">
                  <c:v>31928</c:v>
                </c:pt>
                <c:pt idx="29">
                  <c:v>31958</c:v>
                </c:pt>
                <c:pt idx="30">
                  <c:v>31989</c:v>
                </c:pt>
                <c:pt idx="31">
                  <c:v>32020</c:v>
                </c:pt>
                <c:pt idx="32">
                  <c:v>32050</c:v>
                </c:pt>
                <c:pt idx="33">
                  <c:v>32081</c:v>
                </c:pt>
                <c:pt idx="34">
                  <c:v>32111</c:v>
                </c:pt>
                <c:pt idx="35">
                  <c:v>32142</c:v>
                </c:pt>
                <c:pt idx="36">
                  <c:v>32173</c:v>
                </c:pt>
                <c:pt idx="37">
                  <c:v>32202</c:v>
                </c:pt>
                <c:pt idx="38">
                  <c:v>32233</c:v>
                </c:pt>
                <c:pt idx="39">
                  <c:v>32263</c:v>
                </c:pt>
                <c:pt idx="40">
                  <c:v>32294</c:v>
                </c:pt>
                <c:pt idx="41">
                  <c:v>32324</c:v>
                </c:pt>
                <c:pt idx="42">
                  <c:v>32355</c:v>
                </c:pt>
                <c:pt idx="43">
                  <c:v>32386</c:v>
                </c:pt>
                <c:pt idx="44">
                  <c:v>32416</c:v>
                </c:pt>
                <c:pt idx="45">
                  <c:v>32447</c:v>
                </c:pt>
                <c:pt idx="46">
                  <c:v>32477</c:v>
                </c:pt>
                <c:pt idx="47">
                  <c:v>32508</c:v>
                </c:pt>
                <c:pt idx="48">
                  <c:v>32539</c:v>
                </c:pt>
                <c:pt idx="49">
                  <c:v>32567</c:v>
                </c:pt>
                <c:pt idx="50">
                  <c:v>32598</c:v>
                </c:pt>
                <c:pt idx="51">
                  <c:v>32628</c:v>
                </c:pt>
                <c:pt idx="52">
                  <c:v>32659</c:v>
                </c:pt>
                <c:pt idx="53">
                  <c:v>32689</c:v>
                </c:pt>
                <c:pt idx="54">
                  <c:v>32720</c:v>
                </c:pt>
                <c:pt idx="55">
                  <c:v>32751</c:v>
                </c:pt>
                <c:pt idx="56">
                  <c:v>32781</c:v>
                </c:pt>
                <c:pt idx="57">
                  <c:v>32812</c:v>
                </c:pt>
                <c:pt idx="58">
                  <c:v>32842</c:v>
                </c:pt>
                <c:pt idx="59">
                  <c:v>32873</c:v>
                </c:pt>
                <c:pt idx="60">
                  <c:v>32904</c:v>
                </c:pt>
                <c:pt idx="61">
                  <c:v>32932</c:v>
                </c:pt>
                <c:pt idx="62">
                  <c:v>32963</c:v>
                </c:pt>
                <c:pt idx="63">
                  <c:v>32993</c:v>
                </c:pt>
                <c:pt idx="64">
                  <c:v>33024</c:v>
                </c:pt>
                <c:pt idx="65">
                  <c:v>33054</c:v>
                </c:pt>
                <c:pt idx="66">
                  <c:v>33085</c:v>
                </c:pt>
                <c:pt idx="67">
                  <c:v>33116</c:v>
                </c:pt>
                <c:pt idx="68">
                  <c:v>33146</c:v>
                </c:pt>
                <c:pt idx="69">
                  <c:v>33177</c:v>
                </c:pt>
                <c:pt idx="70">
                  <c:v>33207</c:v>
                </c:pt>
                <c:pt idx="71">
                  <c:v>33238</c:v>
                </c:pt>
                <c:pt idx="72">
                  <c:v>33269</c:v>
                </c:pt>
                <c:pt idx="73">
                  <c:v>33297</c:v>
                </c:pt>
                <c:pt idx="74">
                  <c:v>33328</c:v>
                </c:pt>
                <c:pt idx="75">
                  <c:v>33358</c:v>
                </c:pt>
                <c:pt idx="76">
                  <c:v>33389</c:v>
                </c:pt>
                <c:pt idx="77">
                  <c:v>33419</c:v>
                </c:pt>
                <c:pt idx="78">
                  <c:v>33450</c:v>
                </c:pt>
                <c:pt idx="79">
                  <c:v>33481</c:v>
                </c:pt>
                <c:pt idx="80">
                  <c:v>33511</c:v>
                </c:pt>
                <c:pt idx="81">
                  <c:v>33542</c:v>
                </c:pt>
                <c:pt idx="82">
                  <c:v>33572</c:v>
                </c:pt>
                <c:pt idx="83">
                  <c:v>33603</c:v>
                </c:pt>
                <c:pt idx="84">
                  <c:v>33634</c:v>
                </c:pt>
                <c:pt idx="85">
                  <c:v>33663</c:v>
                </c:pt>
                <c:pt idx="86">
                  <c:v>33694</c:v>
                </c:pt>
                <c:pt idx="87">
                  <c:v>33724</c:v>
                </c:pt>
                <c:pt idx="88">
                  <c:v>33755</c:v>
                </c:pt>
                <c:pt idx="89">
                  <c:v>33785</c:v>
                </c:pt>
                <c:pt idx="90">
                  <c:v>33816</c:v>
                </c:pt>
                <c:pt idx="91">
                  <c:v>33847</c:v>
                </c:pt>
                <c:pt idx="92">
                  <c:v>33877</c:v>
                </c:pt>
                <c:pt idx="93">
                  <c:v>33908</c:v>
                </c:pt>
                <c:pt idx="94">
                  <c:v>33938</c:v>
                </c:pt>
                <c:pt idx="95">
                  <c:v>33969</c:v>
                </c:pt>
                <c:pt idx="96">
                  <c:v>34000</c:v>
                </c:pt>
                <c:pt idx="97">
                  <c:v>34028</c:v>
                </c:pt>
                <c:pt idx="98">
                  <c:v>34059</c:v>
                </c:pt>
                <c:pt idx="99">
                  <c:v>34089</c:v>
                </c:pt>
                <c:pt idx="100">
                  <c:v>34120</c:v>
                </c:pt>
                <c:pt idx="101">
                  <c:v>34150</c:v>
                </c:pt>
                <c:pt idx="102">
                  <c:v>34181</c:v>
                </c:pt>
                <c:pt idx="103">
                  <c:v>34212</c:v>
                </c:pt>
                <c:pt idx="104">
                  <c:v>34242</c:v>
                </c:pt>
                <c:pt idx="105">
                  <c:v>34273</c:v>
                </c:pt>
                <c:pt idx="106">
                  <c:v>34303</c:v>
                </c:pt>
                <c:pt idx="107">
                  <c:v>34334</c:v>
                </c:pt>
                <c:pt idx="108">
                  <c:v>34365</c:v>
                </c:pt>
                <c:pt idx="109">
                  <c:v>34393</c:v>
                </c:pt>
                <c:pt idx="110">
                  <c:v>34424</c:v>
                </c:pt>
                <c:pt idx="111">
                  <c:v>34454</c:v>
                </c:pt>
                <c:pt idx="112">
                  <c:v>34485</c:v>
                </c:pt>
                <c:pt idx="113">
                  <c:v>34515</c:v>
                </c:pt>
                <c:pt idx="114">
                  <c:v>34546</c:v>
                </c:pt>
                <c:pt idx="115">
                  <c:v>34577</c:v>
                </c:pt>
                <c:pt idx="116">
                  <c:v>34607</c:v>
                </c:pt>
                <c:pt idx="117">
                  <c:v>34638</c:v>
                </c:pt>
                <c:pt idx="118">
                  <c:v>34668</c:v>
                </c:pt>
                <c:pt idx="119">
                  <c:v>34699</c:v>
                </c:pt>
                <c:pt idx="120">
                  <c:v>34730</c:v>
                </c:pt>
                <c:pt idx="121">
                  <c:v>34758</c:v>
                </c:pt>
                <c:pt idx="122">
                  <c:v>34789</c:v>
                </c:pt>
                <c:pt idx="123">
                  <c:v>34819</c:v>
                </c:pt>
                <c:pt idx="124">
                  <c:v>34850</c:v>
                </c:pt>
                <c:pt idx="125">
                  <c:v>34880</c:v>
                </c:pt>
                <c:pt idx="126">
                  <c:v>34911</c:v>
                </c:pt>
                <c:pt idx="127">
                  <c:v>34942</c:v>
                </c:pt>
                <c:pt idx="128">
                  <c:v>34972</c:v>
                </c:pt>
                <c:pt idx="129">
                  <c:v>35003</c:v>
                </c:pt>
                <c:pt idx="130">
                  <c:v>35033</c:v>
                </c:pt>
                <c:pt idx="131">
                  <c:v>35064</c:v>
                </c:pt>
                <c:pt idx="132">
                  <c:v>35095</c:v>
                </c:pt>
                <c:pt idx="133">
                  <c:v>35124</c:v>
                </c:pt>
                <c:pt idx="134">
                  <c:v>35155</c:v>
                </c:pt>
                <c:pt idx="135">
                  <c:v>35185</c:v>
                </c:pt>
                <c:pt idx="136">
                  <c:v>35216</c:v>
                </c:pt>
                <c:pt idx="137">
                  <c:v>35246</c:v>
                </c:pt>
                <c:pt idx="138">
                  <c:v>35277</c:v>
                </c:pt>
                <c:pt idx="139">
                  <c:v>35308</c:v>
                </c:pt>
                <c:pt idx="140">
                  <c:v>35338</c:v>
                </c:pt>
                <c:pt idx="141">
                  <c:v>35369</c:v>
                </c:pt>
                <c:pt idx="142">
                  <c:v>35399</c:v>
                </c:pt>
                <c:pt idx="143">
                  <c:v>35430</c:v>
                </c:pt>
                <c:pt idx="144">
                  <c:v>35461</c:v>
                </c:pt>
                <c:pt idx="145">
                  <c:v>35489</c:v>
                </c:pt>
                <c:pt idx="146">
                  <c:v>35520</c:v>
                </c:pt>
                <c:pt idx="147">
                  <c:v>35550</c:v>
                </c:pt>
                <c:pt idx="148">
                  <c:v>35581</c:v>
                </c:pt>
                <c:pt idx="149">
                  <c:v>35611</c:v>
                </c:pt>
                <c:pt idx="150">
                  <c:v>35642</c:v>
                </c:pt>
                <c:pt idx="151">
                  <c:v>35673</c:v>
                </c:pt>
                <c:pt idx="152">
                  <c:v>35703</c:v>
                </c:pt>
                <c:pt idx="153">
                  <c:v>35734</c:v>
                </c:pt>
                <c:pt idx="154">
                  <c:v>35764</c:v>
                </c:pt>
                <c:pt idx="155">
                  <c:v>35795</c:v>
                </c:pt>
                <c:pt idx="156">
                  <c:v>35826</c:v>
                </c:pt>
                <c:pt idx="157">
                  <c:v>35854</c:v>
                </c:pt>
                <c:pt idx="158">
                  <c:v>35885</c:v>
                </c:pt>
                <c:pt idx="159">
                  <c:v>35915</c:v>
                </c:pt>
                <c:pt idx="160">
                  <c:v>35946</c:v>
                </c:pt>
                <c:pt idx="161">
                  <c:v>35976</c:v>
                </c:pt>
                <c:pt idx="162">
                  <c:v>36007</c:v>
                </c:pt>
                <c:pt idx="163">
                  <c:v>36038</c:v>
                </c:pt>
                <c:pt idx="164">
                  <c:v>36068</c:v>
                </c:pt>
                <c:pt idx="165">
                  <c:v>36099</c:v>
                </c:pt>
                <c:pt idx="166">
                  <c:v>36129</c:v>
                </c:pt>
                <c:pt idx="167">
                  <c:v>36160</c:v>
                </c:pt>
                <c:pt idx="168">
                  <c:v>36191</c:v>
                </c:pt>
                <c:pt idx="169">
                  <c:v>36219</c:v>
                </c:pt>
                <c:pt idx="170">
                  <c:v>36250</c:v>
                </c:pt>
                <c:pt idx="171">
                  <c:v>36280</c:v>
                </c:pt>
                <c:pt idx="172">
                  <c:v>36311</c:v>
                </c:pt>
                <c:pt idx="173">
                  <c:v>36341</c:v>
                </c:pt>
                <c:pt idx="174">
                  <c:v>36372</c:v>
                </c:pt>
                <c:pt idx="175">
                  <c:v>36403</c:v>
                </c:pt>
                <c:pt idx="176">
                  <c:v>36433</c:v>
                </c:pt>
                <c:pt idx="177">
                  <c:v>36464</c:v>
                </c:pt>
                <c:pt idx="178">
                  <c:v>36494</c:v>
                </c:pt>
                <c:pt idx="179">
                  <c:v>36525</c:v>
                </c:pt>
                <c:pt idx="180">
                  <c:v>36556</c:v>
                </c:pt>
                <c:pt idx="181">
                  <c:v>36585</c:v>
                </c:pt>
                <c:pt idx="182">
                  <c:v>36616</c:v>
                </c:pt>
                <c:pt idx="183">
                  <c:v>36646</c:v>
                </c:pt>
                <c:pt idx="184">
                  <c:v>36677</c:v>
                </c:pt>
                <c:pt idx="185">
                  <c:v>36707</c:v>
                </c:pt>
                <c:pt idx="186">
                  <c:v>36738</c:v>
                </c:pt>
                <c:pt idx="187">
                  <c:v>36769</c:v>
                </c:pt>
                <c:pt idx="188">
                  <c:v>36799</c:v>
                </c:pt>
                <c:pt idx="189">
                  <c:v>36830</c:v>
                </c:pt>
                <c:pt idx="190">
                  <c:v>36860</c:v>
                </c:pt>
                <c:pt idx="191">
                  <c:v>36891</c:v>
                </c:pt>
                <c:pt idx="192">
                  <c:v>36922</c:v>
                </c:pt>
                <c:pt idx="193">
                  <c:v>36950</c:v>
                </c:pt>
                <c:pt idx="194">
                  <c:v>36981</c:v>
                </c:pt>
                <c:pt idx="195">
                  <c:v>37011</c:v>
                </c:pt>
                <c:pt idx="196">
                  <c:v>37042</c:v>
                </c:pt>
                <c:pt idx="197">
                  <c:v>37072</c:v>
                </c:pt>
                <c:pt idx="198">
                  <c:v>37103</c:v>
                </c:pt>
                <c:pt idx="199">
                  <c:v>37134</c:v>
                </c:pt>
                <c:pt idx="200">
                  <c:v>37164</c:v>
                </c:pt>
                <c:pt idx="201">
                  <c:v>37195</c:v>
                </c:pt>
                <c:pt idx="202">
                  <c:v>37225</c:v>
                </c:pt>
                <c:pt idx="203">
                  <c:v>37256</c:v>
                </c:pt>
                <c:pt idx="204">
                  <c:v>37287</c:v>
                </c:pt>
                <c:pt idx="205">
                  <c:v>37315</c:v>
                </c:pt>
                <c:pt idx="206">
                  <c:v>37346</c:v>
                </c:pt>
                <c:pt idx="207">
                  <c:v>37376</c:v>
                </c:pt>
                <c:pt idx="208">
                  <c:v>37407</c:v>
                </c:pt>
                <c:pt idx="209">
                  <c:v>37437</c:v>
                </c:pt>
                <c:pt idx="210">
                  <c:v>37468</c:v>
                </c:pt>
                <c:pt idx="211">
                  <c:v>37499</c:v>
                </c:pt>
                <c:pt idx="212">
                  <c:v>37529</c:v>
                </c:pt>
                <c:pt idx="213">
                  <c:v>37560</c:v>
                </c:pt>
                <c:pt idx="214">
                  <c:v>37590</c:v>
                </c:pt>
                <c:pt idx="215">
                  <c:v>37621</c:v>
                </c:pt>
                <c:pt idx="216">
                  <c:v>37652</c:v>
                </c:pt>
                <c:pt idx="217">
                  <c:v>37680</c:v>
                </c:pt>
                <c:pt idx="218">
                  <c:v>37711</c:v>
                </c:pt>
                <c:pt idx="219">
                  <c:v>37741</c:v>
                </c:pt>
                <c:pt idx="220">
                  <c:v>37772</c:v>
                </c:pt>
                <c:pt idx="221">
                  <c:v>37802</c:v>
                </c:pt>
                <c:pt idx="222">
                  <c:v>37833</c:v>
                </c:pt>
                <c:pt idx="223">
                  <c:v>37864</c:v>
                </c:pt>
                <c:pt idx="224">
                  <c:v>37894</c:v>
                </c:pt>
                <c:pt idx="225">
                  <c:v>37925</c:v>
                </c:pt>
                <c:pt idx="226">
                  <c:v>37955</c:v>
                </c:pt>
                <c:pt idx="227">
                  <c:v>37986</c:v>
                </c:pt>
                <c:pt idx="228">
                  <c:v>38017</c:v>
                </c:pt>
                <c:pt idx="229">
                  <c:v>38046</c:v>
                </c:pt>
                <c:pt idx="230">
                  <c:v>38077</c:v>
                </c:pt>
                <c:pt idx="231">
                  <c:v>38107</c:v>
                </c:pt>
                <c:pt idx="232">
                  <c:v>38138</c:v>
                </c:pt>
                <c:pt idx="233">
                  <c:v>38168</c:v>
                </c:pt>
                <c:pt idx="234">
                  <c:v>38199</c:v>
                </c:pt>
                <c:pt idx="235">
                  <c:v>38230</c:v>
                </c:pt>
                <c:pt idx="236">
                  <c:v>38260</c:v>
                </c:pt>
                <c:pt idx="237">
                  <c:v>38291</c:v>
                </c:pt>
                <c:pt idx="238">
                  <c:v>38321</c:v>
                </c:pt>
                <c:pt idx="239">
                  <c:v>38352</c:v>
                </c:pt>
                <c:pt idx="240">
                  <c:v>38383</c:v>
                </c:pt>
                <c:pt idx="241">
                  <c:v>38411</c:v>
                </c:pt>
                <c:pt idx="242">
                  <c:v>38442</c:v>
                </c:pt>
                <c:pt idx="243">
                  <c:v>38472</c:v>
                </c:pt>
                <c:pt idx="244">
                  <c:v>38503</c:v>
                </c:pt>
                <c:pt idx="245">
                  <c:v>38533</c:v>
                </c:pt>
                <c:pt idx="246">
                  <c:v>38564</c:v>
                </c:pt>
                <c:pt idx="247">
                  <c:v>38595</c:v>
                </c:pt>
                <c:pt idx="248">
                  <c:v>38625</c:v>
                </c:pt>
                <c:pt idx="249">
                  <c:v>38656</c:v>
                </c:pt>
                <c:pt idx="250">
                  <c:v>38686</c:v>
                </c:pt>
                <c:pt idx="251">
                  <c:v>38717</c:v>
                </c:pt>
                <c:pt idx="252">
                  <c:v>38748</c:v>
                </c:pt>
                <c:pt idx="253">
                  <c:v>38776</c:v>
                </c:pt>
                <c:pt idx="254">
                  <c:v>38807</c:v>
                </c:pt>
                <c:pt idx="255">
                  <c:v>38837</c:v>
                </c:pt>
                <c:pt idx="256">
                  <c:v>38868</c:v>
                </c:pt>
                <c:pt idx="257">
                  <c:v>38898</c:v>
                </c:pt>
                <c:pt idx="258">
                  <c:v>38929</c:v>
                </c:pt>
                <c:pt idx="259">
                  <c:v>38960</c:v>
                </c:pt>
                <c:pt idx="260">
                  <c:v>38990</c:v>
                </c:pt>
                <c:pt idx="261">
                  <c:v>39021</c:v>
                </c:pt>
                <c:pt idx="262">
                  <c:v>39051</c:v>
                </c:pt>
                <c:pt idx="263">
                  <c:v>39082</c:v>
                </c:pt>
                <c:pt idx="264">
                  <c:v>39113</c:v>
                </c:pt>
                <c:pt idx="265">
                  <c:v>39141</c:v>
                </c:pt>
                <c:pt idx="266">
                  <c:v>39172</c:v>
                </c:pt>
                <c:pt idx="267">
                  <c:v>39202</c:v>
                </c:pt>
                <c:pt idx="268">
                  <c:v>39233</c:v>
                </c:pt>
                <c:pt idx="269">
                  <c:v>39263</c:v>
                </c:pt>
                <c:pt idx="270">
                  <c:v>39294</c:v>
                </c:pt>
                <c:pt idx="271">
                  <c:v>39325</c:v>
                </c:pt>
                <c:pt idx="272">
                  <c:v>39355</c:v>
                </c:pt>
                <c:pt idx="273">
                  <c:v>39386</c:v>
                </c:pt>
                <c:pt idx="274">
                  <c:v>39416</c:v>
                </c:pt>
                <c:pt idx="275">
                  <c:v>39447</c:v>
                </c:pt>
                <c:pt idx="276">
                  <c:v>39478</c:v>
                </c:pt>
                <c:pt idx="277">
                  <c:v>39507</c:v>
                </c:pt>
                <c:pt idx="278">
                  <c:v>39538</c:v>
                </c:pt>
                <c:pt idx="279">
                  <c:v>39568</c:v>
                </c:pt>
                <c:pt idx="280">
                  <c:v>39599</c:v>
                </c:pt>
                <c:pt idx="281">
                  <c:v>39629</c:v>
                </c:pt>
                <c:pt idx="282">
                  <c:v>39660</c:v>
                </c:pt>
                <c:pt idx="283">
                  <c:v>39691</c:v>
                </c:pt>
                <c:pt idx="284">
                  <c:v>39721</c:v>
                </c:pt>
                <c:pt idx="285">
                  <c:v>39752</c:v>
                </c:pt>
                <c:pt idx="286">
                  <c:v>39782</c:v>
                </c:pt>
                <c:pt idx="287">
                  <c:v>39813</c:v>
                </c:pt>
                <c:pt idx="288">
                  <c:v>39844</c:v>
                </c:pt>
                <c:pt idx="289">
                  <c:v>39872</c:v>
                </c:pt>
                <c:pt idx="290">
                  <c:v>39903</c:v>
                </c:pt>
                <c:pt idx="291">
                  <c:v>39933</c:v>
                </c:pt>
                <c:pt idx="292">
                  <c:v>39964</c:v>
                </c:pt>
                <c:pt idx="293">
                  <c:v>39994</c:v>
                </c:pt>
                <c:pt idx="294">
                  <c:v>40025</c:v>
                </c:pt>
                <c:pt idx="295">
                  <c:v>40056</c:v>
                </c:pt>
                <c:pt idx="296">
                  <c:v>40086</c:v>
                </c:pt>
                <c:pt idx="297">
                  <c:v>40117</c:v>
                </c:pt>
                <c:pt idx="298">
                  <c:v>40147</c:v>
                </c:pt>
                <c:pt idx="299">
                  <c:v>40178</c:v>
                </c:pt>
                <c:pt idx="300">
                  <c:v>40209</c:v>
                </c:pt>
                <c:pt idx="301">
                  <c:v>40237</c:v>
                </c:pt>
                <c:pt idx="302">
                  <c:v>40268</c:v>
                </c:pt>
                <c:pt idx="303">
                  <c:v>40298</c:v>
                </c:pt>
                <c:pt idx="304">
                  <c:v>40329</c:v>
                </c:pt>
                <c:pt idx="305">
                  <c:v>40359</c:v>
                </c:pt>
                <c:pt idx="306">
                  <c:v>40390</c:v>
                </c:pt>
                <c:pt idx="307">
                  <c:v>40421</c:v>
                </c:pt>
                <c:pt idx="308">
                  <c:v>40451</c:v>
                </c:pt>
                <c:pt idx="309">
                  <c:v>40482</c:v>
                </c:pt>
                <c:pt idx="310">
                  <c:v>40512</c:v>
                </c:pt>
                <c:pt idx="311">
                  <c:v>40543</c:v>
                </c:pt>
                <c:pt idx="312">
                  <c:v>40574</c:v>
                </c:pt>
                <c:pt idx="313">
                  <c:v>40602</c:v>
                </c:pt>
                <c:pt idx="314">
                  <c:v>40633</c:v>
                </c:pt>
                <c:pt idx="315">
                  <c:v>40663</c:v>
                </c:pt>
                <c:pt idx="316">
                  <c:v>40694</c:v>
                </c:pt>
                <c:pt idx="317">
                  <c:v>40724</c:v>
                </c:pt>
                <c:pt idx="318">
                  <c:v>40755</c:v>
                </c:pt>
                <c:pt idx="319">
                  <c:v>40786</c:v>
                </c:pt>
                <c:pt idx="320">
                  <c:v>40816</c:v>
                </c:pt>
                <c:pt idx="321">
                  <c:v>40847</c:v>
                </c:pt>
                <c:pt idx="322">
                  <c:v>40877</c:v>
                </c:pt>
                <c:pt idx="323">
                  <c:v>40908</c:v>
                </c:pt>
                <c:pt idx="324">
                  <c:v>40939</c:v>
                </c:pt>
                <c:pt idx="325">
                  <c:v>40968</c:v>
                </c:pt>
                <c:pt idx="326">
                  <c:v>40999</c:v>
                </c:pt>
                <c:pt idx="327">
                  <c:v>41029</c:v>
                </c:pt>
                <c:pt idx="328">
                  <c:v>41060</c:v>
                </c:pt>
                <c:pt idx="329">
                  <c:v>41090</c:v>
                </c:pt>
                <c:pt idx="330">
                  <c:v>41121</c:v>
                </c:pt>
                <c:pt idx="331">
                  <c:v>41152</c:v>
                </c:pt>
                <c:pt idx="332">
                  <c:v>41182</c:v>
                </c:pt>
                <c:pt idx="333">
                  <c:v>41213</c:v>
                </c:pt>
                <c:pt idx="334">
                  <c:v>41243</c:v>
                </c:pt>
                <c:pt idx="335">
                  <c:v>41274</c:v>
                </c:pt>
                <c:pt idx="336">
                  <c:v>41305</c:v>
                </c:pt>
                <c:pt idx="337">
                  <c:v>41333</c:v>
                </c:pt>
                <c:pt idx="338">
                  <c:v>41364</c:v>
                </c:pt>
                <c:pt idx="339">
                  <c:v>41394</c:v>
                </c:pt>
                <c:pt idx="340">
                  <c:v>41425</c:v>
                </c:pt>
                <c:pt idx="341">
                  <c:v>41455</c:v>
                </c:pt>
                <c:pt idx="342">
                  <c:v>41486</c:v>
                </c:pt>
                <c:pt idx="343">
                  <c:v>41517</c:v>
                </c:pt>
                <c:pt idx="344">
                  <c:v>41547</c:v>
                </c:pt>
                <c:pt idx="345">
                  <c:v>41578</c:v>
                </c:pt>
                <c:pt idx="346">
                  <c:v>41608</c:v>
                </c:pt>
                <c:pt idx="347">
                  <c:v>41639</c:v>
                </c:pt>
                <c:pt idx="348">
                  <c:v>41670</c:v>
                </c:pt>
                <c:pt idx="349">
                  <c:v>41698</c:v>
                </c:pt>
                <c:pt idx="350">
                  <c:v>41729</c:v>
                </c:pt>
                <c:pt idx="351">
                  <c:v>41759</c:v>
                </c:pt>
                <c:pt idx="352">
                  <c:v>41790</c:v>
                </c:pt>
                <c:pt idx="353">
                  <c:v>41820</c:v>
                </c:pt>
                <c:pt idx="354">
                  <c:v>41851</c:v>
                </c:pt>
                <c:pt idx="355">
                  <c:v>41882</c:v>
                </c:pt>
                <c:pt idx="356">
                  <c:v>41912</c:v>
                </c:pt>
                <c:pt idx="357">
                  <c:v>41943</c:v>
                </c:pt>
                <c:pt idx="358">
                  <c:v>41973</c:v>
                </c:pt>
                <c:pt idx="359">
                  <c:v>42004</c:v>
                </c:pt>
                <c:pt idx="360">
                  <c:v>42035</c:v>
                </c:pt>
                <c:pt idx="361">
                  <c:v>42063</c:v>
                </c:pt>
                <c:pt idx="362">
                  <c:v>42094</c:v>
                </c:pt>
                <c:pt idx="363">
                  <c:v>42124</c:v>
                </c:pt>
                <c:pt idx="364">
                  <c:v>42155</c:v>
                </c:pt>
                <c:pt idx="365">
                  <c:v>42185</c:v>
                </c:pt>
                <c:pt idx="366">
                  <c:v>42216</c:v>
                </c:pt>
                <c:pt idx="367">
                  <c:v>42247</c:v>
                </c:pt>
                <c:pt idx="368">
                  <c:v>42277</c:v>
                </c:pt>
                <c:pt idx="369">
                  <c:v>42308</c:v>
                </c:pt>
                <c:pt idx="370">
                  <c:v>42338</c:v>
                </c:pt>
                <c:pt idx="371">
                  <c:v>42369</c:v>
                </c:pt>
                <c:pt idx="372">
                  <c:v>42400</c:v>
                </c:pt>
                <c:pt idx="373">
                  <c:v>42429</c:v>
                </c:pt>
                <c:pt idx="374">
                  <c:v>42460</c:v>
                </c:pt>
                <c:pt idx="375">
                  <c:v>42490</c:v>
                </c:pt>
                <c:pt idx="376">
                  <c:v>42521</c:v>
                </c:pt>
                <c:pt idx="377">
                  <c:v>42551</c:v>
                </c:pt>
                <c:pt idx="378">
                  <c:v>42582</c:v>
                </c:pt>
                <c:pt idx="379">
                  <c:v>42613</c:v>
                </c:pt>
                <c:pt idx="380">
                  <c:v>42643</c:v>
                </c:pt>
                <c:pt idx="381">
                  <c:v>42674</c:v>
                </c:pt>
                <c:pt idx="382">
                  <c:v>42704</c:v>
                </c:pt>
                <c:pt idx="383">
                  <c:v>42735</c:v>
                </c:pt>
                <c:pt idx="384">
                  <c:v>42766</c:v>
                </c:pt>
                <c:pt idx="385">
                  <c:v>42794</c:v>
                </c:pt>
                <c:pt idx="386">
                  <c:v>42825</c:v>
                </c:pt>
                <c:pt idx="387">
                  <c:v>42855</c:v>
                </c:pt>
                <c:pt idx="388">
                  <c:v>42886</c:v>
                </c:pt>
                <c:pt idx="389">
                  <c:v>42916</c:v>
                </c:pt>
                <c:pt idx="390">
                  <c:v>42947</c:v>
                </c:pt>
                <c:pt idx="391">
                  <c:v>42978</c:v>
                </c:pt>
                <c:pt idx="392">
                  <c:v>43008</c:v>
                </c:pt>
                <c:pt idx="393">
                  <c:v>43039</c:v>
                </c:pt>
                <c:pt idx="394">
                  <c:v>43069</c:v>
                </c:pt>
                <c:pt idx="395">
                  <c:v>43100</c:v>
                </c:pt>
                <c:pt idx="396">
                  <c:v>43131</c:v>
                </c:pt>
                <c:pt idx="397">
                  <c:v>43159</c:v>
                </c:pt>
                <c:pt idx="398">
                  <c:v>43190</c:v>
                </c:pt>
                <c:pt idx="399">
                  <c:v>43220</c:v>
                </c:pt>
                <c:pt idx="400">
                  <c:v>43251</c:v>
                </c:pt>
                <c:pt idx="401">
                  <c:v>43281</c:v>
                </c:pt>
                <c:pt idx="402">
                  <c:v>43312</c:v>
                </c:pt>
                <c:pt idx="403">
                  <c:v>43343</c:v>
                </c:pt>
                <c:pt idx="404">
                  <c:v>43373</c:v>
                </c:pt>
                <c:pt idx="405">
                  <c:v>43404</c:v>
                </c:pt>
                <c:pt idx="406">
                  <c:v>43434</c:v>
                </c:pt>
                <c:pt idx="407">
                  <c:v>43465</c:v>
                </c:pt>
                <c:pt idx="408">
                  <c:v>43496</c:v>
                </c:pt>
                <c:pt idx="409">
                  <c:v>43524</c:v>
                </c:pt>
                <c:pt idx="410">
                  <c:v>43555</c:v>
                </c:pt>
                <c:pt idx="411">
                  <c:v>43585</c:v>
                </c:pt>
                <c:pt idx="412">
                  <c:v>43616</c:v>
                </c:pt>
                <c:pt idx="413">
                  <c:v>43646</c:v>
                </c:pt>
                <c:pt idx="414">
                  <c:v>43677</c:v>
                </c:pt>
                <c:pt idx="415">
                  <c:v>43708</c:v>
                </c:pt>
                <c:pt idx="416">
                  <c:v>43738</c:v>
                </c:pt>
                <c:pt idx="417">
                  <c:v>43769</c:v>
                </c:pt>
                <c:pt idx="418">
                  <c:v>43799</c:v>
                </c:pt>
                <c:pt idx="419">
                  <c:v>43830</c:v>
                </c:pt>
                <c:pt idx="420">
                  <c:v>43861</c:v>
                </c:pt>
                <c:pt idx="421">
                  <c:v>43890</c:v>
                </c:pt>
                <c:pt idx="422">
                  <c:v>43921</c:v>
                </c:pt>
                <c:pt idx="423">
                  <c:v>43951</c:v>
                </c:pt>
                <c:pt idx="424">
                  <c:v>43982</c:v>
                </c:pt>
                <c:pt idx="425">
                  <c:v>44012</c:v>
                </c:pt>
                <c:pt idx="426">
                  <c:v>44043</c:v>
                </c:pt>
                <c:pt idx="427">
                  <c:v>44074</c:v>
                </c:pt>
                <c:pt idx="428">
                  <c:v>44104</c:v>
                </c:pt>
                <c:pt idx="429">
                  <c:v>44135</c:v>
                </c:pt>
                <c:pt idx="430">
                  <c:v>44165</c:v>
                </c:pt>
                <c:pt idx="431">
                  <c:v>44196</c:v>
                </c:pt>
                <c:pt idx="432">
                  <c:v>44227</c:v>
                </c:pt>
                <c:pt idx="433">
                  <c:v>44255</c:v>
                </c:pt>
                <c:pt idx="434">
                  <c:v>44286</c:v>
                </c:pt>
                <c:pt idx="435">
                  <c:v>44316</c:v>
                </c:pt>
                <c:pt idx="436">
                  <c:v>44347</c:v>
                </c:pt>
                <c:pt idx="437">
                  <c:v>44377</c:v>
                </c:pt>
                <c:pt idx="438">
                  <c:v>44408</c:v>
                </c:pt>
                <c:pt idx="439">
                  <c:v>44439</c:v>
                </c:pt>
                <c:pt idx="440">
                  <c:v>44469</c:v>
                </c:pt>
                <c:pt idx="441">
                  <c:v>44500</c:v>
                </c:pt>
                <c:pt idx="442">
                  <c:v>44530</c:v>
                </c:pt>
                <c:pt idx="443">
                  <c:v>44561</c:v>
                </c:pt>
                <c:pt idx="444">
                  <c:v>44592</c:v>
                </c:pt>
                <c:pt idx="445">
                  <c:v>44620</c:v>
                </c:pt>
                <c:pt idx="446">
                  <c:v>44651</c:v>
                </c:pt>
                <c:pt idx="447">
                  <c:v>44681</c:v>
                </c:pt>
                <c:pt idx="448">
                  <c:v>44712</c:v>
                </c:pt>
                <c:pt idx="449">
                  <c:v>44742</c:v>
                </c:pt>
                <c:pt idx="450">
                  <c:v>44773</c:v>
                </c:pt>
                <c:pt idx="451">
                  <c:v>44804</c:v>
                </c:pt>
                <c:pt idx="452">
                  <c:v>44834</c:v>
                </c:pt>
              </c:numCache>
            </c:numRef>
          </c:xVal>
          <c:yVal>
            <c:numRef>
              <c:f>'02N20W08F01'!$Z$2:$Z$454</c:f>
              <c:numCache>
                <c:formatCode>General</c:formatCode>
                <c:ptCount val="453"/>
                <c:pt idx="0">
                  <c:v>-92.843000000000004</c:v>
                </c:pt>
                <c:pt idx="1">
                  <c:v>-104.127</c:v>
                </c:pt>
                <c:pt idx="2">
                  <c:v>-112.59099999999999</c:v>
                </c:pt>
                <c:pt idx="3">
                  <c:v>-117.276</c:v>
                </c:pt>
                <c:pt idx="4">
                  <c:v>-118.55</c:v>
                </c:pt>
                <c:pt idx="5">
                  <c:v>-120.87</c:v>
                </c:pt>
                <c:pt idx="6">
                  <c:v>-130.005</c:v>
                </c:pt>
                <c:pt idx="7">
                  <c:v>-133.51</c:v>
                </c:pt>
                <c:pt idx="8">
                  <c:v>-136.97999999999999</c:v>
                </c:pt>
                <c:pt idx="9">
                  <c:v>-137.58799999999999</c:v>
                </c:pt>
                <c:pt idx="10">
                  <c:v>-121.057</c:v>
                </c:pt>
                <c:pt idx="11">
                  <c:v>-133.47200000000001</c:v>
                </c:pt>
                <c:pt idx="12">
                  <c:v>-104.28</c:v>
                </c:pt>
                <c:pt idx="13">
                  <c:v>-96.369</c:v>
                </c:pt>
                <c:pt idx="14">
                  <c:v>-91.326999999999998</c:v>
                </c:pt>
                <c:pt idx="15">
                  <c:v>-114.09099999999999</c:v>
                </c:pt>
                <c:pt idx="16">
                  <c:v>-121.143</c:v>
                </c:pt>
                <c:pt idx="17">
                  <c:v>-125.64700000000001</c:v>
                </c:pt>
                <c:pt idx="18">
                  <c:v>-141.30099999999999</c:v>
                </c:pt>
                <c:pt idx="19">
                  <c:v>-146.14400000000001</c:v>
                </c:pt>
                <c:pt idx="20">
                  <c:v>-150.404</c:v>
                </c:pt>
                <c:pt idx="21">
                  <c:v>-151.26599999999999</c:v>
                </c:pt>
                <c:pt idx="22">
                  <c:v>-136.797</c:v>
                </c:pt>
                <c:pt idx="23">
                  <c:v>-148.44300000000001</c:v>
                </c:pt>
                <c:pt idx="24">
                  <c:v>-146.03800000000001</c:v>
                </c:pt>
                <c:pt idx="25">
                  <c:v>-154.04</c:v>
                </c:pt>
                <c:pt idx="26">
                  <c:v>-138.49199999999999</c:v>
                </c:pt>
                <c:pt idx="27">
                  <c:v>-156.71700000000001</c:v>
                </c:pt>
                <c:pt idx="28">
                  <c:v>-160.41200000000001</c:v>
                </c:pt>
                <c:pt idx="29">
                  <c:v>-164.42599999999999</c:v>
                </c:pt>
                <c:pt idx="30">
                  <c:v>-176.566</c:v>
                </c:pt>
                <c:pt idx="31">
                  <c:v>-181.31399999999999</c:v>
                </c:pt>
                <c:pt idx="32">
                  <c:v>-186.197</c:v>
                </c:pt>
                <c:pt idx="33">
                  <c:v>-161.82499999999999</c:v>
                </c:pt>
                <c:pt idx="34">
                  <c:v>-150.02199999999999</c:v>
                </c:pt>
                <c:pt idx="35">
                  <c:v>-147.22300000000001</c:v>
                </c:pt>
                <c:pt idx="36">
                  <c:v>-137.97999999999999</c:v>
                </c:pt>
                <c:pt idx="37">
                  <c:v>-146.30600000000001</c:v>
                </c:pt>
                <c:pt idx="38">
                  <c:v>-158.99199999999999</c:v>
                </c:pt>
                <c:pt idx="39">
                  <c:v>-139.446</c:v>
                </c:pt>
                <c:pt idx="40">
                  <c:v>-157.79599999999999</c:v>
                </c:pt>
                <c:pt idx="41">
                  <c:v>-164.63900000000001</c:v>
                </c:pt>
                <c:pt idx="42">
                  <c:v>-184.55600000000001</c:v>
                </c:pt>
                <c:pt idx="43">
                  <c:v>-191.78800000000001</c:v>
                </c:pt>
                <c:pt idx="44">
                  <c:v>-198.08699999999999</c:v>
                </c:pt>
                <c:pt idx="45">
                  <c:v>-199.26499999999999</c:v>
                </c:pt>
                <c:pt idx="46">
                  <c:v>-198.98699999999999</c:v>
                </c:pt>
                <c:pt idx="47">
                  <c:v>-172.852</c:v>
                </c:pt>
                <c:pt idx="48">
                  <c:v>-175.304</c:v>
                </c:pt>
                <c:pt idx="49">
                  <c:v>-162.02600000000001</c:v>
                </c:pt>
                <c:pt idx="50">
                  <c:v>-171.423</c:v>
                </c:pt>
                <c:pt idx="51">
                  <c:v>-175.68700000000001</c:v>
                </c:pt>
                <c:pt idx="52">
                  <c:v>-175.749</c:v>
                </c:pt>
                <c:pt idx="53">
                  <c:v>-178.047</c:v>
                </c:pt>
                <c:pt idx="54">
                  <c:v>-192.304</c:v>
                </c:pt>
                <c:pt idx="55">
                  <c:v>-197.857</c:v>
                </c:pt>
                <c:pt idx="56">
                  <c:v>-203.08699999999999</c:v>
                </c:pt>
                <c:pt idx="57">
                  <c:v>-203.68899999999999</c:v>
                </c:pt>
                <c:pt idx="58">
                  <c:v>-207.17500000000001</c:v>
                </c:pt>
                <c:pt idx="59">
                  <c:v>-206.95</c:v>
                </c:pt>
                <c:pt idx="60">
                  <c:v>-170.8</c:v>
                </c:pt>
                <c:pt idx="61">
                  <c:v>-166.572</c:v>
                </c:pt>
                <c:pt idx="62">
                  <c:v>-183.161</c:v>
                </c:pt>
                <c:pt idx="63">
                  <c:v>-190.142</c:v>
                </c:pt>
                <c:pt idx="64">
                  <c:v>-191.41</c:v>
                </c:pt>
                <c:pt idx="65">
                  <c:v>-194.51499999999999</c:v>
                </c:pt>
                <c:pt idx="66">
                  <c:v>-213.28299999999999</c:v>
                </c:pt>
                <c:pt idx="67">
                  <c:v>-218.251</c:v>
                </c:pt>
                <c:pt idx="68">
                  <c:v>-223.29599999999999</c:v>
                </c:pt>
                <c:pt idx="69">
                  <c:v>-223.41</c:v>
                </c:pt>
                <c:pt idx="70">
                  <c:v>-226.977</c:v>
                </c:pt>
                <c:pt idx="71">
                  <c:v>-226.40600000000001</c:v>
                </c:pt>
                <c:pt idx="72">
                  <c:v>-199.27500000000001</c:v>
                </c:pt>
                <c:pt idx="73">
                  <c:v>-175.74100000000001</c:v>
                </c:pt>
                <c:pt idx="74">
                  <c:v>-153.44399999999999</c:v>
                </c:pt>
                <c:pt idx="75">
                  <c:v>-176.214</c:v>
                </c:pt>
                <c:pt idx="76">
                  <c:v>-180.21600000000001</c:v>
                </c:pt>
                <c:pt idx="77">
                  <c:v>-183.322</c:v>
                </c:pt>
                <c:pt idx="78">
                  <c:v>-201.63300000000001</c:v>
                </c:pt>
                <c:pt idx="79">
                  <c:v>-207.62100000000001</c:v>
                </c:pt>
                <c:pt idx="80">
                  <c:v>-212.73699999999999</c:v>
                </c:pt>
                <c:pt idx="81">
                  <c:v>-213.09100000000001</c:v>
                </c:pt>
                <c:pt idx="82">
                  <c:v>-216.26900000000001</c:v>
                </c:pt>
                <c:pt idx="83">
                  <c:v>-187.989</c:v>
                </c:pt>
                <c:pt idx="84">
                  <c:v>-166.42500000000001</c:v>
                </c:pt>
                <c:pt idx="85">
                  <c:v>-147.85400000000001</c:v>
                </c:pt>
                <c:pt idx="86">
                  <c:v>-138.99100000000001</c:v>
                </c:pt>
                <c:pt idx="87">
                  <c:v>-168.035</c:v>
                </c:pt>
                <c:pt idx="88">
                  <c:v>-174.452</c:v>
                </c:pt>
                <c:pt idx="89">
                  <c:v>-178.62</c:v>
                </c:pt>
                <c:pt idx="90">
                  <c:v>-197.64699999999999</c:v>
                </c:pt>
                <c:pt idx="91">
                  <c:v>-204.43199999999999</c:v>
                </c:pt>
                <c:pt idx="92">
                  <c:v>-209.80500000000001</c:v>
                </c:pt>
                <c:pt idx="93">
                  <c:v>-193.41200000000001</c:v>
                </c:pt>
                <c:pt idx="94">
                  <c:v>-207.78899999999999</c:v>
                </c:pt>
                <c:pt idx="95">
                  <c:v>-182.904</c:v>
                </c:pt>
                <c:pt idx="96">
                  <c:v>-150.87100000000001</c:v>
                </c:pt>
                <c:pt idx="97">
                  <c:v>-141.547</c:v>
                </c:pt>
                <c:pt idx="98">
                  <c:v>-134.726</c:v>
                </c:pt>
                <c:pt idx="99">
                  <c:v>-173.37200000000001</c:v>
                </c:pt>
                <c:pt idx="100">
                  <c:v>-182.91399999999999</c:v>
                </c:pt>
                <c:pt idx="101">
                  <c:v>-188.76300000000001</c:v>
                </c:pt>
                <c:pt idx="102">
                  <c:v>-207.684</c:v>
                </c:pt>
                <c:pt idx="103">
                  <c:v>-213.61699999999999</c:v>
                </c:pt>
                <c:pt idx="104">
                  <c:v>-218.89099999999999</c:v>
                </c:pt>
                <c:pt idx="105">
                  <c:v>-219.072</c:v>
                </c:pt>
                <c:pt idx="106">
                  <c:v>-222.42</c:v>
                </c:pt>
                <c:pt idx="107">
                  <c:v>-205.947</c:v>
                </c:pt>
                <c:pt idx="108">
                  <c:v>-191.95</c:v>
                </c:pt>
                <c:pt idx="109">
                  <c:v>-166.536</c:v>
                </c:pt>
                <c:pt idx="110">
                  <c:v>-154.53100000000001</c:v>
                </c:pt>
                <c:pt idx="111">
                  <c:v>-174.97200000000001</c:v>
                </c:pt>
                <c:pt idx="112">
                  <c:v>-178.66399999999999</c:v>
                </c:pt>
                <c:pt idx="113">
                  <c:v>-181.61500000000001</c:v>
                </c:pt>
                <c:pt idx="114">
                  <c:v>-191.017</c:v>
                </c:pt>
                <c:pt idx="115">
                  <c:v>-195.024</c:v>
                </c:pt>
                <c:pt idx="116">
                  <c:v>-198.91499999999999</c:v>
                </c:pt>
                <c:pt idx="117">
                  <c:v>-198.88300000000001</c:v>
                </c:pt>
                <c:pt idx="118">
                  <c:v>-201.328</c:v>
                </c:pt>
                <c:pt idx="119">
                  <c:v>-200.619</c:v>
                </c:pt>
                <c:pt idx="120">
                  <c:v>-149.18299999999999</c:v>
                </c:pt>
                <c:pt idx="121">
                  <c:v>-159.542</c:v>
                </c:pt>
                <c:pt idx="122">
                  <c:v>-133.00700000000001</c:v>
                </c:pt>
                <c:pt idx="123">
                  <c:v>-148.68199999999999</c:v>
                </c:pt>
                <c:pt idx="124">
                  <c:v>-150.792</c:v>
                </c:pt>
                <c:pt idx="125">
                  <c:v>-152.07499999999999</c:v>
                </c:pt>
                <c:pt idx="126">
                  <c:v>-177.553</c:v>
                </c:pt>
                <c:pt idx="127">
                  <c:v>-185.21</c:v>
                </c:pt>
                <c:pt idx="128">
                  <c:v>-190.42599999999999</c:v>
                </c:pt>
                <c:pt idx="129">
                  <c:v>-190.99799999999999</c:v>
                </c:pt>
                <c:pt idx="130">
                  <c:v>-193.74700000000001</c:v>
                </c:pt>
                <c:pt idx="131">
                  <c:v>-168.489</c:v>
                </c:pt>
                <c:pt idx="132">
                  <c:v>-149.321</c:v>
                </c:pt>
                <c:pt idx="133">
                  <c:v>-132.833</c:v>
                </c:pt>
                <c:pt idx="134">
                  <c:v>-126.88200000000001</c:v>
                </c:pt>
                <c:pt idx="135">
                  <c:v>-134.18199999999999</c:v>
                </c:pt>
                <c:pt idx="136">
                  <c:v>-135.43799999999999</c:v>
                </c:pt>
                <c:pt idx="137">
                  <c:v>-136.36600000000001</c:v>
                </c:pt>
                <c:pt idx="138">
                  <c:v>-148.98099999999999</c:v>
                </c:pt>
                <c:pt idx="139">
                  <c:v>-152.989</c:v>
                </c:pt>
                <c:pt idx="140">
                  <c:v>-155.935</c:v>
                </c:pt>
                <c:pt idx="141">
                  <c:v>-155.09800000000001</c:v>
                </c:pt>
                <c:pt idx="142">
                  <c:v>-141.38900000000001</c:v>
                </c:pt>
                <c:pt idx="143">
                  <c:v>-133.666</c:v>
                </c:pt>
                <c:pt idx="144">
                  <c:v>-131.63800000000001</c:v>
                </c:pt>
                <c:pt idx="145">
                  <c:v>-148.60300000000001</c:v>
                </c:pt>
                <c:pt idx="146">
                  <c:v>-150.70699999999999</c:v>
                </c:pt>
                <c:pt idx="147">
                  <c:v>-153.012</c:v>
                </c:pt>
                <c:pt idx="148">
                  <c:v>-152.98400000000001</c:v>
                </c:pt>
                <c:pt idx="149">
                  <c:v>-154.34</c:v>
                </c:pt>
                <c:pt idx="150">
                  <c:v>-158.22399999999999</c:v>
                </c:pt>
                <c:pt idx="151">
                  <c:v>-160.821</c:v>
                </c:pt>
                <c:pt idx="152">
                  <c:v>-163.54</c:v>
                </c:pt>
                <c:pt idx="153">
                  <c:v>-163.77199999999999</c:v>
                </c:pt>
                <c:pt idx="154">
                  <c:v>-144.393</c:v>
                </c:pt>
                <c:pt idx="155">
                  <c:v>-136.50800000000001</c:v>
                </c:pt>
                <c:pt idx="156">
                  <c:v>-119.913</c:v>
                </c:pt>
                <c:pt idx="157">
                  <c:v>-113.515</c:v>
                </c:pt>
                <c:pt idx="158">
                  <c:v>-108.863</c:v>
                </c:pt>
                <c:pt idx="159">
                  <c:v>-119.492</c:v>
                </c:pt>
                <c:pt idx="160">
                  <c:v>-108.83</c:v>
                </c:pt>
                <c:pt idx="161">
                  <c:v>-122.134</c:v>
                </c:pt>
                <c:pt idx="162">
                  <c:v>-141.453</c:v>
                </c:pt>
                <c:pt idx="163">
                  <c:v>-148.59100000000001</c:v>
                </c:pt>
                <c:pt idx="164">
                  <c:v>-153.04900000000001</c:v>
                </c:pt>
                <c:pt idx="165">
                  <c:v>-154.059</c:v>
                </c:pt>
                <c:pt idx="166">
                  <c:v>-156.19200000000001</c:v>
                </c:pt>
                <c:pt idx="167">
                  <c:v>-156.11600000000001</c:v>
                </c:pt>
                <c:pt idx="168">
                  <c:v>-134.75700000000001</c:v>
                </c:pt>
                <c:pt idx="169">
                  <c:v>-139.565</c:v>
                </c:pt>
                <c:pt idx="170">
                  <c:v>-125.747</c:v>
                </c:pt>
                <c:pt idx="171">
                  <c:v>-120.749</c:v>
                </c:pt>
                <c:pt idx="172">
                  <c:v>-129.90600000000001</c:v>
                </c:pt>
                <c:pt idx="173">
                  <c:v>-133.18899999999999</c:v>
                </c:pt>
                <c:pt idx="174">
                  <c:v>-142.95599999999999</c:v>
                </c:pt>
                <c:pt idx="175">
                  <c:v>-147.28100000000001</c:v>
                </c:pt>
                <c:pt idx="176">
                  <c:v>-150.583</c:v>
                </c:pt>
                <c:pt idx="177">
                  <c:v>-151.16800000000001</c:v>
                </c:pt>
                <c:pt idx="178">
                  <c:v>-153.02799999999999</c:v>
                </c:pt>
                <c:pt idx="179">
                  <c:v>-152.923</c:v>
                </c:pt>
                <c:pt idx="180">
                  <c:v>-138.79300000000001</c:v>
                </c:pt>
                <c:pt idx="181">
                  <c:v>-126.07899999999999</c:v>
                </c:pt>
                <c:pt idx="182">
                  <c:v>-120.241</c:v>
                </c:pt>
                <c:pt idx="183">
                  <c:v>-122.626</c:v>
                </c:pt>
                <c:pt idx="184">
                  <c:v>-136.50299999999999</c:v>
                </c:pt>
                <c:pt idx="185">
                  <c:v>-142.00200000000001</c:v>
                </c:pt>
                <c:pt idx="186">
                  <c:v>-147.49100000000001</c:v>
                </c:pt>
                <c:pt idx="187">
                  <c:v>-149.91800000000001</c:v>
                </c:pt>
                <c:pt idx="188">
                  <c:v>-152.41200000000001</c:v>
                </c:pt>
                <c:pt idx="189">
                  <c:v>-152.45099999999999</c:v>
                </c:pt>
                <c:pt idx="190">
                  <c:v>-154.07400000000001</c:v>
                </c:pt>
                <c:pt idx="191">
                  <c:v>-153.708</c:v>
                </c:pt>
                <c:pt idx="192">
                  <c:v>-124.402</c:v>
                </c:pt>
                <c:pt idx="193">
                  <c:v>-115.477</c:v>
                </c:pt>
                <c:pt idx="194">
                  <c:v>-109.586</c:v>
                </c:pt>
                <c:pt idx="195">
                  <c:v>-122.74</c:v>
                </c:pt>
                <c:pt idx="196">
                  <c:v>-127.38800000000001</c:v>
                </c:pt>
                <c:pt idx="197">
                  <c:v>-129.88800000000001</c:v>
                </c:pt>
                <c:pt idx="198">
                  <c:v>-127.01900000000001</c:v>
                </c:pt>
                <c:pt idx="199">
                  <c:v>-126.845</c:v>
                </c:pt>
                <c:pt idx="200">
                  <c:v>-127.623</c:v>
                </c:pt>
                <c:pt idx="201">
                  <c:v>-127.248</c:v>
                </c:pt>
                <c:pt idx="202">
                  <c:v>-120.791</c:v>
                </c:pt>
                <c:pt idx="203">
                  <c:v>-124.38200000000001</c:v>
                </c:pt>
                <c:pt idx="204">
                  <c:v>-130.136</c:v>
                </c:pt>
                <c:pt idx="205">
                  <c:v>-136.91800000000001</c:v>
                </c:pt>
                <c:pt idx="206">
                  <c:v>-136.45099999999999</c:v>
                </c:pt>
                <c:pt idx="207">
                  <c:v>-137.63</c:v>
                </c:pt>
                <c:pt idx="208">
                  <c:v>-137.24700000000001</c:v>
                </c:pt>
                <c:pt idx="209">
                  <c:v>-138.273</c:v>
                </c:pt>
                <c:pt idx="210">
                  <c:v>-142.916</c:v>
                </c:pt>
                <c:pt idx="211">
                  <c:v>-144.727</c:v>
                </c:pt>
                <c:pt idx="212">
                  <c:v>-146.94300000000001</c:v>
                </c:pt>
                <c:pt idx="213">
                  <c:v>-147.02699999999999</c:v>
                </c:pt>
                <c:pt idx="214">
                  <c:v>-131.08699999999999</c:v>
                </c:pt>
                <c:pt idx="215">
                  <c:v>-124.755</c:v>
                </c:pt>
                <c:pt idx="216">
                  <c:v>-119.294</c:v>
                </c:pt>
                <c:pt idx="217">
                  <c:v>-109.652</c:v>
                </c:pt>
                <c:pt idx="218">
                  <c:v>-104.316</c:v>
                </c:pt>
                <c:pt idx="219">
                  <c:v>-110.334</c:v>
                </c:pt>
                <c:pt idx="220">
                  <c:v>-107.557</c:v>
                </c:pt>
                <c:pt idx="221">
                  <c:v>-110.598</c:v>
                </c:pt>
                <c:pt idx="222">
                  <c:v>-129.81100000000001</c:v>
                </c:pt>
                <c:pt idx="223">
                  <c:v>-136.279</c:v>
                </c:pt>
                <c:pt idx="224">
                  <c:v>-140.38</c:v>
                </c:pt>
                <c:pt idx="225">
                  <c:v>-141.423</c:v>
                </c:pt>
                <c:pt idx="226">
                  <c:v>-143.51599999999999</c:v>
                </c:pt>
                <c:pt idx="227">
                  <c:v>-133.047</c:v>
                </c:pt>
                <c:pt idx="228">
                  <c:v>-131.4</c:v>
                </c:pt>
                <c:pt idx="229">
                  <c:v>-119.923</c:v>
                </c:pt>
                <c:pt idx="230">
                  <c:v>-126.233</c:v>
                </c:pt>
                <c:pt idx="231">
                  <c:v>-128.68799999999999</c:v>
                </c:pt>
                <c:pt idx="232">
                  <c:v>-128.74600000000001</c:v>
                </c:pt>
                <c:pt idx="233">
                  <c:v>-129.69999999999999</c:v>
                </c:pt>
                <c:pt idx="234">
                  <c:v>-136.60599999999999</c:v>
                </c:pt>
                <c:pt idx="235">
                  <c:v>-138.833</c:v>
                </c:pt>
                <c:pt idx="236">
                  <c:v>-141.023</c:v>
                </c:pt>
                <c:pt idx="237">
                  <c:v>-120.64100000000001</c:v>
                </c:pt>
                <c:pt idx="238">
                  <c:v>-134.953</c:v>
                </c:pt>
                <c:pt idx="239">
                  <c:v>-117.744</c:v>
                </c:pt>
                <c:pt idx="240">
                  <c:v>-106.765</c:v>
                </c:pt>
                <c:pt idx="241">
                  <c:v>-102.336</c:v>
                </c:pt>
                <c:pt idx="242">
                  <c:v>-98.411000000000001</c:v>
                </c:pt>
                <c:pt idx="243">
                  <c:v>-126.651</c:v>
                </c:pt>
                <c:pt idx="244">
                  <c:v>-135.14500000000001</c:v>
                </c:pt>
                <c:pt idx="245">
                  <c:v>-140.14699999999999</c:v>
                </c:pt>
                <c:pt idx="246">
                  <c:v>-139.994</c:v>
                </c:pt>
                <c:pt idx="247">
                  <c:v>-139.994</c:v>
                </c:pt>
                <c:pt idx="248">
                  <c:v>-141.44</c:v>
                </c:pt>
                <c:pt idx="249">
                  <c:v>-136.458</c:v>
                </c:pt>
                <c:pt idx="250">
                  <c:v>-140.874</c:v>
                </c:pt>
                <c:pt idx="251">
                  <c:v>-141.27000000000001</c:v>
                </c:pt>
                <c:pt idx="252">
                  <c:v>-118.372</c:v>
                </c:pt>
                <c:pt idx="253">
                  <c:v>-112.03</c:v>
                </c:pt>
                <c:pt idx="254">
                  <c:v>-107.169</c:v>
                </c:pt>
                <c:pt idx="255">
                  <c:v>-104.884</c:v>
                </c:pt>
                <c:pt idx="256">
                  <c:v>-110.164</c:v>
                </c:pt>
                <c:pt idx="257">
                  <c:v>-123.10899999999999</c:v>
                </c:pt>
                <c:pt idx="258">
                  <c:v>-128.32</c:v>
                </c:pt>
                <c:pt idx="259">
                  <c:v>-130.499</c:v>
                </c:pt>
                <c:pt idx="260">
                  <c:v>-132.672</c:v>
                </c:pt>
                <c:pt idx="261">
                  <c:v>-132.69</c:v>
                </c:pt>
                <c:pt idx="262">
                  <c:v>-134.04599999999999</c:v>
                </c:pt>
                <c:pt idx="263">
                  <c:v>-133.667</c:v>
                </c:pt>
                <c:pt idx="264">
                  <c:v>-122.239</c:v>
                </c:pt>
                <c:pt idx="265">
                  <c:v>-139.334</c:v>
                </c:pt>
                <c:pt idx="266">
                  <c:v>-140.20699999999999</c:v>
                </c:pt>
                <c:pt idx="267">
                  <c:v>-142.26599999999999</c:v>
                </c:pt>
                <c:pt idx="268">
                  <c:v>-141.92699999999999</c:v>
                </c:pt>
                <c:pt idx="269">
                  <c:v>-143.38399999999999</c:v>
                </c:pt>
                <c:pt idx="270">
                  <c:v>-155.78399999999999</c:v>
                </c:pt>
                <c:pt idx="271">
                  <c:v>-159.23400000000001</c:v>
                </c:pt>
                <c:pt idx="272">
                  <c:v>-162.54599999999999</c:v>
                </c:pt>
                <c:pt idx="273">
                  <c:v>-162.405</c:v>
                </c:pt>
                <c:pt idx="274">
                  <c:v>-164.62799999999999</c:v>
                </c:pt>
                <c:pt idx="275">
                  <c:v>-148.274</c:v>
                </c:pt>
                <c:pt idx="276">
                  <c:v>-130.90600000000001</c:v>
                </c:pt>
                <c:pt idx="277">
                  <c:v>-136.154</c:v>
                </c:pt>
                <c:pt idx="278">
                  <c:v>-159.75</c:v>
                </c:pt>
                <c:pt idx="279">
                  <c:v>-167.83799999999999</c:v>
                </c:pt>
                <c:pt idx="280">
                  <c:v>-169.10300000000001</c:v>
                </c:pt>
                <c:pt idx="281">
                  <c:v>-172.13800000000001</c:v>
                </c:pt>
                <c:pt idx="282">
                  <c:v>-183.46700000000001</c:v>
                </c:pt>
                <c:pt idx="283">
                  <c:v>-188.54599999999999</c:v>
                </c:pt>
                <c:pt idx="284">
                  <c:v>-193.56399999999999</c:v>
                </c:pt>
                <c:pt idx="285">
                  <c:v>-193.78899999999999</c:v>
                </c:pt>
                <c:pt idx="286">
                  <c:v>-164.197</c:v>
                </c:pt>
                <c:pt idx="287">
                  <c:v>-159.69999999999999</c:v>
                </c:pt>
                <c:pt idx="288">
                  <c:v>-169.80099999999999</c:v>
                </c:pt>
                <c:pt idx="289">
                  <c:v>-151.52799999999999</c:v>
                </c:pt>
                <c:pt idx="290">
                  <c:v>-166.625</c:v>
                </c:pt>
                <c:pt idx="291">
                  <c:v>-172.047</c:v>
                </c:pt>
                <c:pt idx="292">
                  <c:v>-172.21100000000001</c:v>
                </c:pt>
                <c:pt idx="293">
                  <c:v>-174.55099999999999</c:v>
                </c:pt>
                <c:pt idx="294">
                  <c:v>-172.62299999999999</c:v>
                </c:pt>
                <c:pt idx="295">
                  <c:v>-174.30699999999999</c:v>
                </c:pt>
                <c:pt idx="296">
                  <c:v>-177.333</c:v>
                </c:pt>
                <c:pt idx="297">
                  <c:v>-152.85</c:v>
                </c:pt>
                <c:pt idx="298">
                  <c:v>-171.17</c:v>
                </c:pt>
                <c:pt idx="299">
                  <c:v>-151.81100000000001</c:v>
                </c:pt>
                <c:pt idx="300">
                  <c:v>-132.60599999999999</c:v>
                </c:pt>
                <c:pt idx="301">
                  <c:v>-127.605</c:v>
                </c:pt>
                <c:pt idx="302">
                  <c:v>-146.22200000000001</c:v>
                </c:pt>
                <c:pt idx="303">
                  <c:v>-145.60300000000001</c:v>
                </c:pt>
                <c:pt idx="304">
                  <c:v>-151.11500000000001</c:v>
                </c:pt>
                <c:pt idx="305">
                  <c:v>-154.20099999999999</c:v>
                </c:pt>
                <c:pt idx="306">
                  <c:v>-167.822</c:v>
                </c:pt>
                <c:pt idx="307">
                  <c:v>-173.06399999999999</c:v>
                </c:pt>
                <c:pt idx="308">
                  <c:v>-177.66300000000001</c:v>
                </c:pt>
                <c:pt idx="309">
                  <c:v>-152.15100000000001</c:v>
                </c:pt>
                <c:pt idx="310">
                  <c:v>-172.36099999999999</c:v>
                </c:pt>
                <c:pt idx="311">
                  <c:v>-141.88499999999999</c:v>
                </c:pt>
                <c:pt idx="312">
                  <c:v>-149.78800000000001</c:v>
                </c:pt>
                <c:pt idx="313">
                  <c:v>-132.773</c:v>
                </c:pt>
                <c:pt idx="314">
                  <c:v>-124.71</c:v>
                </c:pt>
                <c:pt idx="315">
                  <c:v>-143.11500000000001</c:v>
                </c:pt>
                <c:pt idx="316">
                  <c:v>-147.03800000000001</c:v>
                </c:pt>
                <c:pt idx="317">
                  <c:v>-149.94900000000001</c:v>
                </c:pt>
                <c:pt idx="318">
                  <c:v>-159.10499999999999</c:v>
                </c:pt>
                <c:pt idx="319">
                  <c:v>-163.089</c:v>
                </c:pt>
                <c:pt idx="320">
                  <c:v>-166.76300000000001</c:v>
                </c:pt>
                <c:pt idx="321">
                  <c:v>-162.15</c:v>
                </c:pt>
                <c:pt idx="322">
                  <c:v>-149.661</c:v>
                </c:pt>
                <c:pt idx="323">
                  <c:v>-162.05500000000001</c:v>
                </c:pt>
                <c:pt idx="324">
                  <c:v>-153.352</c:v>
                </c:pt>
                <c:pt idx="325">
                  <c:v>-167.49</c:v>
                </c:pt>
                <c:pt idx="326">
                  <c:v>-149.114</c:v>
                </c:pt>
                <c:pt idx="327">
                  <c:v>-143.71799999999999</c:v>
                </c:pt>
                <c:pt idx="328">
                  <c:v>-161.173</c:v>
                </c:pt>
                <c:pt idx="329">
                  <c:v>-168.20099999999999</c:v>
                </c:pt>
                <c:pt idx="330">
                  <c:v>-171.17699999999999</c:v>
                </c:pt>
                <c:pt idx="331">
                  <c:v>-173.19399999999999</c:v>
                </c:pt>
                <c:pt idx="332">
                  <c:v>-176.33500000000001</c:v>
                </c:pt>
                <c:pt idx="333">
                  <c:v>-176.31800000000001</c:v>
                </c:pt>
                <c:pt idx="334">
                  <c:v>-176.86500000000001</c:v>
                </c:pt>
                <c:pt idx="335">
                  <c:v>-157.928</c:v>
                </c:pt>
                <c:pt idx="336">
                  <c:v>-155.50899999999999</c:v>
                </c:pt>
                <c:pt idx="337">
                  <c:v>-165.411</c:v>
                </c:pt>
                <c:pt idx="338">
                  <c:v>-164.34399999999999</c:v>
                </c:pt>
                <c:pt idx="339">
                  <c:v>-165.7</c:v>
                </c:pt>
                <c:pt idx="340">
                  <c:v>-164.93600000000001</c:v>
                </c:pt>
                <c:pt idx="341">
                  <c:v>-166.24700000000001</c:v>
                </c:pt>
                <c:pt idx="342">
                  <c:v>-178.63399999999999</c:v>
                </c:pt>
                <c:pt idx="343">
                  <c:v>-183.209</c:v>
                </c:pt>
                <c:pt idx="344">
                  <c:v>-187.35300000000001</c:v>
                </c:pt>
                <c:pt idx="345">
                  <c:v>-187.74299999999999</c:v>
                </c:pt>
                <c:pt idx="346">
                  <c:v>-190.404</c:v>
                </c:pt>
                <c:pt idx="347">
                  <c:v>-190.102</c:v>
                </c:pt>
                <c:pt idx="348">
                  <c:v>-176.51499999999999</c:v>
                </c:pt>
                <c:pt idx="349">
                  <c:v>-158.447</c:v>
                </c:pt>
                <c:pt idx="350">
                  <c:v>-164.82300000000001</c:v>
                </c:pt>
                <c:pt idx="351">
                  <c:v>-169.14599999999999</c:v>
                </c:pt>
                <c:pt idx="352">
                  <c:v>-169.41499999999999</c:v>
                </c:pt>
                <c:pt idx="353">
                  <c:v>-171.13399999999999</c:v>
                </c:pt>
                <c:pt idx="354">
                  <c:v>-169.83799999999999</c:v>
                </c:pt>
                <c:pt idx="355">
                  <c:v>-169.38399999999999</c:v>
                </c:pt>
                <c:pt idx="356">
                  <c:v>-169.483</c:v>
                </c:pt>
                <c:pt idx="357">
                  <c:v>-167.94</c:v>
                </c:pt>
                <c:pt idx="358">
                  <c:v>-168.72399999999999</c:v>
                </c:pt>
                <c:pt idx="359">
                  <c:v>-154.255</c:v>
                </c:pt>
                <c:pt idx="360">
                  <c:v>-146.899</c:v>
                </c:pt>
                <c:pt idx="361">
                  <c:v>-162.19200000000001</c:v>
                </c:pt>
                <c:pt idx="362">
                  <c:v>-162.053</c:v>
                </c:pt>
                <c:pt idx="363">
                  <c:v>-163.56399999999999</c:v>
                </c:pt>
                <c:pt idx="364">
                  <c:v>-162.798</c:v>
                </c:pt>
                <c:pt idx="365">
                  <c:v>-163.96700000000001</c:v>
                </c:pt>
                <c:pt idx="366">
                  <c:v>-169.667</c:v>
                </c:pt>
                <c:pt idx="367">
                  <c:v>-167.85</c:v>
                </c:pt>
                <c:pt idx="368">
                  <c:v>-170.21899999999999</c:v>
                </c:pt>
                <c:pt idx="369">
                  <c:v>-170.31700000000001</c:v>
                </c:pt>
                <c:pt idx="370">
                  <c:v>-172.28800000000001</c:v>
                </c:pt>
                <c:pt idx="371">
                  <c:v>-172.04599999999999</c:v>
                </c:pt>
                <c:pt idx="372">
                  <c:v>-152.10900000000001</c:v>
                </c:pt>
                <c:pt idx="373">
                  <c:v>-167.96700000000001</c:v>
                </c:pt>
                <c:pt idx="374">
                  <c:v>-148.477</c:v>
                </c:pt>
                <c:pt idx="375">
                  <c:v>-164.40799999999999</c:v>
                </c:pt>
                <c:pt idx="376">
                  <c:v>-167.08600000000001</c:v>
                </c:pt>
                <c:pt idx="377">
                  <c:v>-169.673</c:v>
                </c:pt>
                <c:pt idx="378">
                  <c:v>-171.959</c:v>
                </c:pt>
                <c:pt idx="379">
                  <c:v>-173.535</c:v>
                </c:pt>
                <c:pt idx="380">
                  <c:v>-176.637</c:v>
                </c:pt>
                <c:pt idx="381">
                  <c:v>-176.77199999999999</c:v>
                </c:pt>
                <c:pt idx="382">
                  <c:v>-178.83099999999999</c:v>
                </c:pt>
                <c:pt idx="383">
                  <c:v>-164.21799999999999</c:v>
                </c:pt>
                <c:pt idx="384">
                  <c:v>-139.68700000000001</c:v>
                </c:pt>
                <c:pt idx="385">
                  <c:v>-132.392</c:v>
                </c:pt>
                <c:pt idx="386">
                  <c:v>-153.39699999999999</c:v>
                </c:pt>
                <c:pt idx="387">
                  <c:v>-159.93100000000001</c:v>
                </c:pt>
                <c:pt idx="388">
                  <c:v>-161.21700000000001</c:v>
                </c:pt>
                <c:pt idx="389">
                  <c:v>-163.30000000000001</c:v>
                </c:pt>
                <c:pt idx="390">
                  <c:v>-167.928</c:v>
                </c:pt>
                <c:pt idx="391">
                  <c:v>-167.85599999999999</c:v>
                </c:pt>
                <c:pt idx="392">
                  <c:v>-169.899</c:v>
                </c:pt>
                <c:pt idx="393">
                  <c:v>-169.822</c:v>
                </c:pt>
                <c:pt idx="394">
                  <c:v>-171.661</c:v>
                </c:pt>
                <c:pt idx="395">
                  <c:v>-171.40799999999999</c:v>
                </c:pt>
                <c:pt idx="396">
                  <c:v>-153.33600000000001</c:v>
                </c:pt>
                <c:pt idx="397">
                  <c:v>-155.083</c:v>
                </c:pt>
                <c:pt idx="398">
                  <c:v>-137.744</c:v>
                </c:pt>
                <c:pt idx="399">
                  <c:v>-146.846</c:v>
                </c:pt>
                <c:pt idx="400">
                  <c:v>-148.05099999999999</c:v>
                </c:pt>
                <c:pt idx="401">
                  <c:v>-149.226</c:v>
                </c:pt>
                <c:pt idx="402">
                  <c:v>-165.946</c:v>
                </c:pt>
                <c:pt idx="403">
                  <c:v>-176.84800000000001</c:v>
                </c:pt>
                <c:pt idx="404">
                  <c:v>-182.84700000000001</c:v>
                </c:pt>
                <c:pt idx="405">
                  <c:v>-184.18100000000001</c:v>
                </c:pt>
                <c:pt idx="406">
                  <c:v>-171.75299999999999</c:v>
                </c:pt>
                <c:pt idx="407">
                  <c:v>-164.886</c:v>
                </c:pt>
                <c:pt idx="408">
                  <c:v>-144.149</c:v>
                </c:pt>
                <c:pt idx="409">
                  <c:v>-138.73500000000001</c:v>
                </c:pt>
                <c:pt idx="410">
                  <c:v>-133.98699999999999</c:v>
                </c:pt>
                <c:pt idx="411">
                  <c:v>-165.22800000000001</c:v>
                </c:pt>
                <c:pt idx="412">
                  <c:v>-173.69</c:v>
                </c:pt>
                <c:pt idx="413">
                  <c:v>-179.00800000000001</c:v>
                </c:pt>
                <c:pt idx="414">
                  <c:v>-183.203</c:v>
                </c:pt>
                <c:pt idx="415">
                  <c:v>-202.83500000000001</c:v>
                </c:pt>
                <c:pt idx="416">
                  <c:v>-211.65100000000001</c:v>
                </c:pt>
                <c:pt idx="417">
                  <c:v>-213.74700000000001</c:v>
                </c:pt>
                <c:pt idx="418">
                  <c:v>-187.33</c:v>
                </c:pt>
                <c:pt idx="419">
                  <c:v>-178.02699999999999</c:v>
                </c:pt>
                <c:pt idx="420">
                  <c:v>-173.268</c:v>
                </c:pt>
                <c:pt idx="421">
                  <c:v>-174.29300000000001</c:v>
                </c:pt>
                <c:pt idx="422">
                  <c:v>-171.982</c:v>
                </c:pt>
                <c:pt idx="423">
                  <c:v>-172.309</c:v>
                </c:pt>
                <c:pt idx="424">
                  <c:v>-171.11500000000001</c:v>
                </c:pt>
                <c:pt idx="425">
                  <c:v>-171.887</c:v>
                </c:pt>
                <c:pt idx="426">
                  <c:v>-177.67500000000001</c:v>
                </c:pt>
                <c:pt idx="427">
                  <c:v>-179.44800000000001</c:v>
                </c:pt>
                <c:pt idx="428">
                  <c:v>-181.721</c:v>
                </c:pt>
                <c:pt idx="429">
                  <c:v>-181.39500000000001</c:v>
                </c:pt>
                <c:pt idx="430">
                  <c:v>-183.02699999999999</c:v>
                </c:pt>
                <c:pt idx="431">
                  <c:v>-182.40600000000001</c:v>
                </c:pt>
                <c:pt idx="432">
                  <c:v>-181.38200000000001</c:v>
                </c:pt>
                <c:pt idx="433">
                  <c:v>-185.47900000000001</c:v>
                </c:pt>
                <c:pt idx="434">
                  <c:v>-182.626</c:v>
                </c:pt>
                <c:pt idx="435">
                  <c:v>-183.358</c:v>
                </c:pt>
                <c:pt idx="436">
                  <c:v>-182.32900000000001</c:v>
                </c:pt>
                <c:pt idx="437">
                  <c:v>-183.52500000000001</c:v>
                </c:pt>
                <c:pt idx="438">
                  <c:v>-185.24199999999999</c:v>
                </c:pt>
                <c:pt idx="439">
                  <c:v>-201.87</c:v>
                </c:pt>
                <c:pt idx="440">
                  <c:v>-209.28399999999999</c:v>
                </c:pt>
                <c:pt idx="441">
                  <c:v>-186.47</c:v>
                </c:pt>
                <c:pt idx="442">
                  <c:v>-180.62200000000001</c:v>
                </c:pt>
                <c:pt idx="443">
                  <c:v>-176.661</c:v>
                </c:pt>
                <c:pt idx="444">
                  <c:v>-174.76599999999999</c:v>
                </c:pt>
                <c:pt idx="445">
                  <c:v>-177.41399999999999</c:v>
                </c:pt>
                <c:pt idx="446">
                  <c:v>-174.10300000000001</c:v>
                </c:pt>
                <c:pt idx="447">
                  <c:v>-186.69200000000001</c:v>
                </c:pt>
                <c:pt idx="448">
                  <c:v>-189.72800000000001</c:v>
                </c:pt>
                <c:pt idx="449">
                  <c:v>-192.96100000000001</c:v>
                </c:pt>
                <c:pt idx="450">
                  <c:v>-192.977</c:v>
                </c:pt>
                <c:pt idx="451">
                  <c:v>-193.48599999999999</c:v>
                </c:pt>
                <c:pt idx="452">
                  <c:v>-195.60300000000001</c:v>
                </c:pt>
              </c:numCache>
            </c:numRef>
          </c:yVal>
          <c:smooth val="0"/>
          <c:extLst>
            <c:ext xmlns:c16="http://schemas.microsoft.com/office/drawing/2014/chart" uri="{C3380CC4-5D6E-409C-BE32-E72D297353CC}">
              <c16:uniqueId val="{00000001-EF10-4F8F-AD16-1CA04DBC5524}"/>
            </c:ext>
          </c:extLst>
        </c:ser>
        <c:dLbls>
          <c:showLegendKey val="0"/>
          <c:showVal val="0"/>
          <c:showCatName val="0"/>
          <c:showSerName val="0"/>
          <c:showPercent val="0"/>
          <c:showBubbleSize val="0"/>
        </c:dLbls>
        <c:axId val="1019759568"/>
        <c:axId val="1019757600"/>
        <c:extLst>
          <c:ext xmlns:c15="http://schemas.microsoft.com/office/drawing/2012/chart" uri="{02D57815-91ED-43cb-92C2-25804820EDAC}">
            <c15:filteredScatterSeries>
              <c15:ser>
                <c:idx val="1"/>
                <c:order val="1"/>
                <c:tx>
                  <c:v>MO</c:v>
                </c:tx>
                <c:spPr>
                  <a:ln w="19050" cap="rnd">
                    <a:solidFill>
                      <a:schemeClr val="accent5">
                        <a:lumMod val="50000"/>
                      </a:schemeClr>
                    </a:solidFill>
                    <a:round/>
                  </a:ln>
                  <a:effectLst/>
                </c:spPr>
                <c:marker>
                  <c:symbol val="none"/>
                </c:marker>
                <c:xVal>
                  <c:numRef>
                    <c:extLst>
                      <c:ext uri="{02D57815-91ED-43cb-92C2-25804820EDAC}">
                        <c15:formulaRef>
                          <c15:sqref>'02N20W08F01'!$Q$2:$Q$3</c15:sqref>
                        </c15:formulaRef>
                      </c:ext>
                    </c:extLst>
                    <c:numCache>
                      <c:formatCode>m/d/yyyy</c:formatCode>
                      <c:ptCount val="2"/>
                      <c:pt idx="0">
                        <c:v>14611</c:v>
                      </c:pt>
                      <c:pt idx="1">
                        <c:v>65746</c:v>
                      </c:pt>
                    </c:numCache>
                  </c:numRef>
                </c:xVal>
                <c:yVal>
                  <c:numRef>
                    <c:extLst>
                      <c:ext uri="{02D57815-91ED-43cb-92C2-25804820EDAC}">
                        <c15:formulaRef>
                          <c15:sqref>'02N20W08F01'!$R$2:$R$3</c15:sqref>
                        </c15:formulaRef>
                      </c:ext>
                    </c:extLst>
                    <c:numCache>
                      <c:formatCode>General</c:formatCode>
                      <c:ptCount val="2"/>
                      <c:pt idx="0">
                        <c:v>-150</c:v>
                      </c:pt>
                      <c:pt idx="1">
                        <c:v>-150</c:v>
                      </c:pt>
                    </c:numCache>
                  </c:numRef>
                </c:yVal>
                <c:smooth val="0"/>
                <c:extLst>
                  <c:ext xmlns:c16="http://schemas.microsoft.com/office/drawing/2014/chart" uri="{C3380CC4-5D6E-409C-BE32-E72D297353CC}">
                    <c16:uniqueId val="{00000002-EF10-4F8F-AD16-1CA04DBC5524}"/>
                  </c:ext>
                </c:extLst>
              </c15:ser>
            </c15:filteredScatterSeries>
            <c15:filteredScatterSeries>
              <c15:ser>
                <c:idx val="2"/>
                <c:order val="2"/>
                <c:tx>
                  <c:v>MT</c:v>
                </c:tx>
                <c:spPr>
                  <a:ln w="19050" cap="rnd">
                    <a:solidFill>
                      <a:srgbClr val="FF0000"/>
                    </a:solidFill>
                    <a:round/>
                  </a:ln>
                  <a:effectLst/>
                </c:spPr>
                <c:marker>
                  <c:symbol val="none"/>
                </c:marker>
                <c:xVal>
                  <c:numRef>
                    <c:extLst xmlns:c15="http://schemas.microsoft.com/office/drawing/2012/chart">
                      <c:ext xmlns:c15="http://schemas.microsoft.com/office/drawing/2012/chart" uri="{02D57815-91ED-43cb-92C2-25804820EDAC}">
                        <c15:formulaRef>
                          <c15:sqref>'02N20W08F01'!$Q$2:$Q$3</c15:sqref>
                        </c15:formulaRef>
                      </c:ext>
                    </c:extLst>
                    <c:numCache>
                      <c:formatCode>m/d/yyyy</c:formatCode>
                      <c:ptCount val="2"/>
                      <c:pt idx="0">
                        <c:v>14611</c:v>
                      </c:pt>
                      <c:pt idx="1">
                        <c:v>65746</c:v>
                      </c:pt>
                    </c:numCache>
                  </c:numRef>
                </c:xVal>
                <c:yVal>
                  <c:numRef>
                    <c:extLst xmlns:c15="http://schemas.microsoft.com/office/drawing/2012/chart">
                      <c:ext xmlns:c15="http://schemas.microsoft.com/office/drawing/2012/chart" uri="{02D57815-91ED-43cb-92C2-25804820EDAC}">
                        <c15:formulaRef>
                          <c15:sqref>'02N20W08F01'!$S$2:$S$3</c15:sqref>
                        </c15:formulaRef>
                      </c:ext>
                    </c:extLst>
                    <c:numCache>
                      <c:formatCode>General</c:formatCode>
                      <c:ptCount val="2"/>
                      <c:pt idx="0">
                        <c:v>-195</c:v>
                      </c:pt>
                      <c:pt idx="1">
                        <c:v>-195</c:v>
                      </c:pt>
                    </c:numCache>
                  </c:numRef>
                </c:yVal>
                <c:smooth val="0"/>
                <c:extLst xmlns:c15="http://schemas.microsoft.com/office/drawing/2012/chart">
                  <c:ext xmlns:c16="http://schemas.microsoft.com/office/drawing/2014/chart" uri="{C3380CC4-5D6E-409C-BE32-E72D297353CC}">
                    <c16:uniqueId val="{00000003-EF10-4F8F-AD16-1CA04DBC5524}"/>
                  </c:ext>
                </c:extLst>
              </c15:ser>
            </c15:filteredScatterSeries>
            <c15:filteredScatterSeries>
              <c15:ser>
                <c:idx val="3"/>
                <c:order val="3"/>
                <c:tx>
                  <c:v>Spring</c:v>
                </c:tx>
                <c:spPr>
                  <a:ln w="19050" cap="rnd">
                    <a:noFill/>
                    <a:round/>
                  </a:ln>
                  <a:effectLst/>
                </c:spPr>
                <c:marker>
                  <c:symbol val="squar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'02N20W08F01'!$C$146</c15:sqref>
                        </c15:formulaRef>
                      </c:ext>
                    </c:extLst>
                    <c:numCache>
                      <c:formatCode>m/d/yyyy</c:formatCode>
                      <c:ptCount val="1"/>
                      <c:pt idx="0">
                        <c:v>45013</c:v>
                      </c:pt>
                    </c:numCache>
                  </c:numRef>
                </c:xVal>
                <c:yVal>
                  <c:numRef>
                    <c:extLst xmlns:c15="http://schemas.microsoft.com/office/drawing/2012/chart">
                      <c:ext xmlns:c15="http://schemas.microsoft.com/office/drawing/2012/chart" uri="{02D57815-91ED-43cb-92C2-25804820EDAC}">
                        <c15:formulaRef>
                          <c15:sqref>'02N20W08F01'!$F$146</c15:sqref>
                        </c15:formulaRef>
                      </c:ext>
                    </c:extLst>
                    <c:numCache>
                      <c:formatCode>#,##0.00</c:formatCode>
                      <c:ptCount val="1"/>
                      <c:pt idx="0">
                        <c:v>-164.89999999999998</c:v>
                      </c:pt>
                    </c:numCache>
                  </c:numRef>
                </c:yVal>
                <c:smooth val="0"/>
                <c:extLst xmlns:c15="http://schemas.microsoft.com/office/drawing/2012/chart">
                  <c:ext xmlns:c16="http://schemas.microsoft.com/office/drawing/2014/chart" uri="{C3380CC4-5D6E-409C-BE32-E72D297353CC}">
                    <c16:uniqueId val="{00000004-EF10-4F8F-AD16-1CA04DBC5524}"/>
                  </c:ext>
                </c:extLst>
              </c15:ser>
            </c15:filteredScatterSeries>
            <c15:filteredScatterSeries>
              <c15:ser>
                <c:idx val="4"/>
                <c:order val="4"/>
                <c:tx>
                  <c:v>Fall</c:v>
                </c:tx>
                <c:spPr>
                  <a:ln w="19050" cap="rnd">
                    <a:solidFill>
                      <a:schemeClr val="accent5"/>
                    </a:solidFill>
                    <a:round/>
                  </a:ln>
                  <a:effectLst/>
                </c:spPr>
                <c:marker>
                  <c:symbol val="none"/>
                </c:marker>
                <c:xVal>
                  <c:numRef>
                    <c:extLst xmlns:c15="http://schemas.microsoft.com/office/drawing/2012/chart">
                      <c:ext xmlns:c15="http://schemas.microsoft.com/office/drawing/2012/chart" uri="{02D57815-91ED-43cb-92C2-25804820EDAC}">
                        <c15:formulaRef>
                          <c15:sqref>'02N20W08F01'!$C$139</c15:sqref>
                        </c15:formulaRef>
                      </c:ext>
                    </c:extLst>
                    <c:numCache>
                      <c:formatCode>m/d/yyyy</c:formatCode>
                      <c:ptCount val="1"/>
                      <c:pt idx="0">
                        <c:v>40840</c:v>
                      </c:pt>
                    </c:numCache>
                  </c:numRef>
                </c:xVal>
                <c:yVal>
                  <c:numRef>
                    <c:extLst xmlns:c15="http://schemas.microsoft.com/office/drawing/2012/chart">
                      <c:ext xmlns:c15="http://schemas.microsoft.com/office/drawing/2012/chart" uri="{02D57815-91ED-43cb-92C2-25804820EDAC}">
                        <c15:formulaRef>
                          <c15:sqref>'02N20W08F01'!$F$139</c15:sqref>
                        </c15:formulaRef>
                      </c:ext>
                    </c:extLst>
                    <c:numCache>
                      <c:formatCode>General</c:formatCode>
                      <c:ptCount val="1"/>
                      <c:pt idx="0">
                        <c:v>-110.33</c:v>
                      </c:pt>
                    </c:numCache>
                  </c:numRef>
                </c:yVal>
                <c:smooth val="0"/>
                <c:extLst xmlns:c15="http://schemas.microsoft.com/office/drawing/2012/chart">
                  <c:ext xmlns:c16="http://schemas.microsoft.com/office/drawing/2014/chart" uri="{C3380CC4-5D6E-409C-BE32-E72D297353CC}">
                    <c16:uniqueId val="{00000005-EF10-4F8F-AD16-1CA04DBC5524}"/>
                  </c:ext>
                </c:extLst>
              </c15:ser>
            </c15:filteredScatterSeries>
            <c15:filteredScatterSeries>
              <c15:ser>
                <c:idx val="5"/>
                <c:order val="5"/>
                <c:tx>
                  <c:v>GSP</c:v>
                </c:tx>
                <c:spPr>
                  <a:ln w="19050" cap="rnd">
                    <a:solidFill>
                      <a:schemeClr val="accent6"/>
                    </a:solidFill>
                    <a:round/>
                  </a:ln>
                  <a:effectLst/>
                </c:spPr>
                <c:marker>
                  <c:symbol val="none"/>
                </c:marker>
                <c:xVal>
                  <c:numRef>
                    <c:extLst xmlns:c15="http://schemas.microsoft.com/office/drawing/2012/chart">
                      <c:ext xmlns:c15="http://schemas.microsoft.com/office/drawing/2012/chart" uri="{02D57815-91ED-43cb-92C2-25804820EDAC}">
                        <c15:formulaRef>
                          <c15:sqref>'02N20W08F01'!$V$35:$V$598</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'02N20W08F01'!$W$35:$W$598</c15:sqref>
                        </c15:formulaRef>
                      </c:ext>
                    </c:extLst>
                    <c:numCache>
                      <c:formatCode>General</c:formatCode>
                      <c:ptCount val="564"/>
                      <c:pt idx="0">
                        <c:v>-133.04499999999999</c:v>
                      </c:pt>
                      <c:pt idx="1">
                        <c:v>-133.52099999999999</c:v>
                      </c:pt>
                      <c:pt idx="2">
                        <c:v>-134.29900000000001</c:v>
                      </c:pt>
                      <c:pt idx="3">
                        <c:v>-133.07400000000001</c:v>
                      </c:pt>
                      <c:pt idx="4">
                        <c:v>-134.06100000000001</c:v>
                      </c:pt>
                      <c:pt idx="5">
                        <c:v>-133.49100000000001</c:v>
                      </c:pt>
                      <c:pt idx="6">
                        <c:v>-133.708</c:v>
                      </c:pt>
                      <c:pt idx="7">
                        <c:v>-133.535</c:v>
                      </c:pt>
                      <c:pt idx="8">
                        <c:v>-133.946</c:v>
                      </c:pt>
                      <c:pt idx="9">
                        <c:v>-133.89099999999999</c:v>
                      </c:pt>
                      <c:pt idx="10">
                        <c:v>-133.977</c:v>
                      </c:pt>
                      <c:pt idx="11">
                        <c:v>-134.535</c:v>
                      </c:pt>
                      <c:pt idx="12">
                        <c:v>-134.58099999999999</c:v>
                      </c:pt>
                      <c:pt idx="13">
                        <c:v>-135.143</c:v>
                      </c:pt>
                      <c:pt idx="14">
                        <c:v>-134.28899999999999</c:v>
                      </c:pt>
                      <c:pt idx="15">
                        <c:v>-131.886</c:v>
                      </c:pt>
                      <c:pt idx="16">
                        <c:v>-133.48500000000001</c:v>
                      </c:pt>
                      <c:pt idx="17">
                        <c:v>-133.495</c:v>
                      </c:pt>
                      <c:pt idx="18">
                        <c:v>-134.04599999999999</c:v>
                      </c:pt>
                      <c:pt idx="19">
                        <c:v>-134.10300000000001</c:v>
                      </c:pt>
                      <c:pt idx="20">
                        <c:v>-134.68700000000001</c:v>
                      </c:pt>
                      <c:pt idx="21">
                        <c:v>-134.76599999999999</c:v>
                      </c:pt>
                      <c:pt idx="22">
                        <c:v>-134.96199999999999</c:v>
                      </c:pt>
                      <c:pt idx="23">
                        <c:v>-135.61699999999999</c:v>
                      </c:pt>
                      <c:pt idx="24">
                        <c:v>-133.35</c:v>
                      </c:pt>
                      <c:pt idx="25">
                        <c:v>-136.56800000000001</c:v>
                      </c:pt>
                      <c:pt idx="26">
                        <c:v>-135.45599999999999</c:v>
                      </c:pt>
                      <c:pt idx="27">
                        <c:v>-133.88499999999999</c:v>
                      </c:pt>
                      <c:pt idx="28">
                        <c:v>-136.108</c:v>
                      </c:pt>
                      <c:pt idx="29">
                        <c:v>-134.87899999999999</c:v>
                      </c:pt>
                      <c:pt idx="30">
                        <c:v>-134.166</c:v>
                      </c:pt>
                      <c:pt idx="31">
                        <c:v>-134.17500000000001</c:v>
                      </c:pt>
                      <c:pt idx="32">
                        <c:v>-134.66</c:v>
                      </c:pt>
                      <c:pt idx="33">
                        <c:v>-134.64699999999999</c:v>
                      </c:pt>
                      <c:pt idx="34">
                        <c:v>-134.76300000000001</c:v>
                      </c:pt>
                      <c:pt idx="35">
                        <c:v>-135.34200000000001</c:v>
                      </c:pt>
                      <c:pt idx="36">
                        <c:v>-135.405</c:v>
                      </c:pt>
                      <c:pt idx="37">
                        <c:v>-136.14500000000001</c:v>
                      </c:pt>
                      <c:pt idx="38">
                        <c:v>-135.851</c:v>
                      </c:pt>
                      <c:pt idx="39">
                        <c:v>-136.08699999999999</c:v>
                      </c:pt>
                      <c:pt idx="40">
                        <c:v>-134.76599999999999</c:v>
                      </c:pt>
                      <c:pt idx="41">
                        <c:v>-137.483</c:v>
                      </c:pt>
                      <c:pt idx="42">
                        <c:v>-134.738</c:v>
                      </c:pt>
                      <c:pt idx="43">
                        <c:v>-135.233</c:v>
                      </c:pt>
                      <c:pt idx="44">
                        <c:v>-135.95500000000001</c:v>
                      </c:pt>
                      <c:pt idx="45">
                        <c:v>-136.089</c:v>
                      </c:pt>
                      <c:pt idx="46">
                        <c:v>-136.30799999999999</c:v>
                      </c:pt>
                      <c:pt idx="47">
                        <c:v>-136.96799999999999</c:v>
                      </c:pt>
                      <c:pt idx="48">
                        <c:v>-136.33699999999999</c:v>
                      </c:pt>
                      <c:pt idx="49">
                        <c:v>-137.06800000000001</c:v>
                      </c:pt>
                      <c:pt idx="50">
                        <c:v>-135.39099999999999</c:v>
                      </c:pt>
                      <c:pt idx="51">
                        <c:v>-133.607</c:v>
                      </c:pt>
                      <c:pt idx="52">
                        <c:v>-134.965</c:v>
                      </c:pt>
                      <c:pt idx="53">
                        <c:v>-133.03899999999999</c:v>
                      </c:pt>
                      <c:pt idx="54">
                        <c:v>-133.79300000000001</c:v>
                      </c:pt>
                      <c:pt idx="55">
                        <c:v>-133.88200000000001</c:v>
                      </c:pt>
                      <c:pt idx="56">
                        <c:v>-134.441</c:v>
                      </c:pt>
                      <c:pt idx="57">
                        <c:v>-134.47800000000001</c:v>
                      </c:pt>
                      <c:pt idx="58">
                        <c:v>-134.62299999999999</c:v>
                      </c:pt>
                      <c:pt idx="59">
                        <c:v>-135.221</c:v>
                      </c:pt>
                      <c:pt idx="60">
                        <c:v>-135.291</c:v>
                      </c:pt>
                      <c:pt idx="61">
                        <c:v>-135.87</c:v>
                      </c:pt>
                      <c:pt idx="62">
                        <c:v>-134.38499999999999</c:v>
                      </c:pt>
                      <c:pt idx="63">
                        <c:v>-133.95599999999999</c:v>
                      </c:pt>
                      <c:pt idx="64">
                        <c:v>-132.71899999999999</c:v>
                      </c:pt>
                      <c:pt idx="65">
                        <c:v>-130.64400000000001</c:v>
                      </c:pt>
                      <c:pt idx="66">
                        <c:v>-131.59800000000001</c:v>
                      </c:pt>
                      <c:pt idx="67">
                        <c:v>-131.75899999999999</c:v>
                      </c:pt>
                      <c:pt idx="68">
                        <c:v>-132.339</c:v>
                      </c:pt>
                      <c:pt idx="69">
                        <c:v>-132.374</c:v>
                      </c:pt>
                      <c:pt idx="70">
                        <c:v>-132.501</c:v>
                      </c:pt>
                      <c:pt idx="71">
                        <c:v>-133.072</c:v>
                      </c:pt>
                      <c:pt idx="72">
                        <c:v>-133.108</c:v>
                      </c:pt>
                      <c:pt idx="73">
                        <c:v>-133.65199999999999</c:v>
                      </c:pt>
                      <c:pt idx="74">
                        <c:v>-134.364</c:v>
                      </c:pt>
                      <c:pt idx="75">
                        <c:v>-133.726</c:v>
                      </c:pt>
                      <c:pt idx="76">
                        <c:v>-137.11099999999999</c:v>
                      </c:pt>
                      <c:pt idx="77">
                        <c:v>-132.58000000000001</c:v>
                      </c:pt>
                      <c:pt idx="78">
                        <c:v>-133.05699999999999</c:v>
                      </c:pt>
                      <c:pt idx="79">
                        <c:v>-132.90100000000001</c:v>
                      </c:pt>
                      <c:pt idx="80">
                        <c:v>-133.25299999999999</c:v>
                      </c:pt>
                      <c:pt idx="81">
                        <c:v>-133.12200000000001</c:v>
                      </c:pt>
                      <c:pt idx="82">
                        <c:v>-133.12700000000001</c:v>
                      </c:pt>
                      <c:pt idx="83">
                        <c:v>-136.89500000000001</c:v>
                      </c:pt>
                      <c:pt idx="84">
                        <c:v>-135.30199999999999</c:v>
                      </c:pt>
                      <c:pt idx="85">
                        <c:v>-135.06399999999999</c:v>
                      </c:pt>
                      <c:pt idx="86">
                        <c:v>-135.12799999999999</c:v>
                      </c:pt>
                      <c:pt idx="87">
                        <c:v>-134.08199999999999</c:v>
                      </c:pt>
                      <c:pt idx="88">
                        <c:v>-135.34</c:v>
                      </c:pt>
                      <c:pt idx="89">
                        <c:v>-134.364</c:v>
                      </c:pt>
                      <c:pt idx="90">
                        <c:v>-134.55500000000001</c:v>
                      </c:pt>
                      <c:pt idx="91">
                        <c:v>-134.005</c:v>
                      </c:pt>
                      <c:pt idx="92">
                        <c:v>-134.18100000000001</c:v>
                      </c:pt>
                      <c:pt idx="93">
                        <c:v>-133.941</c:v>
                      </c:pt>
                      <c:pt idx="94">
                        <c:v>-133.87700000000001</c:v>
                      </c:pt>
                      <c:pt idx="95">
                        <c:v>-134.31200000000001</c:v>
                      </c:pt>
                      <c:pt idx="96">
                        <c:v>-132.78899999999999</c:v>
                      </c:pt>
                      <c:pt idx="97">
                        <c:v>-133.727</c:v>
                      </c:pt>
                      <c:pt idx="98">
                        <c:v>-135.59800000000001</c:v>
                      </c:pt>
                      <c:pt idx="99">
                        <c:v>-133.40100000000001</c:v>
                      </c:pt>
                      <c:pt idx="100">
                        <c:v>-132.99199999999999</c:v>
                      </c:pt>
                      <c:pt idx="101">
                        <c:v>-129.739</c:v>
                      </c:pt>
                      <c:pt idx="102">
                        <c:v>-128.44399999999999</c:v>
                      </c:pt>
                      <c:pt idx="103">
                        <c:v>-130.66499999999999</c:v>
                      </c:pt>
                      <c:pt idx="104">
                        <c:v>-129.946</c:v>
                      </c:pt>
                      <c:pt idx="105">
                        <c:v>-129.215</c:v>
                      </c:pt>
                      <c:pt idx="106">
                        <c:v>-128.816</c:v>
                      </c:pt>
                      <c:pt idx="107">
                        <c:v>-128.98599999999999</c:v>
                      </c:pt>
                      <c:pt idx="108">
                        <c:v>-127.111</c:v>
                      </c:pt>
                      <c:pt idx="109">
                        <c:v>-127.89</c:v>
                      </c:pt>
                      <c:pt idx="110">
                        <c:v>-126.642</c:v>
                      </c:pt>
                      <c:pt idx="111">
                        <c:v>-126.25700000000001</c:v>
                      </c:pt>
                      <c:pt idx="112">
                        <c:v>-127.58799999999999</c:v>
                      </c:pt>
                      <c:pt idx="113">
                        <c:v>-126.7</c:v>
                      </c:pt>
                      <c:pt idx="114">
                        <c:v>-126.91500000000001</c:v>
                      </c:pt>
                      <c:pt idx="115">
                        <c:v>-126.57599999999999</c:v>
                      </c:pt>
                      <c:pt idx="116">
                        <c:v>-126.819</c:v>
                      </c:pt>
                      <c:pt idx="117">
                        <c:v>-126.59</c:v>
                      </c:pt>
                      <c:pt idx="118">
                        <c:v>-126.498</c:v>
                      </c:pt>
                      <c:pt idx="119">
                        <c:v>-126.877</c:v>
                      </c:pt>
                      <c:pt idx="120">
                        <c:v>-126.76</c:v>
                      </c:pt>
                      <c:pt idx="121">
                        <c:v>-127.133</c:v>
                      </c:pt>
                      <c:pt idx="122">
                        <c:v>-129.559</c:v>
                      </c:pt>
                      <c:pt idx="123">
                        <c:v>-125.634</c:v>
                      </c:pt>
                      <c:pt idx="124">
                        <c:v>-124.658</c:v>
                      </c:pt>
                      <c:pt idx="125">
                        <c:v>-124.316</c:v>
                      </c:pt>
                      <c:pt idx="126">
                        <c:v>-123.649</c:v>
                      </c:pt>
                      <c:pt idx="127">
                        <c:v>-123.629</c:v>
                      </c:pt>
                      <c:pt idx="128">
                        <c:v>-124.01900000000001</c:v>
                      </c:pt>
                      <c:pt idx="129">
                        <c:v>-123.866</c:v>
                      </c:pt>
                      <c:pt idx="130">
                        <c:v>-123.824</c:v>
                      </c:pt>
                      <c:pt idx="131">
                        <c:v>-124.245</c:v>
                      </c:pt>
                      <c:pt idx="132">
                        <c:v>-124.13500000000001</c:v>
                      </c:pt>
                      <c:pt idx="133">
                        <c:v>-124.54600000000001</c:v>
                      </c:pt>
                      <c:pt idx="134">
                        <c:v>-126.182</c:v>
                      </c:pt>
                      <c:pt idx="135">
                        <c:v>-124.42400000000001</c:v>
                      </c:pt>
                      <c:pt idx="136">
                        <c:v>-123.896</c:v>
                      </c:pt>
                      <c:pt idx="137">
                        <c:v>-121.878</c:v>
                      </c:pt>
                      <c:pt idx="138">
                        <c:v>-122.199</c:v>
                      </c:pt>
                      <c:pt idx="139">
                        <c:v>-121.741</c:v>
                      </c:pt>
                      <c:pt idx="140">
                        <c:v>-121.896</c:v>
                      </c:pt>
                      <c:pt idx="141">
                        <c:v>-121.59</c:v>
                      </c:pt>
                      <c:pt idx="142">
                        <c:v>-121.434</c:v>
                      </c:pt>
                      <c:pt idx="143">
                        <c:v>-121.765</c:v>
                      </c:pt>
                      <c:pt idx="144">
                        <c:v>-121.58199999999999</c:v>
                      </c:pt>
                      <c:pt idx="145">
                        <c:v>-120.57599999999999</c:v>
                      </c:pt>
                      <c:pt idx="146">
                        <c:v>-120.651</c:v>
                      </c:pt>
                      <c:pt idx="147">
                        <c:v>-120.708</c:v>
                      </c:pt>
                      <c:pt idx="148">
                        <c:v>-118.622</c:v>
                      </c:pt>
                      <c:pt idx="149">
                        <c:v>-118.273</c:v>
                      </c:pt>
                      <c:pt idx="150">
                        <c:v>-118.895</c:v>
                      </c:pt>
                      <c:pt idx="151">
                        <c:v>-118.845</c:v>
                      </c:pt>
                      <c:pt idx="152">
                        <c:v>-119.262</c:v>
                      </c:pt>
                      <c:pt idx="153">
                        <c:v>-119.15</c:v>
                      </c:pt>
                      <c:pt idx="154">
                        <c:v>-119.149</c:v>
                      </c:pt>
                      <c:pt idx="155">
                        <c:v>-119.61</c:v>
                      </c:pt>
                      <c:pt idx="156">
                        <c:v>-119.544</c:v>
                      </c:pt>
                      <c:pt idx="157">
                        <c:v>-119.994</c:v>
                      </c:pt>
                      <c:pt idx="158">
                        <c:v>-117.85599999999999</c:v>
                      </c:pt>
                      <c:pt idx="159">
                        <c:v>-118.4</c:v>
                      </c:pt>
                      <c:pt idx="160">
                        <c:v>-117.47499999999999</c:v>
                      </c:pt>
                      <c:pt idx="161">
                        <c:v>-116.404</c:v>
                      </c:pt>
                      <c:pt idx="162">
                        <c:v>-117.58499999999999</c:v>
                      </c:pt>
                      <c:pt idx="163">
                        <c:v>-117.887</c:v>
                      </c:pt>
                      <c:pt idx="164">
                        <c:v>-118.565</c:v>
                      </c:pt>
                      <c:pt idx="165">
                        <c:v>-118.66800000000001</c:v>
                      </c:pt>
                      <c:pt idx="166">
                        <c:v>-118.84699999999999</c:v>
                      </c:pt>
                      <c:pt idx="167">
                        <c:v>-119.46599999999999</c:v>
                      </c:pt>
                      <c:pt idx="168">
                        <c:v>-119.539</c:v>
                      </c:pt>
                      <c:pt idx="169">
                        <c:v>-119.251</c:v>
                      </c:pt>
                      <c:pt idx="170">
                        <c:v>-117.00700000000001</c:v>
                      </c:pt>
                      <c:pt idx="171">
                        <c:v>-117.39400000000001</c:v>
                      </c:pt>
                      <c:pt idx="172">
                        <c:v>-118.858</c:v>
                      </c:pt>
                      <c:pt idx="173">
                        <c:v>-117.081</c:v>
                      </c:pt>
                      <c:pt idx="174">
                        <c:v>-117.94799999999999</c:v>
                      </c:pt>
                      <c:pt idx="175">
                        <c:v>-118.089</c:v>
                      </c:pt>
                      <c:pt idx="176">
                        <c:v>-118.66800000000001</c:v>
                      </c:pt>
                      <c:pt idx="177">
                        <c:v>-118.70699999999999</c:v>
                      </c:pt>
                      <c:pt idx="178">
                        <c:v>-118.843</c:v>
                      </c:pt>
                      <c:pt idx="179">
                        <c:v>-119.43</c:v>
                      </c:pt>
                      <c:pt idx="180">
                        <c:v>-119.483</c:v>
                      </c:pt>
                      <c:pt idx="181">
                        <c:v>-120.045</c:v>
                      </c:pt>
                      <c:pt idx="182">
                        <c:v>-119.14400000000001</c:v>
                      </c:pt>
                      <c:pt idx="183">
                        <c:v>-119.654</c:v>
                      </c:pt>
                      <c:pt idx="184">
                        <c:v>-119.303</c:v>
                      </c:pt>
                      <c:pt idx="185">
                        <c:v>-118.038</c:v>
                      </c:pt>
                      <c:pt idx="186">
                        <c:v>-119.52200000000001</c:v>
                      </c:pt>
                      <c:pt idx="187">
                        <c:v>-119.797</c:v>
                      </c:pt>
                      <c:pt idx="188">
                        <c:v>-120.499</c:v>
                      </c:pt>
                      <c:pt idx="189">
                        <c:v>-120.651</c:v>
                      </c:pt>
                      <c:pt idx="190">
                        <c:v>-120.89</c:v>
                      </c:pt>
                      <c:pt idx="191">
                        <c:v>-121.56699999999999</c:v>
                      </c:pt>
                      <c:pt idx="192">
                        <c:v>-121.705</c:v>
                      </c:pt>
                      <c:pt idx="193">
                        <c:v>-122.34699999999999</c:v>
                      </c:pt>
                      <c:pt idx="194">
                        <c:v>-121.88800000000001</c:v>
                      </c:pt>
                      <c:pt idx="195">
                        <c:v>-120.681</c:v>
                      </c:pt>
                      <c:pt idx="196">
                        <c:v>-124.17400000000001</c:v>
                      </c:pt>
                      <c:pt idx="197">
                        <c:v>-121.63200000000001</c:v>
                      </c:pt>
                      <c:pt idx="198">
                        <c:v>-122.77500000000001</c:v>
                      </c:pt>
                      <c:pt idx="199">
                        <c:v>-121.77500000000001</c:v>
                      </c:pt>
                      <c:pt idx="200">
                        <c:v>-123.05500000000001</c:v>
                      </c:pt>
                      <c:pt idx="201">
                        <c:v>-123.504</c:v>
                      </c:pt>
                      <c:pt idx="202">
                        <c:v>-123.94</c:v>
                      </c:pt>
                      <c:pt idx="203">
                        <c:v>-124.783</c:v>
                      </c:pt>
                      <c:pt idx="204">
                        <c:v>-125.059</c:v>
                      </c:pt>
                      <c:pt idx="205">
                        <c:v>-123.038</c:v>
                      </c:pt>
                      <c:pt idx="206">
                        <c:v>-124.199</c:v>
                      </c:pt>
                      <c:pt idx="207">
                        <c:v>-123.387</c:v>
                      </c:pt>
                      <c:pt idx="208">
                        <c:v>-123.351</c:v>
                      </c:pt>
                      <c:pt idx="209">
                        <c:v>-121.627</c:v>
                      </c:pt>
                      <c:pt idx="210">
                        <c:v>-123.151</c:v>
                      </c:pt>
                      <c:pt idx="211">
                        <c:v>-123.646</c:v>
                      </c:pt>
                      <c:pt idx="212">
                        <c:v>-124.482</c:v>
                      </c:pt>
                      <c:pt idx="213">
                        <c:v>-124.73699999999999</c:v>
                      </c:pt>
                      <c:pt idx="214">
                        <c:v>-125.065</c:v>
                      </c:pt>
                      <c:pt idx="215">
                        <c:v>-125.82299999999999</c:v>
                      </c:pt>
                      <c:pt idx="216">
                        <c:v>-126.036</c:v>
                      </c:pt>
                      <c:pt idx="217">
                        <c:v>-126.51</c:v>
                      </c:pt>
                      <c:pt idx="218">
                        <c:v>-126.783</c:v>
                      </c:pt>
                      <c:pt idx="219">
                        <c:v>-127.048</c:v>
                      </c:pt>
                      <c:pt idx="220">
                        <c:v>-128.90899999999999</c:v>
                      </c:pt>
                      <c:pt idx="221">
                        <c:v>-126.751</c:v>
                      </c:pt>
                      <c:pt idx="222">
                        <c:v>-129.99299999999999</c:v>
                      </c:pt>
                      <c:pt idx="223">
                        <c:v>-129.41</c:v>
                      </c:pt>
                      <c:pt idx="224">
                        <c:v>-129.74799999999999</c:v>
                      </c:pt>
                      <c:pt idx="225">
                        <c:v>-129.72800000000001</c:v>
                      </c:pt>
                      <c:pt idx="226">
                        <c:v>-129.89599999999999</c:v>
                      </c:pt>
                      <c:pt idx="227">
                        <c:v>-130.56299999999999</c:v>
                      </c:pt>
                      <c:pt idx="228">
                        <c:v>-130.72300000000001</c:v>
                      </c:pt>
                      <c:pt idx="229">
                        <c:v>-128.61799999999999</c:v>
                      </c:pt>
                      <c:pt idx="230">
                        <c:v>-128.94499999999999</c:v>
                      </c:pt>
                      <c:pt idx="231">
                        <c:v>-126.846</c:v>
                      </c:pt>
                      <c:pt idx="232">
                        <c:v>-128.45699999999999</c:v>
                      </c:pt>
                      <c:pt idx="233">
                        <c:v>-125.694</c:v>
                      </c:pt>
                      <c:pt idx="234">
                        <c:v>-128.36600000000001</c:v>
                      </c:pt>
                      <c:pt idx="235">
                        <c:v>-127.69499999999999</c:v>
                      </c:pt>
                      <c:pt idx="236">
                        <c:v>-127.88800000000001</c:v>
                      </c:pt>
                      <c:pt idx="237">
                        <c:v>-127.718</c:v>
                      </c:pt>
                      <c:pt idx="238">
                        <c:v>-127.732</c:v>
                      </c:pt>
                      <c:pt idx="239">
                        <c:v>-128.23699999999999</c:v>
                      </c:pt>
                      <c:pt idx="240">
                        <c:v>-128.24100000000001</c:v>
                      </c:pt>
                      <c:pt idx="241">
                        <c:v>-128.32599999999999</c:v>
                      </c:pt>
                      <c:pt idx="242">
                        <c:v>-126.759</c:v>
                      </c:pt>
                      <c:pt idx="243">
                        <c:v>-125.682</c:v>
                      </c:pt>
                      <c:pt idx="244">
                        <c:v>-127.756</c:v>
                      </c:pt>
                      <c:pt idx="245">
                        <c:v>-127.816</c:v>
                      </c:pt>
                      <c:pt idx="246">
                        <c:v>-127.953</c:v>
                      </c:pt>
                      <c:pt idx="247">
                        <c:v>-128.20099999999999</c:v>
                      </c:pt>
                      <c:pt idx="248">
                        <c:v>-128.87200000000001</c:v>
                      </c:pt>
                      <c:pt idx="249">
                        <c:v>-129.00299999999999</c:v>
                      </c:pt>
                      <c:pt idx="250">
                        <c:v>-129.232</c:v>
                      </c:pt>
                      <c:pt idx="251">
                        <c:v>-129.90700000000001</c:v>
                      </c:pt>
                      <c:pt idx="252">
                        <c:v>-130.053</c:v>
                      </c:pt>
                      <c:pt idx="253">
                        <c:v>-130.06700000000001</c:v>
                      </c:pt>
                      <c:pt idx="254">
                        <c:v>-130.39400000000001</c:v>
                      </c:pt>
                      <c:pt idx="255">
                        <c:v>-128.732</c:v>
                      </c:pt>
                      <c:pt idx="256">
                        <c:v>-129.297</c:v>
                      </c:pt>
                      <c:pt idx="257">
                        <c:v>-128.262</c:v>
                      </c:pt>
                      <c:pt idx="258">
                        <c:v>-128.999</c:v>
                      </c:pt>
                      <c:pt idx="259">
                        <c:v>-129.114</c:v>
                      </c:pt>
                      <c:pt idx="260">
                        <c:v>-129.708</c:v>
                      </c:pt>
                      <c:pt idx="261">
                        <c:v>-129.78899999999999</c:v>
                      </c:pt>
                      <c:pt idx="262">
                        <c:v>-129.97999999999999</c:v>
                      </c:pt>
                      <c:pt idx="263">
                        <c:v>-130.624</c:v>
                      </c:pt>
                      <c:pt idx="264">
                        <c:v>-130.74700000000001</c:v>
                      </c:pt>
                      <c:pt idx="265">
                        <c:v>-131.691</c:v>
                      </c:pt>
                      <c:pt idx="266">
                        <c:v>-131.20599999999999</c:v>
                      </c:pt>
                      <c:pt idx="267">
                        <c:v>-130.31700000000001</c:v>
                      </c:pt>
                      <c:pt idx="268">
                        <c:v>-131.80799999999999</c:v>
                      </c:pt>
                      <c:pt idx="269">
                        <c:v>-131.41</c:v>
                      </c:pt>
                      <c:pt idx="270">
                        <c:v>-133.74799999999999</c:v>
                      </c:pt>
                      <c:pt idx="271">
                        <c:v>-132.286</c:v>
                      </c:pt>
                      <c:pt idx="272">
                        <c:v>-132.453</c:v>
                      </c:pt>
                      <c:pt idx="273">
                        <c:v>-132.274</c:v>
                      </c:pt>
                      <c:pt idx="274">
                        <c:v>-132.286</c:v>
                      </c:pt>
                      <c:pt idx="275">
                        <c:v>-132.79499999999999</c:v>
                      </c:pt>
                      <c:pt idx="276">
                        <c:v>-132.815</c:v>
                      </c:pt>
                      <c:pt idx="277">
                        <c:v>-134.37899999999999</c:v>
                      </c:pt>
                      <c:pt idx="278">
                        <c:v>-133.488</c:v>
                      </c:pt>
                      <c:pt idx="279">
                        <c:v>-133.30600000000001</c:v>
                      </c:pt>
                      <c:pt idx="280">
                        <c:v>-135.49299999999999</c:v>
                      </c:pt>
                      <c:pt idx="281">
                        <c:v>-134.477</c:v>
                      </c:pt>
                      <c:pt idx="282">
                        <c:v>-134.28800000000001</c:v>
                      </c:pt>
                      <c:pt idx="283">
                        <c:v>-133.97200000000001</c:v>
                      </c:pt>
                      <c:pt idx="284">
                        <c:v>-134.33799999999999</c:v>
                      </c:pt>
                      <c:pt idx="285">
                        <c:v>-134.25</c:v>
                      </c:pt>
                      <c:pt idx="286">
                        <c:v>-134.31</c:v>
                      </c:pt>
                      <c:pt idx="287">
                        <c:v>-134.84700000000001</c:v>
                      </c:pt>
                      <c:pt idx="288">
                        <c:v>-134.876</c:v>
                      </c:pt>
                      <c:pt idx="289">
                        <c:v>-135.41900000000001</c:v>
                      </c:pt>
                      <c:pt idx="290">
                        <c:v>-135.46600000000001</c:v>
                      </c:pt>
                      <c:pt idx="291">
                        <c:v>-134.25200000000001</c:v>
                      </c:pt>
                      <c:pt idx="292">
                        <c:v>-134.934</c:v>
                      </c:pt>
                      <c:pt idx="293">
                        <c:v>-134.73699999999999</c:v>
                      </c:pt>
                      <c:pt idx="294">
                        <c:v>-134.726</c:v>
                      </c:pt>
                      <c:pt idx="295">
                        <c:v>-135.55500000000001</c:v>
                      </c:pt>
                      <c:pt idx="296">
                        <c:v>-136.57900000000001</c:v>
                      </c:pt>
                      <c:pt idx="297">
                        <c:v>-136.946</c:v>
                      </c:pt>
                      <c:pt idx="298">
                        <c:v>-137.36099999999999</c:v>
                      </c:pt>
                      <c:pt idx="299">
                        <c:v>-138.20099999999999</c:v>
                      </c:pt>
                      <c:pt idx="300">
                        <c:v>-133.517</c:v>
                      </c:pt>
                      <c:pt idx="301">
                        <c:v>-136.05099999999999</c:v>
                      </c:pt>
                      <c:pt idx="302">
                        <c:v>-134.57</c:v>
                      </c:pt>
                      <c:pt idx="303">
                        <c:v>-132.91499999999999</c:v>
                      </c:pt>
                      <c:pt idx="304">
                        <c:v>-132.59899999999999</c:v>
                      </c:pt>
                      <c:pt idx="305">
                        <c:v>-131.19</c:v>
                      </c:pt>
                      <c:pt idx="306">
                        <c:v>-130.52699999999999</c:v>
                      </c:pt>
                      <c:pt idx="307">
                        <c:v>-131.178</c:v>
                      </c:pt>
                      <c:pt idx="308">
                        <c:v>-131.96899999999999</c:v>
                      </c:pt>
                      <c:pt idx="309">
                        <c:v>-132.11500000000001</c:v>
                      </c:pt>
                      <c:pt idx="310">
                        <c:v>-132.30799999999999</c:v>
                      </c:pt>
                      <c:pt idx="311">
                        <c:v>-132.91900000000001</c:v>
                      </c:pt>
                      <c:pt idx="312">
                        <c:v>-132.97800000000001</c:v>
                      </c:pt>
                      <c:pt idx="313">
                        <c:v>-133.53299999999999</c:v>
                      </c:pt>
                      <c:pt idx="314">
                        <c:v>-133.56700000000001</c:v>
                      </c:pt>
                      <c:pt idx="315">
                        <c:v>-130.52099999999999</c:v>
                      </c:pt>
                      <c:pt idx="316">
                        <c:v>-130.369</c:v>
                      </c:pt>
                      <c:pt idx="317">
                        <c:v>-131.12299999999999</c:v>
                      </c:pt>
                      <c:pt idx="318">
                        <c:v>-131.96100000000001</c:v>
                      </c:pt>
                      <c:pt idx="319">
                        <c:v>-132.14400000000001</c:v>
                      </c:pt>
                      <c:pt idx="320">
                        <c:v>-132.77000000000001</c:v>
                      </c:pt>
                      <c:pt idx="321">
                        <c:v>-132.85400000000001</c:v>
                      </c:pt>
                      <c:pt idx="322">
                        <c:v>-133.02699999999999</c:v>
                      </c:pt>
                      <c:pt idx="323">
                        <c:v>-133.64099999999999</c:v>
                      </c:pt>
                      <c:pt idx="324">
                        <c:v>-133.72200000000001</c:v>
                      </c:pt>
                      <c:pt idx="325">
                        <c:v>-134.30500000000001</c:v>
                      </c:pt>
                      <c:pt idx="326">
                        <c:v>-135.624</c:v>
                      </c:pt>
                      <c:pt idx="327">
                        <c:v>-134.203</c:v>
                      </c:pt>
                      <c:pt idx="328">
                        <c:v>-135.78</c:v>
                      </c:pt>
                      <c:pt idx="329">
                        <c:v>-133.101</c:v>
                      </c:pt>
                      <c:pt idx="330">
                        <c:v>-134.55000000000001</c:v>
                      </c:pt>
                      <c:pt idx="331">
                        <c:v>-134.577</c:v>
                      </c:pt>
                      <c:pt idx="332">
                        <c:v>-135.113</c:v>
                      </c:pt>
                      <c:pt idx="333">
                        <c:v>-135.149</c:v>
                      </c:pt>
                      <c:pt idx="334">
                        <c:v>-135.30600000000001</c:v>
                      </c:pt>
                      <c:pt idx="335">
                        <c:v>-135.92400000000001</c:v>
                      </c:pt>
                      <c:pt idx="336">
                        <c:v>-136.01400000000001</c:v>
                      </c:pt>
                      <c:pt idx="337">
                        <c:v>-136.86099999999999</c:v>
                      </c:pt>
                      <c:pt idx="338">
                        <c:v>-136.578</c:v>
                      </c:pt>
                      <c:pt idx="339">
                        <c:v>-135.666</c:v>
                      </c:pt>
                      <c:pt idx="340">
                        <c:v>-137.34899999999999</c:v>
                      </c:pt>
                      <c:pt idx="341">
                        <c:v>-138.29300000000001</c:v>
                      </c:pt>
                      <c:pt idx="342">
                        <c:v>-138.38399999999999</c:v>
                      </c:pt>
                      <c:pt idx="343">
                        <c:v>-138.22900000000001</c:v>
                      </c:pt>
                      <c:pt idx="344">
                        <c:v>-138.70699999999999</c:v>
                      </c:pt>
                      <c:pt idx="345">
                        <c:v>-138.72200000000001</c:v>
                      </c:pt>
                      <c:pt idx="346">
                        <c:v>-138.881</c:v>
                      </c:pt>
                      <c:pt idx="347">
                        <c:v>-139.51499999999999</c:v>
                      </c:pt>
                      <c:pt idx="348">
                        <c:v>-139.63</c:v>
                      </c:pt>
                      <c:pt idx="349">
                        <c:v>-138.61199999999999</c:v>
                      </c:pt>
                      <c:pt idx="350">
                        <c:v>-136.267</c:v>
                      </c:pt>
                      <c:pt idx="351">
                        <c:v>-136.697</c:v>
                      </c:pt>
                      <c:pt idx="352">
                        <c:v>-136.29300000000001</c:v>
                      </c:pt>
                      <c:pt idx="353">
                        <c:v>-134.68899999999999</c:v>
                      </c:pt>
                      <c:pt idx="354">
                        <c:v>-135.63300000000001</c:v>
                      </c:pt>
                      <c:pt idx="355">
                        <c:v>-135.82</c:v>
                      </c:pt>
                      <c:pt idx="356">
                        <c:v>-136.43100000000001</c:v>
                      </c:pt>
                      <c:pt idx="357">
                        <c:v>-136.495</c:v>
                      </c:pt>
                      <c:pt idx="358">
                        <c:v>-136.65299999999999</c:v>
                      </c:pt>
                      <c:pt idx="359">
                        <c:v>-137.25800000000001</c:v>
                      </c:pt>
                      <c:pt idx="360">
                        <c:v>-137.33000000000001</c:v>
                      </c:pt>
                      <c:pt idx="361">
                        <c:v>-137.90899999999999</c:v>
                      </c:pt>
                      <c:pt idx="362">
                        <c:v>-137.97800000000001</c:v>
                      </c:pt>
                      <c:pt idx="363">
                        <c:v>-138.15700000000001</c:v>
                      </c:pt>
                      <c:pt idx="364">
                        <c:v>-138.07599999999999</c:v>
                      </c:pt>
                      <c:pt idx="365">
                        <c:v>-136.41499999999999</c:v>
                      </c:pt>
                      <c:pt idx="366">
                        <c:v>-136.6</c:v>
                      </c:pt>
                      <c:pt idx="367">
                        <c:v>-136.99799999999999</c:v>
                      </c:pt>
                      <c:pt idx="368">
                        <c:v>-137.768</c:v>
                      </c:pt>
                      <c:pt idx="369">
                        <c:v>-137.87899999999999</c:v>
                      </c:pt>
                      <c:pt idx="370">
                        <c:v>-138.08500000000001</c:v>
                      </c:pt>
                      <c:pt idx="371">
                        <c:v>-139.755</c:v>
                      </c:pt>
                      <c:pt idx="372">
                        <c:v>-139.38</c:v>
                      </c:pt>
                      <c:pt idx="373">
                        <c:v>-138.709</c:v>
                      </c:pt>
                      <c:pt idx="374">
                        <c:v>-138.95500000000001</c:v>
                      </c:pt>
                      <c:pt idx="375">
                        <c:v>-136.47499999999999</c:v>
                      </c:pt>
                      <c:pt idx="376">
                        <c:v>-138.85400000000001</c:v>
                      </c:pt>
                      <c:pt idx="377">
                        <c:v>-136.97200000000001</c:v>
                      </c:pt>
                      <c:pt idx="378">
                        <c:v>-137.33199999999999</c:v>
                      </c:pt>
                      <c:pt idx="379">
                        <c:v>-138.154</c:v>
                      </c:pt>
                      <c:pt idx="380">
                        <c:v>-139.126</c:v>
                      </c:pt>
                      <c:pt idx="381">
                        <c:v>-139.446</c:v>
                      </c:pt>
                      <c:pt idx="382">
                        <c:v>-139.80799999999999</c:v>
                      </c:pt>
                      <c:pt idx="383">
                        <c:v>-140.583</c:v>
                      </c:pt>
                      <c:pt idx="384">
                        <c:v>-140.80099999999999</c:v>
                      </c:pt>
                      <c:pt idx="385">
                        <c:v>-141.11600000000001</c:v>
                      </c:pt>
                      <c:pt idx="386">
                        <c:v>-141.68100000000001</c:v>
                      </c:pt>
                      <c:pt idx="387">
                        <c:v>-142.06899999999999</c:v>
                      </c:pt>
                      <c:pt idx="388">
                        <c:v>-143.10900000000001</c:v>
                      </c:pt>
                      <c:pt idx="389">
                        <c:v>-142.047</c:v>
                      </c:pt>
                      <c:pt idx="390">
                        <c:v>-141.70699999999999</c:v>
                      </c:pt>
                      <c:pt idx="391">
                        <c:v>-141.69900000000001</c:v>
                      </c:pt>
                      <c:pt idx="392">
                        <c:v>-142.203</c:v>
                      </c:pt>
                      <c:pt idx="393">
                        <c:v>-142.21899999999999</c:v>
                      </c:pt>
                      <c:pt idx="394">
                        <c:v>-142.36699999999999</c:v>
                      </c:pt>
                      <c:pt idx="395">
                        <c:v>-142.983</c:v>
                      </c:pt>
                      <c:pt idx="396">
                        <c:v>-143.07900000000001</c:v>
                      </c:pt>
                      <c:pt idx="397">
                        <c:v>-140.81399999999999</c:v>
                      </c:pt>
                      <c:pt idx="398">
                        <c:v>-137.98699999999999</c:v>
                      </c:pt>
                      <c:pt idx="399">
                        <c:v>-138.44499999999999</c:v>
                      </c:pt>
                      <c:pt idx="400">
                        <c:v>-139.52099999999999</c:v>
                      </c:pt>
                      <c:pt idx="401">
                        <c:v>-139.983</c:v>
                      </c:pt>
                      <c:pt idx="402">
                        <c:v>-140.774</c:v>
                      </c:pt>
                      <c:pt idx="403">
                        <c:v>-140.97499999999999</c:v>
                      </c:pt>
                      <c:pt idx="404">
                        <c:v>-141.649</c:v>
                      </c:pt>
                      <c:pt idx="405">
                        <c:v>-141.785</c:v>
                      </c:pt>
                      <c:pt idx="406">
                        <c:v>-142.01900000000001</c:v>
                      </c:pt>
                      <c:pt idx="407">
                        <c:v>-142.70099999999999</c:v>
                      </c:pt>
                      <c:pt idx="408">
                        <c:v>-142.845</c:v>
                      </c:pt>
                      <c:pt idx="409">
                        <c:v>-139.63399999999999</c:v>
                      </c:pt>
                      <c:pt idx="410">
                        <c:v>-137.12200000000001</c:v>
                      </c:pt>
                      <c:pt idx="411">
                        <c:v>-136.38900000000001</c:v>
                      </c:pt>
                      <c:pt idx="412">
                        <c:v>-139.19499999999999</c:v>
                      </c:pt>
                      <c:pt idx="413">
                        <c:v>-135.06200000000001</c:v>
                      </c:pt>
                      <c:pt idx="414">
                        <c:v>-135.89099999999999</c:v>
                      </c:pt>
                      <c:pt idx="415">
                        <c:v>-137.18</c:v>
                      </c:pt>
                      <c:pt idx="416">
                        <c:v>-138.37700000000001</c:v>
                      </c:pt>
                      <c:pt idx="417">
                        <c:v>-138.81899999999999</c:v>
                      </c:pt>
                      <c:pt idx="418">
                        <c:v>-139.24799999999999</c:v>
                      </c:pt>
                      <c:pt idx="419">
                        <c:v>-140.06100000000001</c:v>
                      </c:pt>
                      <c:pt idx="420">
                        <c:v>-140.292</c:v>
                      </c:pt>
                      <c:pt idx="421">
                        <c:v>-139.91999999999999</c:v>
                      </c:pt>
                      <c:pt idx="422">
                        <c:v>-139.596</c:v>
                      </c:pt>
                      <c:pt idx="423">
                        <c:v>-138.14500000000001</c:v>
                      </c:pt>
                      <c:pt idx="424">
                        <c:v>-140.41999999999999</c:v>
                      </c:pt>
                      <c:pt idx="425">
                        <c:v>-139.86199999999999</c:v>
                      </c:pt>
                      <c:pt idx="426">
                        <c:v>-140.17599999999999</c:v>
                      </c:pt>
                      <c:pt idx="427">
                        <c:v>-140.072</c:v>
                      </c:pt>
                      <c:pt idx="428">
                        <c:v>-140.54599999999999</c:v>
                      </c:pt>
                      <c:pt idx="429">
                        <c:v>-140.535</c:v>
                      </c:pt>
                      <c:pt idx="430">
                        <c:v>-140.65799999999999</c:v>
                      </c:pt>
                      <c:pt idx="431">
                        <c:v>-141.25399999999999</c:v>
                      </c:pt>
                      <c:pt idx="432">
                        <c:v>-141.32300000000001</c:v>
                      </c:pt>
                      <c:pt idx="433">
                        <c:v>-141.91200000000001</c:v>
                      </c:pt>
                      <c:pt idx="434">
                        <c:v>-139.41900000000001</c:v>
                      </c:pt>
                      <c:pt idx="435">
                        <c:v>-136.273</c:v>
                      </c:pt>
                      <c:pt idx="436">
                        <c:v>-134.423</c:v>
                      </c:pt>
                      <c:pt idx="437">
                        <c:v>-135.57</c:v>
                      </c:pt>
                      <c:pt idx="438">
                        <c:v>-135.18799999999999</c:v>
                      </c:pt>
                      <c:pt idx="439">
                        <c:v>-135.47999999999999</c:v>
                      </c:pt>
                      <c:pt idx="440">
                        <c:v>-136.066</c:v>
                      </c:pt>
                      <c:pt idx="441">
                        <c:v>-136.06800000000001</c:v>
                      </c:pt>
                      <c:pt idx="442">
                        <c:v>-136.149</c:v>
                      </c:pt>
                      <c:pt idx="443">
                        <c:v>-136.66399999999999</c:v>
                      </c:pt>
                      <c:pt idx="444">
                        <c:v>-136.64500000000001</c:v>
                      </c:pt>
                      <c:pt idx="445">
                        <c:v>-140.55699999999999</c:v>
                      </c:pt>
                      <c:pt idx="446">
                        <c:v>-139.18100000000001</c:v>
                      </c:pt>
                      <c:pt idx="447">
                        <c:v>-138.292</c:v>
                      </c:pt>
                      <c:pt idx="448">
                        <c:v>-137.04400000000001</c:v>
                      </c:pt>
                      <c:pt idx="449">
                        <c:v>-134.18100000000001</c:v>
                      </c:pt>
                      <c:pt idx="450">
                        <c:v>-135.44300000000001</c:v>
                      </c:pt>
                      <c:pt idx="451">
                        <c:v>-135.70699999999999</c:v>
                      </c:pt>
                      <c:pt idx="452">
                        <c:v>-136.31700000000001</c:v>
                      </c:pt>
                      <c:pt idx="453">
                        <c:v>-136.35300000000001</c:v>
                      </c:pt>
                      <c:pt idx="454">
                        <c:v>-136.47</c:v>
                      </c:pt>
                      <c:pt idx="455">
                        <c:v>-137.02799999999999</c:v>
                      </c:pt>
                      <c:pt idx="456">
                        <c:v>-137.04599999999999</c:v>
                      </c:pt>
                      <c:pt idx="457">
                        <c:v>-137.40799999999999</c:v>
                      </c:pt>
                      <c:pt idx="458">
                        <c:v>-135.96600000000001</c:v>
                      </c:pt>
                      <c:pt idx="459">
                        <c:v>-133.82900000000001</c:v>
                      </c:pt>
                      <c:pt idx="460">
                        <c:v>-135.89400000000001</c:v>
                      </c:pt>
                      <c:pt idx="461">
                        <c:v>-134.41900000000001</c:v>
                      </c:pt>
                      <c:pt idx="462">
                        <c:v>-135.458</c:v>
                      </c:pt>
                      <c:pt idx="463">
                        <c:v>-135.679</c:v>
                      </c:pt>
                      <c:pt idx="464">
                        <c:v>-136.31</c:v>
                      </c:pt>
                      <c:pt idx="465">
                        <c:v>-136.37799999999999</c:v>
                      </c:pt>
                      <c:pt idx="466">
                        <c:v>-136.53399999999999</c:v>
                      </c:pt>
                      <c:pt idx="467">
                        <c:v>-137.13499999999999</c:v>
                      </c:pt>
                      <c:pt idx="468">
                        <c:v>-137.191</c:v>
                      </c:pt>
                      <c:pt idx="469">
                        <c:v>-137.75700000000001</c:v>
                      </c:pt>
                      <c:pt idx="470">
                        <c:v>-136.738</c:v>
                      </c:pt>
                      <c:pt idx="471">
                        <c:v>-136.52699999999999</c:v>
                      </c:pt>
                      <c:pt idx="472">
                        <c:v>-137.721</c:v>
                      </c:pt>
                      <c:pt idx="473">
                        <c:v>-137.26400000000001</c:v>
                      </c:pt>
                      <c:pt idx="474">
                        <c:v>-137.54</c:v>
                      </c:pt>
                      <c:pt idx="475">
                        <c:v>-137.38900000000001</c:v>
                      </c:pt>
                      <c:pt idx="476">
                        <c:v>-137.80099999999999</c:v>
                      </c:pt>
                      <c:pt idx="477">
                        <c:v>-137.727</c:v>
                      </c:pt>
                      <c:pt idx="478">
                        <c:v>-137.78399999999999</c:v>
                      </c:pt>
                      <c:pt idx="479">
                        <c:v>-138.30799999999999</c:v>
                      </c:pt>
                      <c:pt idx="480">
                        <c:v>-138.31100000000001</c:v>
                      </c:pt>
                      <c:pt idx="481">
                        <c:v>-138.08600000000001</c:v>
                      </c:pt>
                      <c:pt idx="482">
                        <c:v>-137.57900000000001</c:v>
                      </c:pt>
                      <c:pt idx="483">
                        <c:v>-136.28200000000001</c:v>
                      </c:pt>
                      <c:pt idx="484">
                        <c:v>-135.09399999999999</c:v>
                      </c:pt>
                      <c:pt idx="485">
                        <c:v>-133.32900000000001</c:v>
                      </c:pt>
                      <c:pt idx="486">
                        <c:v>-134.44399999999999</c:v>
                      </c:pt>
                      <c:pt idx="487">
                        <c:v>-134.66</c:v>
                      </c:pt>
                      <c:pt idx="488">
                        <c:v>-135.25299999999999</c:v>
                      </c:pt>
                      <c:pt idx="489">
                        <c:v>-135.27600000000001</c:v>
                      </c:pt>
                      <c:pt idx="490">
                        <c:v>-135.386</c:v>
                      </c:pt>
                      <c:pt idx="491">
                        <c:v>-135.93899999999999</c:v>
                      </c:pt>
                      <c:pt idx="492">
                        <c:v>-135.94900000000001</c:v>
                      </c:pt>
                      <c:pt idx="493">
                        <c:v>-134.345</c:v>
                      </c:pt>
                      <c:pt idx="494">
                        <c:v>-135.83000000000001</c:v>
                      </c:pt>
                      <c:pt idx="495">
                        <c:v>-134.33799999999999</c:v>
                      </c:pt>
                      <c:pt idx="496">
                        <c:v>-135.19200000000001</c:v>
                      </c:pt>
                      <c:pt idx="497">
                        <c:v>-133.548</c:v>
                      </c:pt>
                      <c:pt idx="498">
                        <c:v>-134.167</c:v>
                      </c:pt>
                      <c:pt idx="499">
                        <c:v>-134.137</c:v>
                      </c:pt>
                      <c:pt idx="500">
                        <c:v>-134.58799999999999</c:v>
                      </c:pt>
                      <c:pt idx="501">
                        <c:v>-134.52099999999999</c:v>
                      </c:pt>
                      <c:pt idx="502">
                        <c:v>-134.56700000000001</c:v>
                      </c:pt>
                      <c:pt idx="503">
                        <c:v>-135.071</c:v>
                      </c:pt>
                      <c:pt idx="504">
                        <c:v>-135.04499999999999</c:v>
                      </c:pt>
                      <c:pt idx="505">
                        <c:v>-135.53100000000001</c:v>
                      </c:pt>
                      <c:pt idx="506">
                        <c:v>-132.745</c:v>
                      </c:pt>
                      <c:pt idx="507">
                        <c:v>-133.64099999999999</c:v>
                      </c:pt>
                      <c:pt idx="508">
                        <c:v>-133.67500000000001</c:v>
                      </c:pt>
                      <c:pt idx="509">
                        <c:v>-131.06700000000001</c:v>
                      </c:pt>
                      <c:pt idx="510">
                        <c:v>-130.00899999999999</c:v>
                      </c:pt>
                      <c:pt idx="511">
                        <c:v>-131.215</c:v>
                      </c:pt>
                      <c:pt idx="512">
                        <c:v>-132.26900000000001</c:v>
                      </c:pt>
                      <c:pt idx="513">
                        <c:v>-132.56299999999999</c:v>
                      </c:pt>
                      <c:pt idx="514">
                        <c:v>-132.852</c:v>
                      </c:pt>
                      <c:pt idx="515">
                        <c:v>-133.53299999999999</c:v>
                      </c:pt>
                      <c:pt idx="516">
                        <c:v>-133.643</c:v>
                      </c:pt>
                      <c:pt idx="517">
                        <c:v>-134.24100000000001</c:v>
                      </c:pt>
                      <c:pt idx="518">
                        <c:v>-134.30699999999999</c:v>
                      </c:pt>
                      <c:pt idx="519">
                        <c:v>-134.40600000000001</c:v>
                      </c:pt>
                      <c:pt idx="520">
                        <c:v>-134.33699999999999</c:v>
                      </c:pt>
                      <c:pt idx="521">
                        <c:v>-131.273</c:v>
                      </c:pt>
                      <c:pt idx="522">
                        <c:v>-132.26499999999999</c:v>
                      </c:pt>
                      <c:pt idx="523">
                        <c:v>-132.90100000000001</c:v>
                      </c:pt>
                      <c:pt idx="524">
                        <c:v>-133.73400000000001</c:v>
                      </c:pt>
                      <c:pt idx="525">
                        <c:v>-133.935</c:v>
                      </c:pt>
                      <c:pt idx="526">
                        <c:v>-134.18600000000001</c:v>
                      </c:pt>
                      <c:pt idx="527">
                        <c:v>-140.78800000000001</c:v>
                      </c:pt>
                      <c:pt idx="528">
                        <c:v>-138.21600000000001</c:v>
                      </c:pt>
                      <c:pt idx="529">
                        <c:v>-137.584</c:v>
                      </c:pt>
                      <c:pt idx="530">
                        <c:v>-136.96199999999999</c:v>
                      </c:pt>
                      <c:pt idx="531">
                        <c:v>-134.32599999999999</c:v>
                      </c:pt>
                      <c:pt idx="532">
                        <c:v>-135.958</c:v>
                      </c:pt>
                      <c:pt idx="533">
                        <c:v>-135.14699999999999</c:v>
                      </c:pt>
                      <c:pt idx="534">
                        <c:v>-135.57300000000001</c:v>
                      </c:pt>
                      <c:pt idx="535">
                        <c:v>-132.893</c:v>
                      </c:pt>
                      <c:pt idx="536">
                        <c:v>-134.18899999999999</c:v>
                      </c:pt>
                      <c:pt idx="537">
                        <c:v>-134.52199999999999</c:v>
                      </c:pt>
                      <c:pt idx="538">
                        <c:v>-135.01599999999999</c:v>
                      </c:pt>
                      <c:pt idx="539">
                        <c:v>-135.536</c:v>
                      </c:pt>
                      <c:pt idx="540">
                        <c:v>-135.57</c:v>
                      </c:pt>
                      <c:pt idx="541">
                        <c:v>-136.126</c:v>
                      </c:pt>
                      <c:pt idx="542">
                        <c:v>-134.22999999999999</c:v>
                      </c:pt>
                      <c:pt idx="543">
                        <c:v>-132.91300000000001</c:v>
                      </c:pt>
                      <c:pt idx="544">
                        <c:v>-132.398</c:v>
                      </c:pt>
                      <c:pt idx="545">
                        <c:v>-129.26300000000001</c:v>
                      </c:pt>
                      <c:pt idx="546">
                        <c:v>-129.482</c:v>
                      </c:pt>
                      <c:pt idx="547">
                        <c:v>-129.267</c:v>
                      </c:pt>
                      <c:pt idx="548">
                        <c:v>-129.53299999999999</c:v>
                      </c:pt>
                      <c:pt idx="549">
                        <c:v>-129.298</c:v>
                      </c:pt>
                      <c:pt idx="550">
                        <c:v>-129.18799999999999</c:v>
                      </c:pt>
                      <c:pt idx="551">
                        <c:v>-134.18199999999999</c:v>
                      </c:pt>
                      <c:pt idx="552">
                        <c:v>-132.19999999999999</c:v>
                      </c:pt>
                      <c:pt idx="553">
                        <c:v>-130.94999999999999</c:v>
                      </c:pt>
                      <c:pt idx="554">
                        <c:v>-128.34299999999999</c:v>
                      </c:pt>
                      <c:pt idx="555">
                        <c:v>-128.06700000000001</c:v>
                      </c:pt>
                      <c:pt idx="556">
                        <c:v>-128.29</c:v>
                      </c:pt>
                      <c:pt idx="557">
                        <c:v>-126.285</c:v>
                      </c:pt>
                      <c:pt idx="558">
                        <c:v>-126.46599999999999</c:v>
                      </c:pt>
                      <c:pt idx="559">
                        <c:v>-126.10299999999999</c:v>
                      </c:pt>
                      <c:pt idx="560">
                        <c:v>-126.277</c:v>
                      </c:pt>
                      <c:pt idx="561">
                        <c:v>-125.967</c:v>
                      </c:pt>
                      <c:pt idx="562">
                        <c:v>-125.794</c:v>
                      </c:pt>
                      <c:pt idx="563">
                        <c:v>-126.099</c:v>
                      </c:pt>
                    </c:numCache>
                  </c:numRef>
                </c:yVal>
                <c:smooth val="0"/>
                <c:extLst xmlns:c15="http://schemas.microsoft.com/office/drawing/2012/chart">
                  <c:ext xmlns:c16="http://schemas.microsoft.com/office/drawing/2014/chart" uri="{C3380CC4-5D6E-409C-BE32-E72D297353CC}">
                    <c16:uniqueId val="{00000006-EF10-4F8F-AD16-1CA04DBC5524}"/>
                  </c:ext>
                </c:extLst>
              </c15:ser>
            </c15:filteredScatterSeries>
            <c15:filteredScatterSeries>
              <c15:ser>
                <c:idx val="6"/>
                <c:order val="6"/>
                <c:tx>
                  <c:v>5-year</c:v>
                </c:tx>
                <c:spPr>
                  <a:ln w="19050" cap="rnd">
                    <a:solidFill>
                      <a:schemeClr val="accent1">
                        <a:lumMod val="6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'02N20W08F01'!$V$35:$V$598</c15:sqref>
                        </c15:formulaRef>
                      </c:ext>
                    </c:extLst>
                    <c:numCache>
                      <c:formatCode>m/d/yyyy</c:formatCode>
                      <c:ptCount val="564"/>
                      <c:pt idx="0">
                        <c:v>44865</c:v>
                      </c:pt>
                      <c:pt idx="1">
                        <c:v>44895</c:v>
                      </c:pt>
                      <c:pt idx="2">
                        <c:v>44926</c:v>
                      </c:pt>
                      <c:pt idx="3">
                        <c:v>44957</c:v>
                      </c:pt>
                      <c:pt idx="4">
                        <c:v>44985</c:v>
                      </c:pt>
                      <c:pt idx="5">
                        <c:v>45016</c:v>
                      </c:pt>
                      <c:pt idx="6">
                        <c:v>45046</c:v>
                      </c:pt>
                      <c:pt idx="7">
                        <c:v>45077</c:v>
                      </c:pt>
                      <c:pt idx="8">
                        <c:v>45107</c:v>
                      </c:pt>
                      <c:pt idx="9">
                        <c:v>45138</c:v>
                      </c:pt>
                      <c:pt idx="10">
                        <c:v>45169</c:v>
                      </c:pt>
                      <c:pt idx="11">
                        <c:v>45199</c:v>
                      </c:pt>
                      <c:pt idx="12">
                        <c:v>45230</c:v>
                      </c:pt>
                      <c:pt idx="13">
                        <c:v>45260</c:v>
                      </c:pt>
                      <c:pt idx="14">
                        <c:v>45291</c:v>
                      </c:pt>
                      <c:pt idx="15">
                        <c:v>45322</c:v>
                      </c:pt>
                      <c:pt idx="16">
                        <c:v>45351</c:v>
                      </c:pt>
                      <c:pt idx="17">
                        <c:v>45382</c:v>
                      </c:pt>
                      <c:pt idx="18">
                        <c:v>45412</c:v>
                      </c:pt>
                      <c:pt idx="19">
                        <c:v>45443</c:v>
                      </c:pt>
                      <c:pt idx="20">
                        <c:v>45473</c:v>
                      </c:pt>
                      <c:pt idx="21">
                        <c:v>45504</c:v>
                      </c:pt>
                      <c:pt idx="22">
                        <c:v>45535</c:v>
                      </c:pt>
                      <c:pt idx="23">
                        <c:v>45565</c:v>
                      </c:pt>
                      <c:pt idx="24">
                        <c:v>45596</c:v>
                      </c:pt>
                      <c:pt idx="25">
                        <c:v>45626</c:v>
                      </c:pt>
                      <c:pt idx="26">
                        <c:v>45657</c:v>
                      </c:pt>
                      <c:pt idx="27">
                        <c:v>45688</c:v>
                      </c:pt>
                      <c:pt idx="28">
                        <c:v>45716</c:v>
                      </c:pt>
                      <c:pt idx="29">
                        <c:v>45747</c:v>
                      </c:pt>
                      <c:pt idx="30">
                        <c:v>45777</c:v>
                      </c:pt>
                      <c:pt idx="31">
                        <c:v>45808</c:v>
                      </c:pt>
                      <c:pt idx="32">
                        <c:v>45838</c:v>
                      </c:pt>
                      <c:pt idx="33">
                        <c:v>45869</c:v>
                      </c:pt>
                      <c:pt idx="34">
                        <c:v>45900</c:v>
                      </c:pt>
                      <c:pt idx="35">
                        <c:v>45930</c:v>
                      </c:pt>
                      <c:pt idx="36">
                        <c:v>45961</c:v>
                      </c:pt>
                      <c:pt idx="37">
                        <c:v>45991</c:v>
                      </c:pt>
                      <c:pt idx="38">
                        <c:v>46022</c:v>
                      </c:pt>
                      <c:pt idx="39">
                        <c:v>46053</c:v>
                      </c:pt>
                      <c:pt idx="40">
                        <c:v>46081</c:v>
                      </c:pt>
                      <c:pt idx="41">
                        <c:v>46112</c:v>
                      </c:pt>
                      <c:pt idx="42">
                        <c:v>46142</c:v>
                      </c:pt>
                      <c:pt idx="43">
                        <c:v>46173</c:v>
                      </c:pt>
                      <c:pt idx="44">
                        <c:v>46203</c:v>
                      </c:pt>
                      <c:pt idx="45">
                        <c:v>46234</c:v>
                      </c:pt>
                      <c:pt idx="46">
                        <c:v>46265</c:v>
                      </c:pt>
                      <c:pt idx="47">
                        <c:v>46295</c:v>
                      </c:pt>
                      <c:pt idx="48">
                        <c:v>46326</c:v>
                      </c:pt>
                      <c:pt idx="49">
                        <c:v>46356</c:v>
                      </c:pt>
                      <c:pt idx="50">
                        <c:v>46387</c:v>
                      </c:pt>
                      <c:pt idx="51">
                        <c:v>46418</c:v>
                      </c:pt>
                      <c:pt idx="52">
                        <c:v>46446</c:v>
                      </c:pt>
                      <c:pt idx="53">
                        <c:v>46477</c:v>
                      </c:pt>
                      <c:pt idx="54">
                        <c:v>46507</c:v>
                      </c:pt>
                      <c:pt idx="55">
                        <c:v>46538</c:v>
                      </c:pt>
                      <c:pt idx="56">
                        <c:v>46568</c:v>
                      </c:pt>
                      <c:pt idx="57">
                        <c:v>46599</c:v>
                      </c:pt>
                      <c:pt idx="58">
                        <c:v>46630</c:v>
                      </c:pt>
                      <c:pt idx="59">
                        <c:v>46660</c:v>
                      </c:pt>
                      <c:pt idx="60">
                        <c:v>46691</c:v>
                      </c:pt>
                      <c:pt idx="61">
                        <c:v>46721</c:v>
                      </c:pt>
                      <c:pt idx="62">
                        <c:v>46752</c:v>
                      </c:pt>
                      <c:pt idx="63">
                        <c:v>46783</c:v>
                      </c:pt>
                      <c:pt idx="64">
                        <c:v>46812</c:v>
                      </c:pt>
                      <c:pt idx="65">
                        <c:v>46843</c:v>
                      </c:pt>
                      <c:pt idx="66">
                        <c:v>46873</c:v>
                      </c:pt>
                      <c:pt idx="67">
                        <c:v>46904</c:v>
                      </c:pt>
                      <c:pt idx="68">
                        <c:v>46934</c:v>
                      </c:pt>
                      <c:pt idx="69">
                        <c:v>46965</c:v>
                      </c:pt>
                      <c:pt idx="70">
                        <c:v>46996</c:v>
                      </c:pt>
                      <c:pt idx="71">
                        <c:v>47026</c:v>
                      </c:pt>
                      <c:pt idx="72">
                        <c:v>47057</c:v>
                      </c:pt>
                      <c:pt idx="73">
                        <c:v>47087</c:v>
                      </c:pt>
                      <c:pt idx="74">
                        <c:v>47118</c:v>
                      </c:pt>
                      <c:pt idx="75">
                        <c:v>47149</c:v>
                      </c:pt>
                      <c:pt idx="76">
                        <c:v>47177</c:v>
                      </c:pt>
                      <c:pt idx="77">
                        <c:v>47208</c:v>
                      </c:pt>
                      <c:pt idx="78">
                        <c:v>47238</c:v>
                      </c:pt>
                      <c:pt idx="79">
                        <c:v>47269</c:v>
                      </c:pt>
                      <c:pt idx="80">
                        <c:v>47299</c:v>
                      </c:pt>
                      <c:pt idx="81">
                        <c:v>47330</c:v>
                      </c:pt>
                      <c:pt idx="82">
                        <c:v>47361</c:v>
                      </c:pt>
                      <c:pt idx="83">
                        <c:v>47391</c:v>
                      </c:pt>
                      <c:pt idx="84">
                        <c:v>47422</c:v>
                      </c:pt>
                      <c:pt idx="85">
                        <c:v>47452</c:v>
                      </c:pt>
                      <c:pt idx="86">
                        <c:v>47483</c:v>
                      </c:pt>
                      <c:pt idx="87">
                        <c:v>47514</c:v>
                      </c:pt>
                      <c:pt idx="88">
                        <c:v>47542</c:v>
                      </c:pt>
                      <c:pt idx="89">
                        <c:v>47573</c:v>
                      </c:pt>
                      <c:pt idx="90">
                        <c:v>47603</c:v>
                      </c:pt>
                      <c:pt idx="91">
                        <c:v>47634</c:v>
                      </c:pt>
                      <c:pt idx="92">
                        <c:v>47664</c:v>
                      </c:pt>
                      <c:pt idx="93">
                        <c:v>47695</c:v>
                      </c:pt>
                      <c:pt idx="94">
                        <c:v>47726</c:v>
                      </c:pt>
                      <c:pt idx="95">
                        <c:v>47756</c:v>
                      </c:pt>
                      <c:pt idx="96">
                        <c:v>47787</c:v>
                      </c:pt>
                      <c:pt idx="97">
                        <c:v>47817</c:v>
                      </c:pt>
                      <c:pt idx="98">
                        <c:v>47848</c:v>
                      </c:pt>
                      <c:pt idx="99">
                        <c:v>47879</c:v>
                      </c:pt>
                      <c:pt idx="100">
                        <c:v>47907</c:v>
                      </c:pt>
                      <c:pt idx="101">
                        <c:v>47938</c:v>
                      </c:pt>
                      <c:pt idx="102">
                        <c:v>47968</c:v>
                      </c:pt>
                      <c:pt idx="103">
                        <c:v>47999</c:v>
                      </c:pt>
                      <c:pt idx="104">
                        <c:v>48029</c:v>
                      </c:pt>
                      <c:pt idx="105">
                        <c:v>48060</c:v>
                      </c:pt>
                      <c:pt idx="106">
                        <c:v>48091</c:v>
                      </c:pt>
                      <c:pt idx="107">
                        <c:v>48121</c:v>
                      </c:pt>
                      <c:pt idx="108">
                        <c:v>48152</c:v>
                      </c:pt>
                      <c:pt idx="109">
                        <c:v>48182</c:v>
                      </c:pt>
                      <c:pt idx="110">
                        <c:v>48213</c:v>
                      </c:pt>
                      <c:pt idx="111">
                        <c:v>48244</c:v>
                      </c:pt>
                      <c:pt idx="112">
                        <c:v>48273</c:v>
                      </c:pt>
                      <c:pt idx="113">
                        <c:v>48304</c:v>
                      </c:pt>
                      <c:pt idx="114">
                        <c:v>48334</c:v>
                      </c:pt>
                      <c:pt idx="115">
                        <c:v>48365</c:v>
                      </c:pt>
                      <c:pt idx="116">
                        <c:v>48395</c:v>
                      </c:pt>
                      <c:pt idx="117">
                        <c:v>48426</c:v>
                      </c:pt>
                      <c:pt idx="118">
                        <c:v>48457</c:v>
                      </c:pt>
                      <c:pt idx="119">
                        <c:v>48487</c:v>
                      </c:pt>
                      <c:pt idx="120">
                        <c:v>48518</c:v>
                      </c:pt>
                      <c:pt idx="121">
                        <c:v>48548</c:v>
                      </c:pt>
                      <c:pt idx="122">
                        <c:v>48579</c:v>
                      </c:pt>
                      <c:pt idx="123">
                        <c:v>48610</c:v>
                      </c:pt>
                      <c:pt idx="124">
                        <c:v>48638</c:v>
                      </c:pt>
                      <c:pt idx="125">
                        <c:v>48669</c:v>
                      </c:pt>
                      <c:pt idx="126">
                        <c:v>48699</c:v>
                      </c:pt>
                      <c:pt idx="127">
                        <c:v>48730</c:v>
                      </c:pt>
                      <c:pt idx="128">
                        <c:v>48760</c:v>
                      </c:pt>
                      <c:pt idx="129">
                        <c:v>48791</c:v>
                      </c:pt>
                      <c:pt idx="130">
                        <c:v>48822</c:v>
                      </c:pt>
                      <c:pt idx="131">
                        <c:v>48852</c:v>
                      </c:pt>
                      <c:pt idx="132">
                        <c:v>48883</c:v>
                      </c:pt>
                      <c:pt idx="133">
                        <c:v>48913</c:v>
                      </c:pt>
                      <c:pt idx="134">
                        <c:v>48944</c:v>
                      </c:pt>
                      <c:pt idx="135">
                        <c:v>48975</c:v>
                      </c:pt>
                      <c:pt idx="136">
                        <c:v>49003</c:v>
                      </c:pt>
                      <c:pt idx="137">
                        <c:v>49034</c:v>
                      </c:pt>
                      <c:pt idx="138">
                        <c:v>49064</c:v>
                      </c:pt>
                      <c:pt idx="139">
                        <c:v>49095</c:v>
                      </c:pt>
                      <c:pt idx="140">
                        <c:v>49125</c:v>
                      </c:pt>
                      <c:pt idx="141">
                        <c:v>49156</c:v>
                      </c:pt>
                      <c:pt idx="142">
                        <c:v>49187</c:v>
                      </c:pt>
                      <c:pt idx="143">
                        <c:v>49217</c:v>
                      </c:pt>
                      <c:pt idx="144">
                        <c:v>49248</c:v>
                      </c:pt>
                      <c:pt idx="145">
                        <c:v>49278</c:v>
                      </c:pt>
                      <c:pt idx="146">
                        <c:v>49309</c:v>
                      </c:pt>
                      <c:pt idx="147">
                        <c:v>49340</c:v>
                      </c:pt>
                      <c:pt idx="148">
                        <c:v>49368</c:v>
                      </c:pt>
                      <c:pt idx="149">
                        <c:v>49399</c:v>
                      </c:pt>
                      <c:pt idx="150">
                        <c:v>49429</c:v>
                      </c:pt>
                      <c:pt idx="151">
                        <c:v>49460</c:v>
                      </c:pt>
                      <c:pt idx="152">
                        <c:v>49490</c:v>
                      </c:pt>
                      <c:pt idx="153">
                        <c:v>49521</c:v>
                      </c:pt>
                      <c:pt idx="154">
                        <c:v>49552</c:v>
                      </c:pt>
                      <c:pt idx="155">
                        <c:v>49582</c:v>
                      </c:pt>
                      <c:pt idx="156">
                        <c:v>49613</c:v>
                      </c:pt>
                      <c:pt idx="157">
                        <c:v>49643</c:v>
                      </c:pt>
                      <c:pt idx="158">
                        <c:v>49674</c:v>
                      </c:pt>
                      <c:pt idx="159">
                        <c:v>49705</c:v>
                      </c:pt>
                      <c:pt idx="160">
                        <c:v>49734</c:v>
                      </c:pt>
                      <c:pt idx="161">
                        <c:v>49765</c:v>
                      </c:pt>
                      <c:pt idx="162">
                        <c:v>49795</c:v>
                      </c:pt>
                      <c:pt idx="163">
                        <c:v>49826</c:v>
                      </c:pt>
                      <c:pt idx="164">
                        <c:v>49856</c:v>
                      </c:pt>
                      <c:pt idx="165">
                        <c:v>49887</c:v>
                      </c:pt>
                      <c:pt idx="166">
                        <c:v>49918</c:v>
                      </c:pt>
                      <c:pt idx="167">
                        <c:v>49948</c:v>
                      </c:pt>
                      <c:pt idx="168">
                        <c:v>49979</c:v>
                      </c:pt>
                      <c:pt idx="169">
                        <c:v>50009</c:v>
                      </c:pt>
                      <c:pt idx="170">
                        <c:v>50040</c:v>
                      </c:pt>
                      <c:pt idx="171">
                        <c:v>50071</c:v>
                      </c:pt>
                      <c:pt idx="172">
                        <c:v>50099</c:v>
                      </c:pt>
                      <c:pt idx="173">
                        <c:v>50130</c:v>
                      </c:pt>
                      <c:pt idx="174">
                        <c:v>50160</c:v>
                      </c:pt>
                      <c:pt idx="175">
                        <c:v>50191</c:v>
                      </c:pt>
                      <c:pt idx="176">
                        <c:v>50221</c:v>
                      </c:pt>
                      <c:pt idx="177">
                        <c:v>50252</c:v>
                      </c:pt>
                      <c:pt idx="178">
                        <c:v>50283</c:v>
                      </c:pt>
                      <c:pt idx="179">
                        <c:v>50313</c:v>
                      </c:pt>
                      <c:pt idx="180">
                        <c:v>50344</c:v>
                      </c:pt>
                      <c:pt idx="181">
                        <c:v>50374</c:v>
                      </c:pt>
                      <c:pt idx="182">
                        <c:v>50405</c:v>
                      </c:pt>
                      <c:pt idx="183">
                        <c:v>50436</c:v>
                      </c:pt>
                      <c:pt idx="184">
                        <c:v>50464</c:v>
                      </c:pt>
                      <c:pt idx="185">
                        <c:v>50495</c:v>
                      </c:pt>
                      <c:pt idx="186">
                        <c:v>50525</c:v>
                      </c:pt>
                      <c:pt idx="187">
                        <c:v>50556</c:v>
                      </c:pt>
                      <c:pt idx="188">
                        <c:v>50586</c:v>
                      </c:pt>
                      <c:pt idx="189">
                        <c:v>50617</c:v>
                      </c:pt>
                      <c:pt idx="190">
                        <c:v>50648</c:v>
                      </c:pt>
                      <c:pt idx="191">
                        <c:v>50678</c:v>
                      </c:pt>
                      <c:pt idx="192">
                        <c:v>50709</c:v>
                      </c:pt>
                      <c:pt idx="193">
                        <c:v>50739</c:v>
                      </c:pt>
                      <c:pt idx="194">
                        <c:v>50770</c:v>
                      </c:pt>
                      <c:pt idx="195">
                        <c:v>50801</c:v>
                      </c:pt>
                      <c:pt idx="196">
                        <c:v>50829</c:v>
                      </c:pt>
                      <c:pt idx="197">
                        <c:v>50860</c:v>
                      </c:pt>
                      <c:pt idx="198">
                        <c:v>50890</c:v>
                      </c:pt>
                      <c:pt idx="199">
                        <c:v>50921</c:v>
                      </c:pt>
                      <c:pt idx="200">
                        <c:v>50951</c:v>
                      </c:pt>
                      <c:pt idx="201">
                        <c:v>50982</c:v>
                      </c:pt>
                      <c:pt idx="202">
                        <c:v>51013</c:v>
                      </c:pt>
                      <c:pt idx="203">
                        <c:v>51043</c:v>
                      </c:pt>
                      <c:pt idx="204">
                        <c:v>51074</c:v>
                      </c:pt>
                      <c:pt idx="205">
                        <c:v>51104</c:v>
                      </c:pt>
                      <c:pt idx="206">
                        <c:v>51135</c:v>
                      </c:pt>
                      <c:pt idx="207">
                        <c:v>51166</c:v>
                      </c:pt>
                      <c:pt idx="208">
                        <c:v>51195</c:v>
                      </c:pt>
                      <c:pt idx="209">
                        <c:v>51226</c:v>
                      </c:pt>
                      <c:pt idx="210">
                        <c:v>51256</c:v>
                      </c:pt>
                      <c:pt idx="211">
                        <c:v>51287</c:v>
                      </c:pt>
                      <c:pt idx="212">
                        <c:v>51317</c:v>
                      </c:pt>
                      <c:pt idx="213">
                        <c:v>51348</c:v>
                      </c:pt>
                      <c:pt idx="214">
                        <c:v>51379</c:v>
                      </c:pt>
                      <c:pt idx="215">
                        <c:v>51409</c:v>
                      </c:pt>
                      <c:pt idx="216">
                        <c:v>51440</c:v>
                      </c:pt>
                      <c:pt idx="217">
                        <c:v>51470</c:v>
                      </c:pt>
                      <c:pt idx="218">
                        <c:v>51501</c:v>
                      </c:pt>
                      <c:pt idx="219">
                        <c:v>51532</c:v>
                      </c:pt>
                      <c:pt idx="220">
                        <c:v>51560</c:v>
                      </c:pt>
                      <c:pt idx="221">
                        <c:v>51591</c:v>
                      </c:pt>
                      <c:pt idx="222">
                        <c:v>51621</c:v>
                      </c:pt>
                      <c:pt idx="223">
                        <c:v>51652</c:v>
                      </c:pt>
                      <c:pt idx="224">
                        <c:v>51682</c:v>
                      </c:pt>
                      <c:pt idx="225">
                        <c:v>51713</c:v>
                      </c:pt>
                      <c:pt idx="226">
                        <c:v>51744</c:v>
                      </c:pt>
                      <c:pt idx="227">
                        <c:v>51774</c:v>
                      </c:pt>
                      <c:pt idx="228">
                        <c:v>51805</c:v>
                      </c:pt>
                      <c:pt idx="229">
                        <c:v>51835</c:v>
                      </c:pt>
                      <c:pt idx="230">
                        <c:v>51866</c:v>
                      </c:pt>
                      <c:pt idx="231">
                        <c:v>51897</c:v>
                      </c:pt>
                      <c:pt idx="232">
                        <c:v>51925</c:v>
                      </c:pt>
                      <c:pt idx="233">
                        <c:v>51956</c:v>
                      </c:pt>
                      <c:pt idx="234">
                        <c:v>51986</c:v>
                      </c:pt>
                      <c:pt idx="235">
                        <c:v>52017</c:v>
                      </c:pt>
                      <c:pt idx="236">
                        <c:v>52047</c:v>
                      </c:pt>
                      <c:pt idx="237">
                        <c:v>52078</c:v>
                      </c:pt>
                      <c:pt idx="238">
                        <c:v>52109</c:v>
                      </c:pt>
                      <c:pt idx="239">
                        <c:v>52139</c:v>
                      </c:pt>
                      <c:pt idx="240">
                        <c:v>52170</c:v>
                      </c:pt>
                      <c:pt idx="241">
                        <c:v>52200</c:v>
                      </c:pt>
                      <c:pt idx="242">
                        <c:v>52231</c:v>
                      </c:pt>
                      <c:pt idx="243">
                        <c:v>52262</c:v>
                      </c:pt>
                      <c:pt idx="244">
                        <c:v>52290</c:v>
                      </c:pt>
                      <c:pt idx="245">
                        <c:v>52321</c:v>
                      </c:pt>
                      <c:pt idx="246">
                        <c:v>52351</c:v>
                      </c:pt>
                      <c:pt idx="247">
                        <c:v>52382</c:v>
                      </c:pt>
                      <c:pt idx="248">
                        <c:v>52412</c:v>
                      </c:pt>
                      <c:pt idx="249">
                        <c:v>52443</c:v>
                      </c:pt>
                      <c:pt idx="250">
                        <c:v>52474</c:v>
                      </c:pt>
                      <c:pt idx="251">
                        <c:v>52504</c:v>
                      </c:pt>
                      <c:pt idx="252">
                        <c:v>52535</c:v>
                      </c:pt>
                      <c:pt idx="253">
                        <c:v>52565</c:v>
                      </c:pt>
                      <c:pt idx="254">
                        <c:v>52596</c:v>
                      </c:pt>
                      <c:pt idx="255">
                        <c:v>52627</c:v>
                      </c:pt>
                      <c:pt idx="256">
                        <c:v>52656</c:v>
                      </c:pt>
                      <c:pt idx="257">
                        <c:v>52687</c:v>
                      </c:pt>
                      <c:pt idx="258">
                        <c:v>52717</c:v>
                      </c:pt>
                      <c:pt idx="259">
                        <c:v>52748</c:v>
                      </c:pt>
                      <c:pt idx="260">
                        <c:v>52778</c:v>
                      </c:pt>
                      <c:pt idx="261">
                        <c:v>52809</c:v>
                      </c:pt>
                      <c:pt idx="262">
                        <c:v>52840</c:v>
                      </c:pt>
                      <c:pt idx="263">
                        <c:v>52870</c:v>
                      </c:pt>
                      <c:pt idx="264">
                        <c:v>52901</c:v>
                      </c:pt>
                      <c:pt idx="265">
                        <c:v>52931</c:v>
                      </c:pt>
                      <c:pt idx="266">
                        <c:v>52962</c:v>
                      </c:pt>
                      <c:pt idx="267">
                        <c:v>52993</c:v>
                      </c:pt>
                      <c:pt idx="268">
                        <c:v>53021</c:v>
                      </c:pt>
                      <c:pt idx="269">
                        <c:v>53052</c:v>
                      </c:pt>
                      <c:pt idx="270">
                        <c:v>53082</c:v>
                      </c:pt>
                      <c:pt idx="271">
                        <c:v>53113</c:v>
                      </c:pt>
                      <c:pt idx="272">
                        <c:v>53143</c:v>
                      </c:pt>
                      <c:pt idx="273">
                        <c:v>53174</c:v>
                      </c:pt>
                      <c:pt idx="274">
                        <c:v>53205</c:v>
                      </c:pt>
                      <c:pt idx="275">
                        <c:v>53235</c:v>
                      </c:pt>
                      <c:pt idx="276">
                        <c:v>53266</c:v>
                      </c:pt>
                      <c:pt idx="277">
                        <c:v>53296</c:v>
                      </c:pt>
                      <c:pt idx="278">
                        <c:v>53327</c:v>
                      </c:pt>
                      <c:pt idx="279">
                        <c:v>53358</c:v>
                      </c:pt>
                      <c:pt idx="280">
                        <c:v>53386</c:v>
                      </c:pt>
                      <c:pt idx="281">
                        <c:v>53417</c:v>
                      </c:pt>
                      <c:pt idx="282">
                        <c:v>53447</c:v>
                      </c:pt>
                      <c:pt idx="283">
                        <c:v>53478</c:v>
                      </c:pt>
                      <c:pt idx="284">
                        <c:v>53508</c:v>
                      </c:pt>
                      <c:pt idx="285">
                        <c:v>53539</c:v>
                      </c:pt>
                      <c:pt idx="286">
                        <c:v>53570</c:v>
                      </c:pt>
                      <c:pt idx="287">
                        <c:v>53600</c:v>
                      </c:pt>
                      <c:pt idx="288">
                        <c:v>53631</c:v>
                      </c:pt>
                      <c:pt idx="289">
                        <c:v>53661</c:v>
                      </c:pt>
                      <c:pt idx="290">
                        <c:v>53692</c:v>
                      </c:pt>
                      <c:pt idx="291">
                        <c:v>53723</c:v>
                      </c:pt>
                      <c:pt idx="292">
                        <c:v>53751</c:v>
                      </c:pt>
                      <c:pt idx="293">
                        <c:v>53782</c:v>
                      </c:pt>
                      <c:pt idx="294">
                        <c:v>53812</c:v>
                      </c:pt>
                      <c:pt idx="295">
                        <c:v>53843</c:v>
                      </c:pt>
                      <c:pt idx="296">
                        <c:v>53873</c:v>
                      </c:pt>
                      <c:pt idx="297">
                        <c:v>53904</c:v>
                      </c:pt>
                      <c:pt idx="298">
                        <c:v>53935</c:v>
                      </c:pt>
                      <c:pt idx="299">
                        <c:v>53965</c:v>
                      </c:pt>
                      <c:pt idx="300">
                        <c:v>53996</c:v>
                      </c:pt>
                      <c:pt idx="301">
                        <c:v>54026</c:v>
                      </c:pt>
                      <c:pt idx="302">
                        <c:v>54057</c:v>
                      </c:pt>
                      <c:pt idx="303">
                        <c:v>54088</c:v>
                      </c:pt>
                      <c:pt idx="304">
                        <c:v>54117</c:v>
                      </c:pt>
                      <c:pt idx="305">
                        <c:v>54148</c:v>
                      </c:pt>
                      <c:pt idx="306">
                        <c:v>54178</c:v>
                      </c:pt>
                      <c:pt idx="307">
                        <c:v>54209</c:v>
                      </c:pt>
                      <c:pt idx="308">
                        <c:v>54239</c:v>
                      </c:pt>
                      <c:pt idx="309">
                        <c:v>54270</c:v>
                      </c:pt>
                      <c:pt idx="310">
                        <c:v>54301</c:v>
                      </c:pt>
                      <c:pt idx="311">
                        <c:v>54331</c:v>
                      </c:pt>
                      <c:pt idx="312">
                        <c:v>54362</c:v>
                      </c:pt>
                      <c:pt idx="313">
                        <c:v>54392</c:v>
                      </c:pt>
                      <c:pt idx="314">
                        <c:v>54423</c:v>
                      </c:pt>
                      <c:pt idx="315">
                        <c:v>54454</c:v>
                      </c:pt>
                      <c:pt idx="316">
                        <c:v>54482</c:v>
                      </c:pt>
                      <c:pt idx="317">
                        <c:v>54513</c:v>
                      </c:pt>
                      <c:pt idx="318">
                        <c:v>54543</c:v>
                      </c:pt>
                      <c:pt idx="319">
                        <c:v>54574</c:v>
                      </c:pt>
                      <c:pt idx="320">
                        <c:v>54604</c:v>
                      </c:pt>
                      <c:pt idx="321">
                        <c:v>54635</c:v>
                      </c:pt>
                      <c:pt idx="322">
                        <c:v>54666</c:v>
                      </c:pt>
                      <c:pt idx="323">
                        <c:v>54696</c:v>
                      </c:pt>
                      <c:pt idx="324">
                        <c:v>54727</c:v>
                      </c:pt>
                      <c:pt idx="325">
                        <c:v>54757</c:v>
                      </c:pt>
                      <c:pt idx="326">
                        <c:v>54788</c:v>
                      </c:pt>
                      <c:pt idx="327">
                        <c:v>54819</c:v>
                      </c:pt>
                      <c:pt idx="328">
                        <c:v>54847</c:v>
                      </c:pt>
                      <c:pt idx="329">
                        <c:v>54878</c:v>
                      </c:pt>
                      <c:pt idx="330">
                        <c:v>54908</c:v>
                      </c:pt>
                      <c:pt idx="331">
                        <c:v>54939</c:v>
                      </c:pt>
                      <c:pt idx="332">
                        <c:v>54969</c:v>
                      </c:pt>
                      <c:pt idx="333">
                        <c:v>55000</c:v>
                      </c:pt>
                      <c:pt idx="334">
                        <c:v>55031</c:v>
                      </c:pt>
                      <c:pt idx="335">
                        <c:v>55061</c:v>
                      </c:pt>
                      <c:pt idx="336">
                        <c:v>55092</c:v>
                      </c:pt>
                      <c:pt idx="337">
                        <c:v>55122</c:v>
                      </c:pt>
                      <c:pt idx="338">
                        <c:v>55153</c:v>
                      </c:pt>
                      <c:pt idx="339">
                        <c:v>55184</c:v>
                      </c:pt>
                      <c:pt idx="340">
                        <c:v>55212</c:v>
                      </c:pt>
                      <c:pt idx="341">
                        <c:v>55243</c:v>
                      </c:pt>
                      <c:pt idx="342">
                        <c:v>55273</c:v>
                      </c:pt>
                      <c:pt idx="343">
                        <c:v>55304</c:v>
                      </c:pt>
                      <c:pt idx="344">
                        <c:v>55334</c:v>
                      </c:pt>
                      <c:pt idx="345">
                        <c:v>55365</c:v>
                      </c:pt>
                      <c:pt idx="346">
                        <c:v>55396</c:v>
                      </c:pt>
                      <c:pt idx="347">
                        <c:v>55426</c:v>
                      </c:pt>
                      <c:pt idx="348">
                        <c:v>55457</c:v>
                      </c:pt>
                      <c:pt idx="349">
                        <c:v>55487</c:v>
                      </c:pt>
                      <c:pt idx="350">
                        <c:v>55518</c:v>
                      </c:pt>
                      <c:pt idx="351">
                        <c:v>55549</c:v>
                      </c:pt>
                      <c:pt idx="352">
                        <c:v>55578</c:v>
                      </c:pt>
                      <c:pt idx="353">
                        <c:v>55609</c:v>
                      </c:pt>
                      <c:pt idx="354">
                        <c:v>55639</c:v>
                      </c:pt>
                      <c:pt idx="355">
                        <c:v>55670</c:v>
                      </c:pt>
                      <c:pt idx="356">
                        <c:v>55700</c:v>
                      </c:pt>
                      <c:pt idx="357">
                        <c:v>55731</c:v>
                      </c:pt>
                      <c:pt idx="358">
                        <c:v>55762</c:v>
                      </c:pt>
                      <c:pt idx="359">
                        <c:v>55792</c:v>
                      </c:pt>
                      <c:pt idx="360">
                        <c:v>55823</c:v>
                      </c:pt>
                      <c:pt idx="361">
                        <c:v>55853</c:v>
                      </c:pt>
                      <c:pt idx="362">
                        <c:v>55884</c:v>
                      </c:pt>
                      <c:pt idx="363">
                        <c:v>55915</c:v>
                      </c:pt>
                      <c:pt idx="364">
                        <c:v>55943</c:v>
                      </c:pt>
                      <c:pt idx="365">
                        <c:v>55974</c:v>
                      </c:pt>
                      <c:pt idx="366">
                        <c:v>56004</c:v>
                      </c:pt>
                      <c:pt idx="367">
                        <c:v>56035</c:v>
                      </c:pt>
                      <c:pt idx="368">
                        <c:v>56065</c:v>
                      </c:pt>
                      <c:pt idx="369">
                        <c:v>56096</c:v>
                      </c:pt>
                      <c:pt idx="370">
                        <c:v>56127</c:v>
                      </c:pt>
                      <c:pt idx="371">
                        <c:v>56157</c:v>
                      </c:pt>
                      <c:pt idx="372">
                        <c:v>56188</c:v>
                      </c:pt>
                      <c:pt idx="373">
                        <c:v>56218</c:v>
                      </c:pt>
                      <c:pt idx="374">
                        <c:v>56249</c:v>
                      </c:pt>
                      <c:pt idx="375">
                        <c:v>56280</c:v>
                      </c:pt>
                      <c:pt idx="376">
                        <c:v>56308</c:v>
                      </c:pt>
                      <c:pt idx="377">
                        <c:v>56339</c:v>
                      </c:pt>
                      <c:pt idx="378">
                        <c:v>56369</c:v>
                      </c:pt>
                      <c:pt idx="379">
                        <c:v>56400</c:v>
                      </c:pt>
                      <c:pt idx="380">
                        <c:v>56430</c:v>
                      </c:pt>
                      <c:pt idx="381">
                        <c:v>56461</c:v>
                      </c:pt>
                      <c:pt idx="382">
                        <c:v>56492</c:v>
                      </c:pt>
                      <c:pt idx="383">
                        <c:v>56522</c:v>
                      </c:pt>
                      <c:pt idx="384">
                        <c:v>56553</c:v>
                      </c:pt>
                      <c:pt idx="385">
                        <c:v>56583</c:v>
                      </c:pt>
                      <c:pt idx="386">
                        <c:v>56614</c:v>
                      </c:pt>
                      <c:pt idx="387">
                        <c:v>56645</c:v>
                      </c:pt>
                      <c:pt idx="388">
                        <c:v>56673</c:v>
                      </c:pt>
                      <c:pt idx="389">
                        <c:v>56704</c:v>
                      </c:pt>
                      <c:pt idx="390">
                        <c:v>56734</c:v>
                      </c:pt>
                      <c:pt idx="391">
                        <c:v>56765</c:v>
                      </c:pt>
                      <c:pt idx="392">
                        <c:v>56795</c:v>
                      </c:pt>
                      <c:pt idx="393">
                        <c:v>56826</c:v>
                      </c:pt>
                      <c:pt idx="394">
                        <c:v>56857</c:v>
                      </c:pt>
                      <c:pt idx="395">
                        <c:v>56887</c:v>
                      </c:pt>
                      <c:pt idx="396">
                        <c:v>56918</c:v>
                      </c:pt>
                      <c:pt idx="397">
                        <c:v>56948</c:v>
                      </c:pt>
                      <c:pt idx="398">
                        <c:v>56979</c:v>
                      </c:pt>
                      <c:pt idx="399">
                        <c:v>57010</c:v>
                      </c:pt>
                      <c:pt idx="400">
                        <c:v>57039</c:v>
                      </c:pt>
                      <c:pt idx="401">
                        <c:v>57070</c:v>
                      </c:pt>
                      <c:pt idx="402">
                        <c:v>57100</c:v>
                      </c:pt>
                      <c:pt idx="403">
                        <c:v>57131</c:v>
                      </c:pt>
                      <c:pt idx="404">
                        <c:v>57161</c:v>
                      </c:pt>
                      <c:pt idx="405">
                        <c:v>57192</c:v>
                      </c:pt>
                      <c:pt idx="406">
                        <c:v>57223</c:v>
                      </c:pt>
                      <c:pt idx="407">
                        <c:v>57253</c:v>
                      </c:pt>
                      <c:pt idx="408">
                        <c:v>57284</c:v>
                      </c:pt>
                      <c:pt idx="409">
                        <c:v>57314</c:v>
                      </c:pt>
                      <c:pt idx="410">
                        <c:v>57345</c:v>
                      </c:pt>
                      <c:pt idx="411">
                        <c:v>57376</c:v>
                      </c:pt>
                      <c:pt idx="412">
                        <c:v>57404</c:v>
                      </c:pt>
                      <c:pt idx="413">
                        <c:v>57435</c:v>
                      </c:pt>
                      <c:pt idx="414">
                        <c:v>57465</c:v>
                      </c:pt>
                      <c:pt idx="415">
                        <c:v>57496</c:v>
                      </c:pt>
                      <c:pt idx="416">
                        <c:v>57526</c:v>
                      </c:pt>
                      <c:pt idx="417">
                        <c:v>57557</c:v>
                      </c:pt>
                      <c:pt idx="418">
                        <c:v>57588</c:v>
                      </c:pt>
                      <c:pt idx="419">
                        <c:v>57618</c:v>
                      </c:pt>
                      <c:pt idx="420">
                        <c:v>57649</c:v>
                      </c:pt>
                      <c:pt idx="421">
                        <c:v>57679</c:v>
                      </c:pt>
                      <c:pt idx="422">
                        <c:v>57710</c:v>
                      </c:pt>
                      <c:pt idx="423">
                        <c:v>57741</c:v>
                      </c:pt>
                      <c:pt idx="424">
                        <c:v>57769</c:v>
                      </c:pt>
                      <c:pt idx="425">
                        <c:v>57800</c:v>
                      </c:pt>
                      <c:pt idx="426">
                        <c:v>57830</c:v>
                      </c:pt>
                      <c:pt idx="427">
                        <c:v>57861</c:v>
                      </c:pt>
                      <c:pt idx="428">
                        <c:v>57891</c:v>
                      </c:pt>
                      <c:pt idx="429">
                        <c:v>57922</c:v>
                      </c:pt>
                      <c:pt idx="430">
                        <c:v>57953</c:v>
                      </c:pt>
                      <c:pt idx="431">
                        <c:v>57983</c:v>
                      </c:pt>
                      <c:pt idx="432">
                        <c:v>58014</c:v>
                      </c:pt>
                      <c:pt idx="433">
                        <c:v>58044</c:v>
                      </c:pt>
                      <c:pt idx="434">
                        <c:v>58075</c:v>
                      </c:pt>
                      <c:pt idx="435">
                        <c:v>58106</c:v>
                      </c:pt>
                      <c:pt idx="436">
                        <c:v>58134</c:v>
                      </c:pt>
                      <c:pt idx="437">
                        <c:v>58165</c:v>
                      </c:pt>
                      <c:pt idx="438">
                        <c:v>58195</c:v>
                      </c:pt>
                      <c:pt idx="439">
                        <c:v>58226</c:v>
                      </c:pt>
                      <c:pt idx="440">
                        <c:v>58256</c:v>
                      </c:pt>
                      <c:pt idx="441">
                        <c:v>58287</c:v>
                      </c:pt>
                      <c:pt idx="442">
                        <c:v>58318</c:v>
                      </c:pt>
                      <c:pt idx="443">
                        <c:v>58348</c:v>
                      </c:pt>
                      <c:pt idx="444">
                        <c:v>58379</c:v>
                      </c:pt>
                      <c:pt idx="445">
                        <c:v>58409</c:v>
                      </c:pt>
                      <c:pt idx="446">
                        <c:v>58440</c:v>
                      </c:pt>
                      <c:pt idx="447">
                        <c:v>58471</c:v>
                      </c:pt>
                      <c:pt idx="448">
                        <c:v>58500</c:v>
                      </c:pt>
                      <c:pt idx="449">
                        <c:v>58531</c:v>
                      </c:pt>
                      <c:pt idx="450">
                        <c:v>58561</c:v>
                      </c:pt>
                      <c:pt idx="451">
                        <c:v>58592</c:v>
                      </c:pt>
                      <c:pt idx="452">
                        <c:v>58622</c:v>
                      </c:pt>
                      <c:pt idx="453">
                        <c:v>58653</c:v>
                      </c:pt>
                      <c:pt idx="454">
                        <c:v>58684</c:v>
                      </c:pt>
                      <c:pt idx="455">
                        <c:v>58714</c:v>
                      </c:pt>
                      <c:pt idx="456">
                        <c:v>58745</c:v>
                      </c:pt>
                      <c:pt idx="457">
                        <c:v>58775</c:v>
                      </c:pt>
                      <c:pt idx="458">
                        <c:v>58806</c:v>
                      </c:pt>
                      <c:pt idx="459">
                        <c:v>58837</c:v>
                      </c:pt>
                      <c:pt idx="460">
                        <c:v>58865</c:v>
                      </c:pt>
                      <c:pt idx="461">
                        <c:v>58896</c:v>
                      </c:pt>
                      <c:pt idx="462">
                        <c:v>58926</c:v>
                      </c:pt>
                      <c:pt idx="463">
                        <c:v>58957</c:v>
                      </c:pt>
                      <c:pt idx="464">
                        <c:v>58987</c:v>
                      </c:pt>
                      <c:pt idx="465">
                        <c:v>59018</c:v>
                      </c:pt>
                      <c:pt idx="466">
                        <c:v>59049</c:v>
                      </c:pt>
                      <c:pt idx="467">
                        <c:v>59079</c:v>
                      </c:pt>
                      <c:pt idx="468">
                        <c:v>59110</c:v>
                      </c:pt>
                      <c:pt idx="469">
                        <c:v>59140</c:v>
                      </c:pt>
                      <c:pt idx="470">
                        <c:v>59171</c:v>
                      </c:pt>
                      <c:pt idx="471">
                        <c:v>59202</c:v>
                      </c:pt>
                      <c:pt idx="472">
                        <c:v>59230</c:v>
                      </c:pt>
                      <c:pt idx="473">
                        <c:v>59261</c:v>
                      </c:pt>
                      <c:pt idx="474">
                        <c:v>59291</c:v>
                      </c:pt>
                      <c:pt idx="475">
                        <c:v>59322</c:v>
                      </c:pt>
                      <c:pt idx="476">
                        <c:v>59352</c:v>
                      </c:pt>
                      <c:pt idx="477">
                        <c:v>59383</c:v>
                      </c:pt>
                      <c:pt idx="478">
                        <c:v>59414</c:v>
                      </c:pt>
                      <c:pt idx="479">
                        <c:v>59444</c:v>
                      </c:pt>
                      <c:pt idx="480">
                        <c:v>59475</c:v>
                      </c:pt>
                      <c:pt idx="481">
                        <c:v>59505</c:v>
                      </c:pt>
                      <c:pt idx="482">
                        <c:v>59536</c:v>
                      </c:pt>
                      <c:pt idx="483">
                        <c:v>59567</c:v>
                      </c:pt>
                      <c:pt idx="484">
                        <c:v>59595</c:v>
                      </c:pt>
                      <c:pt idx="485">
                        <c:v>59626</c:v>
                      </c:pt>
                      <c:pt idx="486">
                        <c:v>59656</c:v>
                      </c:pt>
                      <c:pt idx="487">
                        <c:v>59687</c:v>
                      </c:pt>
                      <c:pt idx="488">
                        <c:v>59717</c:v>
                      </c:pt>
                      <c:pt idx="489">
                        <c:v>59748</c:v>
                      </c:pt>
                      <c:pt idx="490">
                        <c:v>59779</c:v>
                      </c:pt>
                      <c:pt idx="491">
                        <c:v>59809</c:v>
                      </c:pt>
                      <c:pt idx="492">
                        <c:v>59840</c:v>
                      </c:pt>
                      <c:pt idx="493">
                        <c:v>59870</c:v>
                      </c:pt>
                      <c:pt idx="494">
                        <c:v>59901</c:v>
                      </c:pt>
                      <c:pt idx="495">
                        <c:v>59932</c:v>
                      </c:pt>
                      <c:pt idx="496">
                        <c:v>59961</c:v>
                      </c:pt>
                      <c:pt idx="497">
                        <c:v>59992</c:v>
                      </c:pt>
                      <c:pt idx="498">
                        <c:v>60022</c:v>
                      </c:pt>
                      <c:pt idx="499">
                        <c:v>60053</c:v>
                      </c:pt>
                      <c:pt idx="500">
                        <c:v>60083</c:v>
                      </c:pt>
                      <c:pt idx="501">
                        <c:v>60114</c:v>
                      </c:pt>
                      <c:pt idx="502">
                        <c:v>60145</c:v>
                      </c:pt>
                      <c:pt idx="503">
                        <c:v>60175</c:v>
                      </c:pt>
                      <c:pt idx="504">
                        <c:v>60206</c:v>
                      </c:pt>
                      <c:pt idx="505">
                        <c:v>60236</c:v>
                      </c:pt>
                      <c:pt idx="506">
                        <c:v>60267</c:v>
                      </c:pt>
                      <c:pt idx="507">
                        <c:v>60298</c:v>
                      </c:pt>
                      <c:pt idx="508">
                        <c:v>60326</c:v>
                      </c:pt>
                      <c:pt idx="509">
                        <c:v>60357</c:v>
                      </c:pt>
                      <c:pt idx="510">
                        <c:v>60387</c:v>
                      </c:pt>
                      <c:pt idx="511">
                        <c:v>60418</c:v>
                      </c:pt>
                      <c:pt idx="512">
                        <c:v>60448</c:v>
                      </c:pt>
                      <c:pt idx="513">
                        <c:v>60479</c:v>
                      </c:pt>
                      <c:pt idx="514">
                        <c:v>60510</c:v>
                      </c:pt>
                      <c:pt idx="515">
                        <c:v>60540</c:v>
                      </c:pt>
                      <c:pt idx="516">
                        <c:v>60571</c:v>
                      </c:pt>
                      <c:pt idx="517">
                        <c:v>60601</c:v>
                      </c:pt>
                      <c:pt idx="518">
                        <c:v>60632</c:v>
                      </c:pt>
                      <c:pt idx="519">
                        <c:v>60663</c:v>
                      </c:pt>
                      <c:pt idx="520">
                        <c:v>60691</c:v>
                      </c:pt>
                      <c:pt idx="521">
                        <c:v>60722</c:v>
                      </c:pt>
                      <c:pt idx="522">
                        <c:v>60752</c:v>
                      </c:pt>
                      <c:pt idx="523">
                        <c:v>60783</c:v>
                      </c:pt>
                      <c:pt idx="524">
                        <c:v>60813</c:v>
                      </c:pt>
                      <c:pt idx="525">
                        <c:v>60844</c:v>
                      </c:pt>
                      <c:pt idx="526">
                        <c:v>60875</c:v>
                      </c:pt>
                      <c:pt idx="527">
                        <c:v>60905</c:v>
                      </c:pt>
                      <c:pt idx="528">
                        <c:v>60936</c:v>
                      </c:pt>
                      <c:pt idx="529">
                        <c:v>60966</c:v>
                      </c:pt>
                      <c:pt idx="530">
                        <c:v>60997</c:v>
                      </c:pt>
                      <c:pt idx="531">
                        <c:v>61028</c:v>
                      </c:pt>
                      <c:pt idx="532">
                        <c:v>61056</c:v>
                      </c:pt>
                      <c:pt idx="533">
                        <c:v>61087</c:v>
                      </c:pt>
                      <c:pt idx="534">
                        <c:v>61117</c:v>
                      </c:pt>
                      <c:pt idx="535">
                        <c:v>61148</c:v>
                      </c:pt>
                      <c:pt idx="536">
                        <c:v>61178</c:v>
                      </c:pt>
                      <c:pt idx="537">
                        <c:v>61209</c:v>
                      </c:pt>
                      <c:pt idx="538">
                        <c:v>61240</c:v>
                      </c:pt>
                      <c:pt idx="539">
                        <c:v>61270</c:v>
                      </c:pt>
                      <c:pt idx="540">
                        <c:v>61301</c:v>
                      </c:pt>
                      <c:pt idx="541">
                        <c:v>61331</c:v>
                      </c:pt>
                      <c:pt idx="542">
                        <c:v>61362</c:v>
                      </c:pt>
                      <c:pt idx="543">
                        <c:v>61393</c:v>
                      </c:pt>
                      <c:pt idx="544">
                        <c:v>61422</c:v>
                      </c:pt>
                      <c:pt idx="545">
                        <c:v>61453</c:v>
                      </c:pt>
                      <c:pt idx="546">
                        <c:v>61483</c:v>
                      </c:pt>
                      <c:pt idx="547">
                        <c:v>61514</c:v>
                      </c:pt>
                      <c:pt idx="548">
                        <c:v>61544</c:v>
                      </c:pt>
                      <c:pt idx="549">
                        <c:v>61575</c:v>
                      </c:pt>
                      <c:pt idx="550">
                        <c:v>61606</c:v>
                      </c:pt>
                      <c:pt idx="551">
                        <c:v>61636</c:v>
                      </c:pt>
                      <c:pt idx="552">
                        <c:v>61667</c:v>
                      </c:pt>
                      <c:pt idx="553">
                        <c:v>61697</c:v>
                      </c:pt>
                      <c:pt idx="554">
                        <c:v>61728</c:v>
                      </c:pt>
                      <c:pt idx="555">
                        <c:v>61759</c:v>
                      </c:pt>
                      <c:pt idx="556">
                        <c:v>61787</c:v>
                      </c:pt>
                      <c:pt idx="557">
                        <c:v>61818</c:v>
                      </c:pt>
                      <c:pt idx="558">
                        <c:v>61848</c:v>
                      </c:pt>
                      <c:pt idx="559">
                        <c:v>61879</c:v>
                      </c:pt>
                      <c:pt idx="560">
                        <c:v>61909</c:v>
                      </c:pt>
                      <c:pt idx="561">
                        <c:v>61940</c:v>
                      </c:pt>
                      <c:pt idx="562">
                        <c:v>61971</c:v>
                      </c:pt>
                      <c:pt idx="563">
                        <c:v>62001</c:v>
                      </c:pt>
                    </c:numCache>
                  </c:numRef>
                </c:xVal>
                <c:yVal>
                  <c:numRef>
                    <c:extLst xmlns:c15="http://schemas.microsoft.com/office/drawing/2012/chart">
                      <c:ext xmlns:c15="http://schemas.microsoft.com/office/drawing/2012/chart" uri="{02D57815-91ED-43cb-92C2-25804820EDAC}">
                        <c15:formulaRef>
                          <c15:sqref>'02N20W08F01'!$X$35:$X$598</c15:sqref>
                        </c15:formulaRef>
                      </c:ext>
                    </c:extLst>
                    <c:numCache>
                      <c:formatCode>General</c:formatCode>
                      <c:ptCount val="564"/>
                      <c:pt idx="0">
                        <c:v>-142.33099999999999</c:v>
                      </c:pt>
                      <c:pt idx="1">
                        <c:v>-142.66999999999999</c:v>
                      </c:pt>
                      <c:pt idx="2">
                        <c:v>-137.63200000000001</c:v>
                      </c:pt>
                      <c:pt idx="3">
                        <c:v>-135.22499999999999</c:v>
                      </c:pt>
                      <c:pt idx="4">
                        <c:v>-134.52600000000001</c:v>
                      </c:pt>
                      <c:pt idx="5">
                        <c:v>-132.624</c:v>
                      </c:pt>
                      <c:pt idx="6">
                        <c:v>-136.36099999999999</c:v>
                      </c:pt>
                      <c:pt idx="7">
                        <c:v>-137.27199999999999</c:v>
                      </c:pt>
                      <c:pt idx="8">
                        <c:v>-138.22</c:v>
                      </c:pt>
                      <c:pt idx="9">
                        <c:v>-138.351</c:v>
                      </c:pt>
                      <c:pt idx="10">
                        <c:v>-138.56200000000001</c:v>
                      </c:pt>
                      <c:pt idx="11">
                        <c:v>-139.191</c:v>
                      </c:pt>
                      <c:pt idx="12">
                        <c:v>-139.11099999999999</c:v>
                      </c:pt>
                      <c:pt idx="13">
                        <c:v>-139.58799999999999</c:v>
                      </c:pt>
                      <c:pt idx="14">
                        <c:v>-134.72999999999999</c:v>
                      </c:pt>
                      <c:pt idx="15">
                        <c:v>-132.47399999999999</c:v>
                      </c:pt>
                      <c:pt idx="16">
                        <c:v>-131.648</c:v>
                      </c:pt>
                      <c:pt idx="17">
                        <c:v>-130.333</c:v>
                      </c:pt>
                      <c:pt idx="18">
                        <c:v>-134.524</c:v>
                      </c:pt>
                      <c:pt idx="19">
                        <c:v>-135.80199999999999</c:v>
                      </c:pt>
                      <c:pt idx="20">
                        <c:v>-137.03200000000001</c:v>
                      </c:pt>
                      <c:pt idx="21">
                        <c:v>-137.387</c:v>
                      </c:pt>
                      <c:pt idx="22">
                        <c:v>-137.77000000000001</c:v>
                      </c:pt>
                      <c:pt idx="23">
                        <c:v>-138.47900000000001</c:v>
                      </c:pt>
                      <c:pt idx="24">
                        <c:v>-138.453</c:v>
                      </c:pt>
                      <c:pt idx="25">
                        <c:v>-138.922</c:v>
                      </c:pt>
                      <c:pt idx="26">
                        <c:v>-134.059</c:v>
                      </c:pt>
                      <c:pt idx="27">
                        <c:v>-131.84299999999999</c:v>
                      </c:pt>
                      <c:pt idx="28">
                        <c:v>-131.46199999999999</c:v>
                      </c:pt>
                      <c:pt idx="29">
                        <c:v>-129.97300000000001</c:v>
                      </c:pt>
                      <c:pt idx="30">
                        <c:v>-134.04499999999999</c:v>
                      </c:pt>
                      <c:pt idx="31">
                        <c:v>-135.249</c:v>
                      </c:pt>
                      <c:pt idx="32">
                        <c:v>-136.43899999999999</c:v>
                      </c:pt>
                      <c:pt idx="33">
                        <c:v>-136.77799999999999</c:v>
                      </c:pt>
                      <c:pt idx="34">
                        <c:v>-137.15299999999999</c:v>
                      </c:pt>
                      <c:pt idx="35">
                        <c:v>-137.916</c:v>
                      </c:pt>
                      <c:pt idx="36">
                        <c:v>-137.917</c:v>
                      </c:pt>
                      <c:pt idx="37">
                        <c:v>-138.512</c:v>
                      </c:pt>
                      <c:pt idx="38">
                        <c:v>-133.851</c:v>
                      </c:pt>
                      <c:pt idx="39">
                        <c:v>-131.929</c:v>
                      </c:pt>
                      <c:pt idx="40">
                        <c:v>-131.554</c:v>
                      </c:pt>
                      <c:pt idx="41">
                        <c:v>-130.13900000000001</c:v>
                      </c:pt>
                      <c:pt idx="42">
                        <c:v>-134.31700000000001</c:v>
                      </c:pt>
                      <c:pt idx="43">
                        <c:v>-135.59899999999999</c:v>
                      </c:pt>
                      <c:pt idx="44">
                        <c:v>-136.834</c:v>
                      </c:pt>
                      <c:pt idx="45">
                        <c:v>-137.19800000000001</c:v>
                      </c:pt>
                      <c:pt idx="46">
                        <c:v>-137.59200000000001</c:v>
                      </c:pt>
                      <c:pt idx="47">
                        <c:v>-138.34899999999999</c:v>
                      </c:pt>
                      <c:pt idx="48">
                        <c:v>-138.31299999999999</c:v>
                      </c:pt>
                      <c:pt idx="49">
                        <c:v>-138.833</c:v>
                      </c:pt>
                      <c:pt idx="50">
                        <c:v>-133.977</c:v>
                      </c:pt>
                      <c:pt idx="51">
                        <c:v>-131.761</c:v>
                      </c:pt>
                      <c:pt idx="52">
                        <c:v>-131.20699999999999</c:v>
                      </c:pt>
                      <c:pt idx="53">
                        <c:v>-129.51499999999999</c:v>
                      </c:pt>
                      <c:pt idx="54">
                        <c:v>-133.48599999999999</c:v>
                      </c:pt>
                      <c:pt idx="55">
                        <c:v>-134.61000000000001</c:v>
                      </c:pt>
                      <c:pt idx="56">
                        <c:v>-135.73500000000001</c:v>
                      </c:pt>
                      <c:pt idx="57">
                        <c:v>-136.00299999999999</c:v>
                      </c:pt>
                      <c:pt idx="58">
                        <c:v>-136.298</c:v>
                      </c:pt>
                      <c:pt idx="59">
                        <c:v>-136.947</c:v>
                      </c:pt>
                      <c:pt idx="60">
                        <c:v>-136.87700000000001</c:v>
                      </c:pt>
                      <c:pt idx="61">
                        <c:v>-137.42699999999999</c:v>
                      </c:pt>
                      <c:pt idx="62">
                        <c:v>-132.602</c:v>
                      </c:pt>
                      <c:pt idx="63">
                        <c:v>-130.495</c:v>
                      </c:pt>
                      <c:pt idx="64">
                        <c:v>-129.67699999999999</c:v>
                      </c:pt>
                      <c:pt idx="65">
                        <c:v>-128.09100000000001</c:v>
                      </c:pt>
                      <c:pt idx="66">
                        <c:v>-132.018</c:v>
                      </c:pt>
                      <c:pt idx="67">
                        <c:v>-133.08500000000001</c:v>
                      </c:pt>
                      <c:pt idx="68">
                        <c:v>-134.15700000000001</c:v>
                      </c:pt>
                      <c:pt idx="69">
                        <c:v>-134.38</c:v>
                      </c:pt>
                      <c:pt idx="70">
                        <c:v>-134.64599999999999</c:v>
                      </c:pt>
                      <c:pt idx="71">
                        <c:v>-135.309</c:v>
                      </c:pt>
                      <c:pt idx="72">
                        <c:v>-135.292</c:v>
                      </c:pt>
                      <c:pt idx="73">
                        <c:v>-135.79400000000001</c:v>
                      </c:pt>
                      <c:pt idx="74">
                        <c:v>-130.85900000000001</c:v>
                      </c:pt>
                      <c:pt idx="75">
                        <c:v>-128.59100000000001</c:v>
                      </c:pt>
                      <c:pt idx="76">
                        <c:v>-128.15799999999999</c:v>
                      </c:pt>
                      <c:pt idx="77">
                        <c:v>-126.61199999999999</c:v>
                      </c:pt>
                      <c:pt idx="78">
                        <c:v>-130.751</c:v>
                      </c:pt>
                      <c:pt idx="79">
                        <c:v>-132.00700000000001</c:v>
                      </c:pt>
                      <c:pt idx="80">
                        <c:v>-133.21899999999999</c:v>
                      </c:pt>
                      <c:pt idx="81">
                        <c:v>-133.53399999999999</c:v>
                      </c:pt>
                      <c:pt idx="82">
                        <c:v>-133.874</c:v>
                      </c:pt>
                      <c:pt idx="83">
                        <c:v>-134.44300000000001</c:v>
                      </c:pt>
                      <c:pt idx="84">
                        <c:v>-134.31399999999999</c:v>
                      </c:pt>
                      <c:pt idx="85">
                        <c:v>-134.74299999999999</c:v>
                      </c:pt>
                      <c:pt idx="86">
                        <c:v>-129.898</c:v>
                      </c:pt>
                      <c:pt idx="87">
                        <c:v>-127.587</c:v>
                      </c:pt>
                      <c:pt idx="88">
                        <c:v>-126.998</c:v>
                      </c:pt>
                      <c:pt idx="89">
                        <c:v>-125.428</c:v>
                      </c:pt>
                      <c:pt idx="90">
                        <c:v>-129.511</c:v>
                      </c:pt>
                      <c:pt idx="91">
                        <c:v>-130.74299999999999</c:v>
                      </c:pt>
                      <c:pt idx="92">
                        <c:v>-131.93899999999999</c:v>
                      </c:pt>
                      <c:pt idx="93">
                        <c:v>-132.255</c:v>
                      </c:pt>
                      <c:pt idx="94">
                        <c:v>-132.596</c:v>
                      </c:pt>
                      <c:pt idx="95">
                        <c:v>-133.297</c:v>
                      </c:pt>
                      <c:pt idx="96">
                        <c:v>-133.29599999999999</c:v>
                      </c:pt>
                      <c:pt idx="97">
                        <c:v>-133.83500000000001</c:v>
                      </c:pt>
                      <c:pt idx="98">
                        <c:v>-128.81800000000001</c:v>
                      </c:pt>
                      <c:pt idx="99">
                        <c:v>-126.399</c:v>
                      </c:pt>
                      <c:pt idx="100">
                        <c:v>-125.66500000000001</c:v>
                      </c:pt>
                      <c:pt idx="101">
                        <c:v>-123.714</c:v>
                      </c:pt>
                      <c:pt idx="102">
                        <c:v>-127.398</c:v>
                      </c:pt>
                      <c:pt idx="103">
                        <c:v>-128.28299999999999</c:v>
                      </c:pt>
                      <c:pt idx="104">
                        <c:v>-129.22800000000001</c:v>
                      </c:pt>
                      <c:pt idx="105">
                        <c:v>-129.36099999999999</c:v>
                      </c:pt>
                      <c:pt idx="106">
                        <c:v>-129.57</c:v>
                      </c:pt>
                      <c:pt idx="107">
                        <c:v>-130.131</c:v>
                      </c:pt>
                      <c:pt idx="108">
                        <c:v>-129.96299999999999</c:v>
                      </c:pt>
                      <c:pt idx="109">
                        <c:v>-130.41800000000001</c:v>
                      </c:pt>
                      <c:pt idx="110">
                        <c:v>-125.393</c:v>
                      </c:pt>
                      <c:pt idx="111">
                        <c:v>-123.163</c:v>
                      </c:pt>
                      <c:pt idx="112">
                        <c:v>-122.459</c:v>
                      </c:pt>
                      <c:pt idx="113">
                        <c:v>-121.197</c:v>
                      </c:pt>
                      <c:pt idx="114">
                        <c:v>-125.384</c:v>
                      </c:pt>
                      <c:pt idx="115">
                        <c:v>-126.652</c:v>
                      </c:pt>
                      <c:pt idx="116">
                        <c:v>-127.80500000000001</c:v>
                      </c:pt>
                      <c:pt idx="117">
                        <c:v>-128.09200000000001</c:v>
                      </c:pt>
                      <c:pt idx="118">
                        <c:v>-128.41399999999999</c:v>
                      </c:pt>
                      <c:pt idx="119">
                        <c:v>-129.12799999999999</c:v>
                      </c:pt>
                      <c:pt idx="120">
                        <c:v>-129.101</c:v>
                      </c:pt>
                      <c:pt idx="121">
                        <c:v>-129.601</c:v>
                      </c:pt>
                      <c:pt idx="122">
                        <c:v>-124.81100000000001</c:v>
                      </c:pt>
                      <c:pt idx="123">
                        <c:v>-122.398</c:v>
                      </c:pt>
                      <c:pt idx="124">
                        <c:v>-121.724</c:v>
                      </c:pt>
                      <c:pt idx="125">
                        <c:v>-119.929</c:v>
                      </c:pt>
                      <c:pt idx="126">
                        <c:v>-123.89</c:v>
                      </c:pt>
                      <c:pt idx="127">
                        <c:v>-125.015</c:v>
                      </c:pt>
                      <c:pt idx="128">
                        <c:v>-126.13200000000001</c:v>
                      </c:pt>
                      <c:pt idx="129">
                        <c:v>-126.386</c:v>
                      </c:pt>
                      <c:pt idx="130">
                        <c:v>-126.676</c:v>
                      </c:pt>
                      <c:pt idx="131">
                        <c:v>-127.30500000000001</c:v>
                      </c:pt>
                      <c:pt idx="132">
                        <c:v>-127.206</c:v>
                      </c:pt>
                      <c:pt idx="133">
                        <c:v>-127.645</c:v>
                      </c:pt>
                      <c:pt idx="134">
                        <c:v>-122.569</c:v>
                      </c:pt>
                      <c:pt idx="135">
                        <c:v>-120.246</c:v>
                      </c:pt>
                      <c:pt idx="136">
                        <c:v>-119.54600000000001</c:v>
                      </c:pt>
                      <c:pt idx="137">
                        <c:v>-117.746</c:v>
                      </c:pt>
                      <c:pt idx="138">
                        <c:v>-121.708</c:v>
                      </c:pt>
                      <c:pt idx="139">
                        <c:v>-122.82</c:v>
                      </c:pt>
                      <c:pt idx="140">
                        <c:v>-123.931</c:v>
                      </c:pt>
                      <c:pt idx="141">
                        <c:v>-124.193</c:v>
                      </c:pt>
                      <c:pt idx="142">
                        <c:v>-124.491</c:v>
                      </c:pt>
                      <c:pt idx="143">
                        <c:v>-125.13</c:v>
                      </c:pt>
                      <c:pt idx="144">
                        <c:v>-125.10299999999999</c:v>
                      </c:pt>
                      <c:pt idx="145">
                        <c:v>-125.50700000000001</c:v>
                      </c:pt>
                      <c:pt idx="146">
                        <c:v>-120.66200000000001</c:v>
                      </c:pt>
                      <c:pt idx="147">
                        <c:v>-118.50700000000001</c:v>
                      </c:pt>
                      <c:pt idx="148">
                        <c:v>-118.03700000000001</c:v>
                      </c:pt>
                      <c:pt idx="149">
                        <c:v>-116.383</c:v>
                      </c:pt>
                      <c:pt idx="150">
                        <c:v>-120.45699999999999</c:v>
                      </c:pt>
                      <c:pt idx="151">
                        <c:v>-121.673</c:v>
                      </c:pt>
                      <c:pt idx="152">
                        <c:v>-122.86</c:v>
                      </c:pt>
                      <c:pt idx="153">
                        <c:v>-123.175</c:v>
                      </c:pt>
                      <c:pt idx="154">
                        <c:v>-123.51600000000001</c:v>
                      </c:pt>
                      <c:pt idx="155">
                        <c:v>-124.245</c:v>
                      </c:pt>
                      <c:pt idx="156">
                        <c:v>-124.21299999999999</c:v>
                      </c:pt>
                      <c:pt idx="157">
                        <c:v>-124.717</c:v>
                      </c:pt>
                      <c:pt idx="158">
                        <c:v>-119.74</c:v>
                      </c:pt>
                      <c:pt idx="159">
                        <c:v>-117.569</c:v>
                      </c:pt>
                      <c:pt idx="160">
                        <c:v>-116.895</c:v>
                      </c:pt>
                      <c:pt idx="161">
                        <c:v>-115.571</c:v>
                      </c:pt>
                      <c:pt idx="162">
                        <c:v>-119.812</c:v>
                      </c:pt>
                      <c:pt idx="163">
                        <c:v>-121.133</c:v>
                      </c:pt>
                      <c:pt idx="164">
                        <c:v>-122.39400000000001</c:v>
                      </c:pt>
                      <c:pt idx="165">
                        <c:v>-122.77</c:v>
                      </c:pt>
                      <c:pt idx="166">
                        <c:v>-123.16500000000001</c:v>
                      </c:pt>
                      <c:pt idx="167">
                        <c:v>-123.89400000000001</c:v>
                      </c:pt>
                      <c:pt idx="168">
                        <c:v>-123.944</c:v>
                      </c:pt>
                      <c:pt idx="169">
                        <c:v>-124.31699999999999</c:v>
                      </c:pt>
                      <c:pt idx="170">
                        <c:v>-119.30500000000001</c:v>
                      </c:pt>
                      <c:pt idx="171">
                        <c:v>-117.117</c:v>
                      </c:pt>
                      <c:pt idx="172">
                        <c:v>-116.77500000000001</c:v>
                      </c:pt>
                      <c:pt idx="173">
                        <c:v>-115.38800000000001</c:v>
                      </c:pt>
                      <c:pt idx="174">
                        <c:v>-119.645</c:v>
                      </c:pt>
                      <c:pt idx="175">
                        <c:v>-120.98699999999999</c:v>
                      </c:pt>
                      <c:pt idx="176">
                        <c:v>-122.26900000000001</c:v>
                      </c:pt>
                      <c:pt idx="177">
                        <c:v>-122.666</c:v>
                      </c:pt>
                      <c:pt idx="178">
                        <c:v>-123.038</c:v>
                      </c:pt>
                      <c:pt idx="179">
                        <c:v>-123.806</c:v>
                      </c:pt>
                      <c:pt idx="180">
                        <c:v>-123.899</c:v>
                      </c:pt>
                      <c:pt idx="181">
                        <c:v>-124.54300000000001</c:v>
                      </c:pt>
                      <c:pt idx="182">
                        <c:v>-119.81699999999999</c:v>
                      </c:pt>
                      <c:pt idx="183">
                        <c:v>-117.822</c:v>
                      </c:pt>
                      <c:pt idx="184">
                        <c:v>-117.60899999999999</c:v>
                      </c:pt>
                      <c:pt idx="185">
                        <c:v>-116.239</c:v>
                      </c:pt>
                      <c:pt idx="186">
                        <c:v>-120.52</c:v>
                      </c:pt>
                      <c:pt idx="187">
                        <c:v>-121.901</c:v>
                      </c:pt>
                      <c:pt idx="188">
                        <c:v>-123.227</c:v>
                      </c:pt>
                      <c:pt idx="189">
                        <c:v>-123.672</c:v>
                      </c:pt>
                      <c:pt idx="190">
                        <c:v>-124.139</c:v>
                      </c:pt>
                      <c:pt idx="191">
                        <c:v>-124.94</c:v>
                      </c:pt>
                      <c:pt idx="192">
                        <c:v>-125.063</c:v>
                      </c:pt>
                      <c:pt idx="193">
                        <c:v>-125.76300000000001</c:v>
                      </c:pt>
                      <c:pt idx="194">
                        <c:v>-121.04300000000001</c:v>
                      </c:pt>
                      <c:pt idx="195">
                        <c:v>-118.976</c:v>
                      </c:pt>
                      <c:pt idx="196">
                        <c:v>-118.723</c:v>
                      </c:pt>
                      <c:pt idx="197">
                        <c:v>-117.422</c:v>
                      </c:pt>
                      <c:pt idx="198">
                        <c:v>-121.765</c:v>
                      </c:pt>
                      <c:pt idx="199">
                        <c:v>-123.19199999999999</c:v>
                      </c:pt>
                      <c:pt idx="200">
                        <c:v>-124.54900000000001</c:v>
                      </c:pt>
                      <c:pt idx="201">
                        <c:v>-125.017</c:v>
                      </c:pt>
                      <c:pt idx="202">
                        <c:v>-125.47799999999999</c:v>
                      </c:pt>
                      <c:pt idx="203">
                        <c:v>-126.30800000000001</c:v>
                      </c:pt>
                      <c:pt idx="204">
                        <c:v>-126.45399999999999</c:v>
                      </c:pt>
                      <c:pt idx="205">
                        <c:v>-127.16200000000001</c:v>
                      </c:pt>
                      <c:pt idx="206">
                        <c:v>-122.44199999999999</c:v>
                      </c:pt>
                      <c:pt idx="207">
                        <c:v>-120.32</c:v>
                      </c:pt>
                      <c:pt idx="208">
                        <c:v>-119.658</c:v>
                      </c:pt>
                      <c:pt idx="209">
                        <c:v>-118.47499999999999</c:v>
                      </c:pt>
                      <c:pt idx="210">
                        <c:v>-122.83</c:v>
                      </c:pt>
                      <c:pt idx="211">
                        <c:v>-124.264</c:v>
                      </c:pt>
                      <c:pt idx="212">
                        <c:v>-125.634</c:v>
                      </c:pt>
                      <c:pt idx="213">
                        <c:v>-126.12</c:v>
                      </c:pt>
                      <c:pt idx="214">
                        <c:v>-126.622</c:v>
                      </c:pt>
                      <c:pt idx="215">
                        <c:v>-127.503</c:v>
                      </c:pt>
                      <c:pt idx="216">
                        <c:v>-127.693</c:v>
                      </c:pt>
                      <c:pt idx="217">
                        <c:v>-128.44300000000001</c:v>
                      </c:pt>
                      <c:pt idx="218">
                        <c:v>-123.836</c:v>
                      </c:pt>
                      <c:pt idx="219">
                        <c:v>-121.816</c:v>
                      </c:pt>
                      <c:pt idx="220">
                        <c:v>-121.589</c:v>
                      </c:pt>
                      <c:pt idx="221">
                        <c:v>-120.328</c:v>
                      </c:pt>
                      <c:pt idx="222">
                        <c:v>-124.697</c:v>
                      </c:pt>
                      <c:pt idx="223">
                        <c:v>-126.182</c:v>
                      </c:pt>
                      <c:pt idx="224">
                        <c:v>-127.607</c:v>
                      </c:pt>
                      <c:pt idx="225">
                        <c:v>-128.154</c:v>
                      </c:pt>
                      <c:pt idx="226">
                        <c:v>-128.71600000000001</c:v>
                      </c:pt>
                      <c:pt idx="227">
                        <c:v>-129.649</c:v>
                      </c:pt>
                      <c:pt idx="228">
                        <c:v>-129.881</c:v>
                      </c:pt>
                      <c:pt idx="229">
                        <c:v>-130.65899999999999</c:v>
                      </c:pt>
                      <c:pt idx="230">
                        <c:v>-125.926</c:v>
                      </c:pt>
                      <c:pt idx="231">
                        <c:v>-123.66</c:v>
                      </c:pt>
                      <c:pt idx="232">
                        <c:v>-123.20699999999999</c:v>
                      </c:pt>
                      <c:pt idx="233">
                        <c:v>-121.55500000000001</c:v>
                      </c:pt>
                      <c:pt idx="234">
                        <c:v>-125.625</c:v>
                      </c:pt>
                      <c:pt idx="235">
                        <c:v>-126.85599999999999</c:v>
                      </c:pt>
                      <c:pt idx="236">
                        <c:v>-128.08099999999999</c:v>
                      </c:pt>
                      <c:pt idx="237">
                        <c:v>-128.45500000000001</c:v>
                      </c:pt>
                      <c:pt idx="238">
                        <c:v>-128.87</c:v>
                      </c:pt>
                      <c:pt idx="239">
                        <c:v>-129.67699999999999</c:v>
                      </c:pt>
                      <c:pt idx="240">
                        <c:v>-129.785</c:v>
                      </c:pt>
                      <c:pt idx="241">
                        <c:v>-130.386</c:v>
                      </c:pt>
                      <c:pt idx="242">
                        <c:v>-125.55</c:v>
                      </c:pt>
                      <c:pt idx="243">
                        <c:v>-123.422</c:v>
                      </c:pt>
                      <c:pt idx="244">
                        <c:v>-123.119</c:v>
                      </c:pt>
                      <c:pt idx="245">
                        <c:v>-121.78100000000001</c:v>
                      </c:pt>
                      <c:pt idx="246">
                        <c:v>-126.086</c:v>
                      </c:pt>
                      <c:pt idx="247">
                        <c:v>-127.501</c:v>
                      </c:pt>
                      <c:pt idx="248">
                        <c:v>-128.85499999999999</c:v>
                      </c:pt>
                      <c:pt idx="249">
                        <c:v>-129.32499999999999</c:v>
                      </c:pt>
                      <c:pt idx="250">
                        <c:v>-129.81100000000001</c:v>
                      </c:pt>
                      <c:pt idx="251">
                        <c:v>-130.67699999999999</c:v>
                      </c:pt>
                      <c:pt idx="252">
                        <c:v>-130.83699999999999</c:v>
                      </c:pt>
                      <c:pt idx="253">
                        <c:v>-131.53700000000001</c:v>
                      </c:pt>
                      <c:pt idx="254">
                        <c:v>-126.898</c:v>
                      </c:pt>
                      <c:pt idx="255">
                        <c:v>-124.786</c:v>
                      </c:pt>
                      <c:pt idx="256">
                        <c:v>-124.054</c:v>
                      </c:pt>
                      <c:pt idx="257">
                        <c:v>-122.70099999999999</c:v>
                      </c:pt>
                      <c:pt idx="258">
                        <c:v>-126.941</c:v>
                      </c:pt>
                      <c:pt idx="259">
                        <c:v>-128.29400000000001</c:v>
                      </c:pt>
                      <c:pt idx="260">
                        <c:v>-129.60300000000001</c:v>
                      </c:pt>
                      <c:pt idx="261">
                        <c:v>-130.03700000000001</c:v>
                      </c:pt>
                      <c:pt idx="262">
                        <c:v>-130.49600000000001</c:v>
                      </c:pt>
                      <c:pt idx="263">
                        <c:v>-131.31800000000001</c:v>
                      </c:pt>
                      <c:pt idx="264">
                        <c:v>-131.416</c:v>
                      </c:pt>
                      <c:pt idx="265">
                        <c:v>-132.08699999999999</c:v>
                      </c:pt>
                      <c:pt idx="266">
                        <c:v>-127.378</c:v>
                      </c:pt>
                      <c:pt idx="267">
                        <c:v>-125.22799999999999</c:v>
                      </c:pt>
                      <c:pt idx="268">
                        <c:v>-124.89</c:v>
                      </c:pt>
                      <c:pt idx="269">
                        <c:v>-123.53400000000001</c:v>
                      </c:pt>
                      <c:pt idx="270">
                        <c:v>-127.828</c:v>
                      </c:pt>
                      <c:pt idx="271">
                        <c:v>-129.16399999999999</c:v>
                      </c:pt>
                      <c:pt idx="272">
                        <c:v>-130.46700000000001</c:v>
                      </c:pt>
                      <c:pt idx="273">
                        <c:v>-130.90100000000001</c:v>
                      </c:pt>
                      <c:pt idx="274">
                        <c:v>-131.35400000000001</c:v>
                      </c:pt>
                      <c:pt idx="275">
                        <c:v>-132.17500000000001</c:v>
                      </c:pt>
                      <c:pt idx="276">
                        <c:v>-132.309</c:v>
                      </c:pt>
                      <c:pt idx="277">
                        <c:v>-133</c:v>
                      </c:pt>
                      <c:pt idx="278">
                        <c:v>-128.298</c:v>
                      </c:pt>
                      <c:pt idx="279">
                        <c:v>-126.098</c:v>
                      </c:pt>
                      <c:pt idx="280">
                        <c:v>-125.723</c:v>
                      </c:pt>
                      <c:pt idx="281">
                        <c:v>-124.339</c:v>
                      </c:pt>
                      <c:pt idx="282">
                        <c:v>-128.59100000000001</c:v>
                      </c:pt>
                      <c:pt idx="283">
                        <c:v>-129.97300000000001</c:v>
                      </c:pt>
                      <c:pt idx="284">
                        <c:v>-131.30699999999999</c:v>
                      </c:pt>
                      <c:pt idx="285">
                        <c:v>-131.76499999999999</c:v>
                      </c:pt>
                      <c:pt idx="286">
                        <c:v>-132.238</c:v>
                      </c:pt>
                      <c:pt idx="287">
                        <c:v>-133.09</c:v>
                      </c:pt>
                      <c:pt idx="288">
                        <c:v>-133.226</c:v>
                      </c:pt>
                      <c:pt idx="289">
                        <c:v>-133.91300000000001</c:v>
                      </c:pt>
                      <c:pt idx="290">
                        <c:v>-129.24799999999999</c:v>
                      </c:pt>
                      <c:pt idx="291">
                        <c:v>-127.131</c:v>
                      </c:pt>
                      <c:pt idx="292">
                        <c:v>-126.83</c:v>
                      </c:pt>
                      <c:pt idx="293">
                        <c:v>-125.45099999999999</c:v>
                      </c:pt>
                      <c:pt idx="294">
                        <c:v>-129.71799999999999</c:v>
                      </c:pt>
                      <c:pt idx="295">
                        <c:v>-131.10400000000001</c:v>
                      </c:pt>
                      <c:pt idx="296">
                        <c:v>-132.43700000000001</c:v>
                      </c:pt>
                      <c:pt idx="297">
                        <c:v>-132.892</c:v>
                      </c:pt>
                      <c:pt idx="298">
                        <c:v>-133.37</c:v>
                      </c:pt>
                      <c:pt idx="299">
                        <c:v>-134.233</c:v>
                      </c:pt>
                      <c:pt idx="300">
                        <c:v>-134.363</c:v>
                      </c:pt>
                      <c:pt idx="301">
                        <c:v>-135.06700000000001</c:v>
                      </c:pt>
                      <c:pt idx="302">
                        <c:v>-130.30000000000001</c:v>
                      </c:pt>
                      <c:pt idx="303">
                        <c:v>-128.18600000000001</c:v>
                      </c:pt>
                      <c:pt idx="304">
                        <c:v>-127.38500000000001</c:v>
                      </c:pt>
                      <c:pt idx="305">
                        <c:v>-125.91500000000001</c:v>
                      </c:pt>
                      <c:pt idx="306">
                        <c:v>-129.929</c:v>
                      </c:pt>
                      <c:pt idx="307">
                        <c:v>-131.08199999999999</c:v>
                      </c:pt>
                      <c:pt idx="308">
                        <c:v>-132.226</c:v>
                      </c:pt>
                      <c:pt idx="309">
                        <c:v>-132.51300000000001</c:v>
                      </c:pt>
                      <c:pt idx="310">
                        <c:v>-132.84399999999999</c:v>
                      </c:pt>
                      <c:pt idx="311">
                        <c:v>-133.57300000000001</c:v>
                      </c:pt>
                      <c:pt idx="312">
                        <c:v>-133.59399999999999</c:v>
                      </c:pt>
                      <c:pt idx="313">
                        <c:v>-134.19300000000001</c:v>
                      </c:pt>
                      <c:pt idx="314">
                        <c:v>-129.47200000000001</c:v>
                      </c:pt>
                      <c:pt idx="315">
                        <c:v>-127.393</c:v>
                      </c:pt>
                      <c:pt idx="316">
                        <c:v>-127.003</c:v>
                      </c:pt>
                      <c:pt idx="317">
                        <c:v>-125.596</c:v>
                      </c:pt>
                      <c:pt idx="318">
                        <c:v>-129.833</c:v>
                      </c:pt>
                      <c:pt idx="319">
                        <c:v>-131.17500000000001</c:v>
                      </c:pt>
                      <c:pt idx="320">
                        <c:v>-132.458</c:v>
                      </c:pt>
                      <c:pt idx="321">
                        <c:v>-132.85499999999999</c:v>
                      </c:pt>
                      <c:pt idx="322">
                        <c:v>-133.274</c:v>
                      </c:pt>
                      <c:pt idx="323">
                        <c:v>-134.077</c:v>
                      </c:pt>
                      <c:pt idx="324">
                        <c:v>-134.16499999999999</c:v>
                      </c:pt>
                      <c:pt idx="325">
                        <c:v>-134.821</c:v>
                      </c:pt>
                      <c:pt idx="326">
                        <c:v>-130.11799999999999</c:v>
                      </c:pt>
                      <c:pt idx="327">
                        <c:v>-128.001</c:v>
                      </c:pt>
                      <c:pt idx="328">
                        <c:v>-127.648</c:v>
                      </c:pt>
                      <c:pt idx="329">
                        <c:v>-126.27</c:v>
                      </c:pt>
                      <c:pt idx="330">
                        <c:v>-130.51900000000001</c:v>
                      </c:pt>
                      <c:pt idx="331">
                        <c:v>-131.87700000000001</c:v>
                      </c:pt>
                      <c:pt idx="332">
                        <c:v>-133.17699999999999</c:v>
                      </c:pt>
                      <c:pt idx="333">
                        <c:v>-133.59399999999999</c:v>
                      </c:pt>
                      <c:pt idx="334">
                        <c:v>-134.03100000000001</c:v>
                      </c:pt>
                      <c:pt idx="335">
                        <c:v>-134.833</c:v>
                      </c:pt>
                      <c:pt idx="336">
                        <c:v>-134.93600000000001</c:v>
                      </c:pt>
                      <c:pt idx="337">
                        <c:v>-135.49100000000001</c:v>
                      </c:pt>
                      <c:pt idx="338">
                        <c:v>-130.709</c:v>
                      </c:pt>
                      <c:pt idx="339">
                        <c:v>-128.63300000000001</c:v>
                      </c:pt>
                      <c:pt idx="340">
                        <c:v>-128.36099999999999</c:v>
                      </c:pt>
                      <c:pt idx="341">
                        <c:v>-127.05500000000001</c:v>
                      </c:pt>
                      <c:pt idx="342">
                        <c:v>-131.374</c:v>
                      </c:pt>
                      <c:pt idx="343">
                        <c:v>-132.79</c:v>
                      </c:pt>
                      <c:pt idx="344">
                        <c:v>-134.137</c:v>
                      </c:pt>
                      <c:pt idx="345">
                        <c:v>-134.595</c:v>
                      </c:pt>
                      <c:pt idx="346">
                        <c:v>-135.071</c:v>
                      </c:pt>
                      <c:pt idx="347">
                        <c:v>-135.92699999999999</c:v>
                      </c:pt>
                      <c:pt idx="348">
                        <c:v>-136.06299999999999</c:v>
                      </c:pt>
                      <c:pt idx="349">
                        <c:v>-136.68299999999999</c:v>
                      </c:pt>
                      <c:pt idx="350">
                        <c:v>-132.03700000000001</c:v>
                      </c:pt>
                      <c:pt idx="351">
                        <c:v>-129.97399999999999</c:v>
                      </c:pt>
                      <c:pt idx="352">
                        <c:v>-129.13</c:v>
                      </c:pt>
                      <c:pt idx="353">
                        <c:v>-127.691</c:v>
                      </c:pt>
                      <c:pt idx="354">
                        <c:v>-131.839</c:v>
                      </c:pt>
                      <c:pt idx="355">
                        <c:v>-133.09700000000001</c:v>
                      </c:pt>
                      <c:pt idx="356">
                        <c:v>-134.31399999999999</c:v>
                      </c:pt>
                      <c:pt idx="357">
                        <c:v>-134.65799999999999</c:v>
                      </c:pt>
                      <c:pt idx="358">
                        <c:v>-135.03200000000001</c:v>
                      </c:pt>
                      <c:pt idx="359">
                        <c:v>-135.79900000000001</c:v>
                      </c:pt>
                      <c:pt idx="360">
                        <c:v>-135.852</c:v>
                      </c:pt>
                      <c:pt idx="361">
                        <c:v>-136.46100000000001</c:v>
                      </c:pt>
                      <c:pt idx="362">
                        <c:v>-131.80799999999999</c:v>
                      </c:pt>
                      <c:pt idx="363">
                        <c:v>-129.83699999999999</c:v>
                      </c:pt>
                      <c:pt idx="364">
                        <c:v>-129.50299999999999</c:v>
                      </c:pt>
                      <c:pt idx="365">
                        <c:v>-128.095</c:v>
                      </c:pt>
                      <c:pt idx="366">
                        <c:v>-132.32300000000001</c:v>
                      </c:pt>
                      <c:pt idx="367">
                        <c:v>-133.66300000000001</c:v>
                      </c:pt>
                      <c:pt idx="368">
                        <c:v>-134.94900000000001</c:v>
                      </c:pt>
                      <c:pt idx="369">
                        <c:v>-135.35400000000001</c:v>
                      </c:pt>
                      <c:pt idx="370">
                        <c:v>-135.756</c:v>
                      </c:pt>
                      <c:pt idx="371">
                        <c:v>-136.50899999999999</c:v>
                      </c:pt>
                      <c:pt idx="372">
                        <c:v>-136.58600000000001</c:v>
                      </c:pt>
                      <c:pt idx="373">
                        <c:v>-137.196</c:v>
                      </c:pt>
                      <c:pt idx="374">
                        <c:v>-132.55699999999999</c:v>
                      </c:pt>
                      <c:pt idx="375">
                        <c:v>-130.56899999999999</c:v>
                      </c:pt>
                      <c:pt idx="376">
                        <c:v>-130.35400000000001</c:v>
                      </c:pt>
                      <c:pt idx="377">
                        <c:v>-129.00899999999999</c:v>
                      </c:pt>
                      <c:pt idx="378">
                        <c:v>-133.309</c:v>
                      </c:pt>
                      <c:pt idx="379">
                        <c:v>-134.702</c:v>
                      </c:pt>
                      <c:pt idx="380">
                        <c:v>-136.005</c:v>
                      </c:pt>
                      <c:pt idx="381">
                        <c:v>-136.42099999999999</c:v>
                      </c:pt>
                      <c:pt idx="382">
                        <c:v>-136.85599999999999</c:v>
                      </c:pt>
                      <c:pt idx="383">
                        <c:v>-137.66900000000001</c:v>
                      </c:pt>
                      <c:pt idx="384">
                        <c:v>-137.79</c:v>
                      </c:pt>
                      <c:pt idx="385">
                        <c:v>-138.43600000000001</c:v>
                      </c:pt>
                      <c:pt idx="386">
                        <c:v>-133.71</c:v>
                      </c:pt>
                      <c:pt idx="387">
                        <c:v>-131.73500000000001</c:v>
                      </c:pt>
                      <c:pt idx="388">
                        <c:v>-131.53100000000001</c:v>
                      </c:pt>
                      <c:pt idx="389">
                        <c:v>-130.27799999999999</c:v>
                      </c:pt>
                      <c:pt idx="390">
                        <c:v>-134.46299999999999</c:v>
                      </c:pt>
                      <c:pt idx="391">
                        <c:v>-135.75200000000001</c:v>
                      </c:pt>
                      <c:pt idx="392">
                        <c:v>-136.995</c:v>
                      </c:pt>
                      <c:pt idx="393">
                        <c:v>-137.369</c:v>
                      </c:pt>
                      <c:pt idx="394">
                        <c:v>-137.77799999999999</c:v>
                      </c:pt>
                      <c:pt idx="395">
                        <c:v>-138.57400000000001</c:v>
                      </c:pt>
                      <c:pt idx="396">
                        <c:v>-138.691</c:v>
                      </c:pt>
                      <c:pt idx="397">
                        <c:v>-139.19</c:v>
                      </c:pt>
                      <c:pt idx="398">
                        <c:v>-134.32</c:v>
                      </c:pt>
                      <c:pt idx="399">
                        <c:v>-132.16499999999999</c:v>
                      </c:pt>
                      <c:pt idx="400">
                        <c:v>-131.47900000000001</c:v>
                      </c:pt>
                      <c:pt idx="401">
                        <c:v>-130.26599999999999</c:v>
                      </c:pt>
                      <c:pt idx="402">
                        <c:v>-134.51900000000001</c:v>
                      </c:pt>
                      <c:pt idx="403">
                        <c:v>-135.83500000000001</c:v>
                      </c:pt>
                      <c:pt idx="404">
                        <c:v>-137.08199999999999</c:v>
                      </c:pt>
                      <c:pt idx="405">
                        <c:v>-137.447</c:v>
                      </c:pt>
                      <c:pt idx="406">
                        <c:v>-137.83600000000001</c:v>
                      </c:pt>
                      <c:pt idx="407">
                        <c:v>-138.608</c:v>
                      </c:pt>
                      <c:pt idx="408">
                        <c:v>-138.69399999999999</c:v>
                      </c:pt>
                      <c:pt idx="409">
                        <c:v>-139.26</c:v>
                      </c:pt>
                      <c:pt idx="410">
                        <c:v>-134.44999999999999</c:v>
                      </c:pt>
                      <c:pt idx="411">
                        <c:v>-132.27799999999999</c:v>
                      </c:pt>
                      <c:pt idx="412">
                        <c:v>-131.90899999999999</c:v>
                      </c:pt>
                      <c:pt idx="413">
                        <c:v>-130.488</c:v>
                      </c:pt>
                      <c:pt idx="414">
                        <c:v>-134.55600000000001</c:v>
                      </c:pt>
                      <c:pt idx="415">
                        <c:v>-135.738</c:v>
                      </c:pt>
                      <c:pt idx="416">
                        <c:v>-136.88200000000001</c:v>
                      </c:pt>
                      <c:pt idx="417">
                        <c:v>-137.15700000000001</c:v>
                      </c:pt>
                      <c:pt idx="418">
                        <c:v>-137.47</c:v>
                      </c:pt>
                      <c:pt idx="419">
                        <c:v>-138.16800000000001</c:v>
                      </c:pt>
                      <c:pt idx="420">
                        <c:v>-138.18700000000001</c:v>
                      </c:pt>
                      <c:pt idx="421">
                        <c:v>-138.63999999999999</c:v>
                      </c:pt>
                      <c:pt idx="422">
                        <c:v>-133.80199999999999</c:v>
                      </c:pt>
                      <c:pt idx="423">
                        <c:v>-131.69200000000001</c:v>
                      </c:pt>
                      <c:pt idx="424">
                        <c:v>-131.37</c:v>
                      </c:pt>
                      <c:pt idx="425">
                        <c:v>-129.911</c:v>
                      </c:pt>
                      <c:pt idx="426">
                        <c:v>-134.03399999999999</c:v>
                      </c:pt>
                      <c:pt idx="427">
                        <c:v>-135.25299999999999</c:v>
                      </c:pt>
                      <c:pt idx="428">
                        <c:v>-136.429</c:v>
                      </c:pt>
                      <c:pt idx="429">
                        <c:v>-136.73099999999999</c:v>
                      </c:pt>
                      <c:pt idx="430">
                        <c:v>-137.005</c:v>
                      </c:pt>
                      <c:pt idx="431">
                        <c:v>-137.63900000000001</c:v>
                      </c:pt>
                      <c:pt idx="432">
                        <c:v>-137.62100000000001</c:v>
                      </c:pt>
                      <c:pt idx="433">
                        <c:v>-138.197</c:v>
                      </c:pt>
                      <c:pt idx="434">
                        <c:v>-133.50899999999999</c:v>
                      </c:pt>
                      <c:pt idx="435">
                        <c:v>-131.21600000000001</c:v>
                      </c:pt>
                      <c:pt idx="436">
                        <c:v>-130.56100000000001</c:v>
                      </c:pt>
                      <c:pt idx="437">
                        <c:v>-128.857</c:v>
                      </c:pt>
                      <c:pt idx="438">
                        <c:v>-132.81399999999999</c:v>
                      </c:pt>
                      <c:pt idx="439">
                        <c:v>-133.892</c:v>
                      </c:pt>
                      <c:pt idx="440">
                        <c:v>-134.94200000000001</c:v>
                      </c:pt>
                      <c:pt idx="441">
                        <c:v>-135.12899999999999</c:v>
                      </c:pt>
                      <c:pt idx="442">
                        <c:v>-135.31700000000001</c:v>
                      </c:pt>
                      <c:pt idx="443">
                        <c:v>-135.87</c:v>
                      </c:pt>
                      <c:pt idx="444">
                        <c:v>-135.71899999999999</c:v>
                      </c:pt>
                      <c:pt idx="445">
                        <c:v>-136.17699999999999</c:v>
                      </c:pt>
                      <c:pt idx="446">
                        <c:v>-131.37200000000001</c:v>
                      </c:pt>
                      <c:pt idx="447">
                        <c:v>-129.19</c:v>
                      </c:pt>
                      <c:pt idx="448">
                        <c:v>-128.40799999999999</c:v>
                      </c:pt>
                      <c:pt idx="449">
                        <c:v>-126.887</c:v>
                      </c:pt>
                      <c:pt idx="450">
                        <c:v>-130.97900000000001</c:v>
                      </c:pt>
                      <c:pt idx="451">
                        <c:v>-132.196</c:v>
                      </c:pt>
                      <c:pt idx="452">
                        <c:v>-133.36799999999999</c:v>
                      </c:pt>
                      <c:pt idx="453">
                        <c:v>-133.65899999999999</c:v>
                      </c:pt>
                      <c:pt idx="454">
                        <c:v>-133.90600000000001</c:v>
                      </c:pt>
                      <c:pt idx="455">
                        <c:v>-134.54499999999999</c:v>
                      </c:pt>
                      <c:pt idx="456">
                        <c:v>-134.52000000000001</c:v>
                      </c:pt>
                      <c:pt idx="457">
                        <c:v>-134.89699999999999</c:v>
                      </c:pt>
                      <c:pt idx="458">
                        <c:v>-129.80699999999999</c:v>
                      </c:pt>
                      <c:pt idx="459">
                        <c:v>-127.511</c:v>
                      </c:pt>
                      <c:pt idx="460">
                        <c:v>-127.086</c:v>
                      </c:pt>
                      <c:pt idx="461">
                        <c:v>-125.636</c:v>
                      </c:pt>
                      <c:pt idx="462">
                        <c:v>-129.82499999999999</c:v>
                      </c:pt>
                      <c:pt idx="463">
                        <c:v>-131.10499999999999</c:v>
                      </c:pt>
                      <c:pt idx="464">
                        <c:v>-132.32</c:v>
                      </c:pt>
                      <c:pt idx="465">
                        <c:v>-132.64500000000001</c:v>
                      </c:pt>
                      <c:pt idx="466">
                        <c:v>-132.98699999999999</c:v>
                      </c:pt>
                      <c:pt idx="467">
                        <c:v>-133.71</c:v>
                      </c:pt>
                      <c:pt idx="468">
                        <c:v>-133.65700000000001</c:v>
                      </c:pt>
                      <c:pt idx="469">
                        <c:v>-134.12899999999999</c:v>
                      </c:pt>
                      <c:pt idx="470">
                        <c:v>-129.09</c:v>
                      </c:pt>
                      <c:pt idx="471">
                        <c:v>-126.854</c:v>
                      </c:pt>
                      <c:pt idx="472">
                        <c:v>-126.47199999999999</c:v>
                      </c:pt>
                      <c:pt idx="473">
                        <c:v>-125.07899999999999</c:v>
                      </c:pt>
                      <c:pt idx="474">
                        <c:v>-129.321</c:v>
                      </c:pt>
                      <c:pt idx="475">
                        <c:v>-130.64699999999999</c:v>
                      </c:pt>
                      <c:pt idx="476">
                        <c:v>-131.90199999999999</c:v>
                      </c:pt>
                      <c:pt idx="477">
                        <c:v>-132.261</c:v>
                      </c:pt>
                      <c:pt idx="478">
                        <c:v>-132.63399999999999</c:v>
                      </c:pt>
                      <c:pt idx="479">
                        <c:v>-133.38900000000001</c:v>
                      </c:pt>
                      <c:pt idx="480">
                        <c:v>-133.441</c:v>
                      </c:pt>
                      <c:pt idx="481">
                        <c:v>-133.93</c:v>
                      </c:pt>
                      <c:pt idx="482">
                        <c:v>-129.07400000000001</c:v>
                      </c:pt>
                      <c:pt idx="483">
                        <c:v>-126.774</c:v>
                      </c:pt>
                      <c:pt idx="484">
                        <c:v>-126.146</c:v>
                      </c:pt>
                      <c:pt idx="485">
                        <c:v>-124.434</c:v>
                      </c:pt>
                      <c:pt idx="486">
                        <c:v>-128.452</c:v>
                      </c:pt>
                      <c:pt idx="487">
                        <c:v>-129.626</c:v>
                      </c:pt>
                      <c:pt idx="488">
                        <c:v>-130.78200000000001</c:v>
                      </c:pt>
                      <c:pt idx="489">
                        <c:v>-131.06800000000001</c:v>
                      </c:pt>
                      <c:pt idx="490">
                        <c:v>-131.32499999999999</c:v>
                      </c:pt>
                      <c:pt idx="491">
                        <c:v>-131.93600000000001</c:v>
                      </c:pt>
                      <c:pt idx="492">
                        <c:v>-131.89400000000001</c:v>
                      </c:pt>
                      <c:pt idx="493">
                        <c:v>-132.44200000000001</c:v>
                      </c:pt>
                      <c:pt idx="494">
                        <c:v>-127.69</c:v>
                      </c:pt>
                      <c:pt idx="495">
                        <c:v>-125.36199999999999</c:v>
                      </c:pt>
                      <c:pt idx="496">
                        <c:v>-124.52800000000001</c:v>
                      </c:pt>
                      <c:pt idx="497">
                        <c:v>-123.11199999999999</c:v>
                      </c:pt>
                      <c:pt idx="498">
                        <c:v>-127.288</c:v>
                      </c:pt>
                      <c:pt idx="499">
                        <c:v>-128.565</c:v>
                      </c:pt>
                      <c:pt idx="500">
                        <c:v>-129.791</c:v>
                      </c:pt>
                      <c:pt idx="501">
                        <c:v>-130.12899999999999</c:v>
                      </c:pt>
                      <c:pt idx="502">
                        <c:v>-130.48599999999999</c:v>
                      </c:pt>
                      <c:pt idx="503">
                        <c:v>-131.172</c:v>
                      </c:pt>
                      <c:pt idx="504">
                        <c:v>-131.179</c:v>
                      </c:pt>
                      <c:pt idx="505">
                        <c:v>-131.77000000000001</c:v>
                      </c:pt>
                      <c:pt idx="506">
                        <c:v>-126.863</c:v>
                      </c:pt>
                      <c:pt idx="507">
                        <c:v>-124.714</c:v>
                      </c:pt>
                      <c:pt idx="508">
                        <c:v>-124.294</c:v>
                      </c:pt>
                      <c:pt idx="509">
                        <c:v>-122.687</c:v>
                      </c:pt>
                      <c:pt idx="510">
                        <c:v>-126.783</c:v>
                      </c:pt>
                      <c:pt idx="511">
                        <c:v>-128.01499999999999</c:v>
                      </c:pt>
                      <c:pt idx="512">
                        <c:v>-129.21700000000001</c:v>
                      </c:pt>
                      <c:pt idx="513">
                        <c:v>-129.54499999999999</c:v>
                      </c:pt>
                      <c:pt idx="514">
                        <c:v>-129.89099999999999</c:v>
                      </c:pt>
                      <c:pt idx="515">
                        <c:v>-130.62700000000001</c:v>
                      </c:pt>
                      <c:pt idx="516">
                        <c:v>-130.62700000000001</c:v>
                      </c:pt>
                      <c:pt idx="517">
                        <c:v>-131.14699999999999</c:v>
                      </c:pt>
                      <c:pt idx="518">
                        <c:v>-126.331</c:v>
                      </c:pt>
                      <c:pt idx="519">
                        <c:v>-124.27500000000001</c:v>
                      </c:pt>
                      <c:pt idx="520">
                        <c:v>-123.898</c:v>
                      </c:pt>
                      <c:pt idx="521">
                        <c:v>-122.48099999999999</c:v>
                      </c:pt>
                      <c:pt idx="522">
                        <c:v>-126.723</c:v>
                      </c:pt>
                      <c:pt idx="523">
                        <c:v>-128.06100000000001</c:v>
                      </c:pt>
                      <c:pt idx="524">
                        <c:v>-129.34299999999999</c:v>
                      </c:pt>
                      <c:pt idx="525">
                        <c:v>-129.738</c:v>
                      </c:pt>
                      <c:pt idx="526">
                        <c:v>-130.149</c:v>
                      </c:pt>
                      <c:pt idx="527">
                        <c:v>-130.751</c:v>
                      </c:pt>
                      <c:pt idx="528">
                        <c:v>-130.63399999999999</c:v>
                      </c:pt>
                      <c:pt idx="529">
                        <c:v>-131.149</c:v>
                      </c:pt>
                      <c:pt idx="530">
                        <c:v>-126.358</c:v>
                      </c:pt>
                      <c:pt idx="531">
                        <c:v>-124.087</c:v>
                      </c:pt>
                      <c:pt idx="532">
                        <c:v>-123.69499999999999</c:v>
                      </c:pt>
                      <c:pt idx="533">
                        <c:v>-122.267</c:v>
                      </c:pt>
                      <c:pt idx="534">
                        <c:v>-126.50700000000001</c:v>
                      </c:pt>
                      <c:pt idx="535">
                        <c:v>-127.813</c:v>
                      </c:pt>
                      <c:pt idx="536">
                        <c:v>-129.07900000000001</c:v>
                      </c:pt>
                      <c:pt idx="537">
                        <c:v>-129.465</c:v>
                      </c:pt>
                      <c:pt idx="538">
                        <c:v>-129.86000000000001</c:v>
                      </c:pt>
                      <c:pt idx="539">
                        <c:v>-130.601</c:v>
                      </c:pt>
                      <c:pt idx="540">
                        <c:v>-130.66399999999999</c:v>
                      </c:pt>
                      <c:pt idx="541">
                        <c:v>-131.292</c:v>
                      </c:pt>
                      <c:pt idx="542">
                        <c:v>-126.461</c:v>
                      </c:pt>
                      <c:pt idx="543">
                        <c:v>-124.098</c:v>
                      </c:pt>
                      <c:pt idx="544">
                        <c:v>-123.03100000000001</c:v>
                      </c:pt>
                      <c:pt idx="545">
                        <c:v>-121.24</c:v>
                      </c:pt>
                      <c:pt idx="546">
                        <c:v>-125.05500000000001</c:v>
                      </c:pt>
                      <c:pt idx="547">
                        <c:v>-126.07</c:v>
                      </c:pt>
                      <c:pt idx="548">
                        <c:v>-127.114</c:v>
                      </c:pt>
                      <c:pt idx="549">
                        <c:v>-127.318</c:v>
                      </c:pt>
                      <c:pt idx="550">
                        <c:v>-127.58</c:v>
                      </c:pt>
                      <c:pt idx="551">
                        <c:v>-128.24</c:v>
                      </c:pt>
                      <c:pt idx="552">
                        <c:v>-128.22200000000001</c:v>
                      </c:pt>
                      <c:pt idx="553">
                        <c:v>-128.69300000000001</c:v>
                      </c:pt>
                      <c:pt idx="554">
                        <c:v>-123.836</c:v>
                      </c:pt>
                      <c:pt idx="555">
                        <c:v>-121.48699999999999</c:v>
                      </c:pt>
                      <c:pt idx="556">
                        <c:v>-120.846</c:v>
                      </c:pt>
                      <c:pt idx="557">
                        <c:v>-119.027</c:v>
                      </c:pt>
                      <c:pt idx="558">
                        <c:v>-122.965</c:v>
                      </c:pt>
                      <c:pt idx="559">
                        <c:v>-124.065</c:v>
                      </c:pt>
                      <c:pt idx="560">
                        <c:v>-125.116</c:v>
                      </c:pt>
                      <c:pt idx="561">
                        <c:v>-125.32</c:v>
                      </c:pt>
                      <c:pt idx="562">
                        <c:v>-125.581</c:v>
                      </c:pt>
                      <c:pt idx="563">
                        <c:v>-126.255</c:v>
                      </c:pt>
                    </c:numCache>
                  </c:numRef>
                </c:yVal>
                <c:smooth val="0"/>
                <c:extLst xmlns:c15="http://schemas.microsoft.com/office/drawing/2012/chart">
                  <c:ext xmlns:c16="http://schemas.microsoft.com/office/drawing/2014/chart" uri="{C3380CC4-5D6E-409C-BE32-E72D297353CC}">
                    <c16:uniqueId val="{00000007-EF10-4F8F-AD16-1CA04DBC5524}"/>
                  </c:ext>
                </c:extLst>
              </c15:ser>
            </c15:filteredScatterSeries>
          </c:ext>
        </c:extLst>
      </c:scatterChart>
      <c:valAx>
        <c:axId val="1019759568"/>
        <c:scaling>
          <c:orientation val="minMax"/>
          <c:max val="45962"/>
          <c:min val="18537"/>
        </c:scaling>
        <c:delete val="0"/>
        <c:axPos val="b"/>
        <c:majorGridlines>
          <c:spPr>
            <a:ln w="9525" cap="flat" cmpd="sng" algn="ctr">
              <a:solidFill>
                <a:schemeClr val="tx1">
                  <a:lumMod val="15000"/>
                  <a:lumOff val="85000"/>
                </a:schemeClr>
              </a:solidFill>
              <a:round/>
            </a:ln>
            <a:effectLst/>
          </c:spPr>
        </c:majorGridlines>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19757600"/>
        <c:crossesAt val="-250"/>
        <c:crossBetween val="midCat"/>
        <c:majorUnit val="1826.5"/>
      </c:valAx>
      <c:valAx>
        <c:axId val="1019757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19759568"/>
        <c:crosses val="autoZero"/>
        <c:crossBetween val="midCat"/>
      </c:valAx>
      <c:spPr>
        <a:noFill/>
        <a:ln>
          <a:solidFill>
            <a:schemeClr val="tx1">
              <a:lumMod val="15000"/>
              <a:lumOff val="85000"/>
            </a:schemeClr>
          </a:solidFill>
        </a:ln>
        <a:effectLst/>
      </c:spPr>
    </c:plotArea>
    <c:plotVisOnly val="1"/>
    <c:dispBlanksAs val="gap"/>
    <c:showDLblsOverMax val="0"/>
  </c:chart>
  <c:spPr>
    <a:solidFill>
      <a:srgbClr val="FFFFFF"/>
    </a:solidFill>
    <a:ln w="9525" cap="flat" cmpd="sng" algn="ctr">
      <a:noFill/>
      <a:round/>
    </a:ln>
    <a:effectLst/>
  </c:spPr>
  <c:txPr>
    <a:bodyPr/>
    <a:lstStyle/>
    <a:p>
      <a:pPr>
        <a:defRPr sz="1600" baseline="0"/>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B33E8B-3AD8-4FE0-463E-AF88592532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73A33AD-56DF-84E9-C370-2F336F22F3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92B349-C3C1-4682-94A8-EB0E8AB46ACC}" type="datetimeFigureOut">
              <a:rPr lang="en-US" smtClean="0"/>
              <a:t>4/25/2024</a:t>
            </a:fld>
            <a:endParaRPr lang="en-US"/>
          </a:p>
        </p:txBody>
      </p:sp>
      <p:sp>
        <p:nvSpPr>
          <p:cNvPr id="4" name="Footer Placeholder 3">
            <a:extLst>
              <a:ext uri="{FF2B5EF4-FFF2-40B4-BE49-F238E27FC236}">
                <a16:creationId xmlns:a16="http://schemas.microsoft.com/office/drawing/2014/main" id="{8B02DEDD-FAA0-249D-956D-AB450396DB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F7940EF-2F41-265C-A9D9-0BED457CA5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08DE0A-D248-46B6-8EE3-14F4BC2C1412}" type="slidenum">
              <a:rPr lang="en-US" smtClean="0"/>
              <a:t>‹#›</a:t>
            </a:fld>
            <a:endParaRPr lang="en-US"/>
          </a:p>
        </p:txBody>
      </p:sp>
    </p:spTree>
    <p:extLst>
      <p:ext uri="{BB962C8B-B14F-4D97-AF65-F5344CB8AC3E}">
        <p14:creationId xmlns:p14="http://schemas.microsoft.com/office/powerpoint/2010/main" val="2787612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4/25/2024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548622" rtl="0" eaLnBrk="1" latinLnBrk="0" hangingPunct="1">
      <a:defRPr sz="1440" kern="1200">
        <a:solidFill>
          <a:schemeClr val="tx1"/>
        </a:solidFill>
        <a:latin typeface="Calibri Light"/>
        <a:ea typeface="+mn-ea"/>
        <a:cs typeface="+mn-cs"/>
      </a:defRPr>
    </a:lvl1pPr>
    <a:lvl2pPr marL="548622" algn="l" defTabSz="548622" rtl="0" eaLnBrk="1" latinLnBrk="0" hangingPunct="1">
      <a:defRPr sz="1440" kern="1200">
        <a:solidFill>
          <a:schemeClr val="tx1"/>
        </a:solidFill>
        <a:latin typeface="Calibri Light"/>
        <a:ea typeface="+mn-ea"/>
        <a:cs typeface="+mn-cs"/>
      </a:defRPr>
    </a:lvl2pPr>
    <a:lvl3pPr marL="1097243" algn="l" defTabSz="548622" rtl="0" eaLnBrk="1" latinLnBrk="0" hangingPunct="1">
      <a:defRPr sz="1440" kern="1200">
        <a:solidFill>
          <a:schemeClr val="tx1"/>
        </a:solidFill>
        <a:latin typeface="Calibri Light"/>
        <a:ea typeface="+mn-ea"/>
        <a:cs typeface="+mn-cs"/>
      </a:defRPr>
    </a:lvl3pPr>
    <a:lvl4pPr marL="1645865" algn="l" defTabSz="548622" rtl="0" eaLnBrk="1" latinLnBrk="0" hangingPunct="1">
      <a:defRPr sz="1440" kern="1200">
        <a:solidFill>
          <a:schemeClr val="tx1"/>
        </a:solidFill>
        <a:latin typeface="Calibri Light"/>
        <a:ea typeface="+mn-ea"/>
        <a:cs typeface="+mn-cs"/>
      </a:defRPr>
    </a:lvl4pPr>
    <a:lvl5pPr marL="2194486" algn="l" defTabSz="548622" rtl="0" eaLnBrk="1" latinLnBrk="0" hangingPunct="1">
      <a:defRPr sz="1440" kern="1200">
        <a:solidFill>
          <a:schemeClr val="tx1"/>
        </a:solidFill>
        <a:latin typeface="Calibri Light"/>
        <a:ea typeface="+mn-ea"/>
        <a:cs typeface="+mn-cs"/>
      </a:defRPr>
    </a:lvl5pPr>
    <a:lvl6pPr marL="2743109" algn="l" defTabSz="548622" rtl="0" eaLnBrk="1" latinLnBrk="0" hangingPunct="1">
      <a:defRPr sz="1440" kern="1200">
        <a:solidFill>
          <a:schemeClr val="tx1"/>
        </a:solidFill>
        <a:latin typeface="+mn-lt"/>
        <a:ea typeface="+mn-ea"/>
        <a:cs typeface="+mn-cs"/>
      </a:defRPr>
    </a:lvl6pPr>
    <a:lvl7pPr marL="3291730" algn="l" defTabSz="548622" rtl="0" eaLnBrk="1" latinLnBrk="0" hangingPunct="1">
      <a:defRPr sz="1440" kern="1200">
        <a:solidFill>
          <a:schemeClr val="tx1"/>
        </a:solidFill>
        <a:latin typeface="+mn-lt"/>
        <a:ea typeface="+mn-ea"/>
        <a:cs typeface="+mn-cs"/>
      </a:defRPr>
    </a:lvl7pPr>
    <a:lvl8pPr marL="3840352" algn="l" defTabSz="548622" rtl="0" eaLnBrk="1" latinLnBrk="0" hangingPunct="1">
      <a:defRPr sz="1440" kern="1200">
        <a:solidFill>
          <a:schemeClr val="tx1"/>
        </a:solidFill>
        <a:latin typeface="+mn-lt"/>
        <a:ea typeface="+mn-ea"/>
        <a:cs typeface="+mn-cs"/>
      </a:defRPr>
    </a:lvl8pPr>
    <a:lvl9pPr marL="4388974" algn="l" defTabSz="548622"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8622" rtl="0" eaLnBrk="1" fontAlgn="auto" latinLnBrk="0" hangingPunct="1">
              <a:lnSpc>
                <a:spcPct val="100000"/>
              </a:lnSpc>
              <a:spcBef>
                <a:spcPts val="0"/>
              </a:spcBef>
              <a:spcAft>
                <a:spcPts val="0"/>
              </a:spcAft>
              <a:buClrTx/>
              <a:buSzTx/>
              <a:buFontTx/>
              <a:buNone/>
              <a:tabLst/>
              <a:defRPr/>
            </a:pPr>
            <a:endParaRPr lang="en-US" sz="1400" b="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4158393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E9C6B-1BFA-BDAC-2AB5-85C2C155B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BAA61-1AED-58BC-AE20-525C8C41AC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2B9431-C8EE-7BD3-A73C-4D129570D3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29ECF0-CDDE-3D31-962F-433686F4733F}"/>
              </a:ext>
            </a:extLst>
          </p:cNvPr>
          <p:cNvSpPr>
            <a:spLocks noGrp="1"/>
          </p:cNvSpPr>
          <p:nvPr>
            <p:ph type="sldNum" sz="quarter" idx="5"/>
          </p:nvPr>
        </p:nvSpPr>
        <p:spPr/>
        <p:txBody>
          <a:bodyPr/>
          <a:lstStyle/>
          <a:p>
            <a:fld id="{006BE02D-20C0-F840-AFAC-BEA99C74FDC2}" type="slidenum">
              <a:rPr lang="en-US" smtClean="0"/>
              <a:pPr/>
              <a:t>12</a:t>
            </a:fld>
            <a:endParaRPr lang="en-US" dirty="0"/>
          </a:p>
        </p:txBody>
      </p:sp>
    </p:spTree>
    <p:extLst>
      <p:ext uri="{BB962C8B-B14F-4D97-AF65-F5344CB8AC3E}">
        <p14:creationId xmlns:p14="http://schemas.microsoft.com/office/powerpoint/2010/main" val="2724729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D9956DF-075E-4F0F-B128-FA3BD329E36F}" type="slidenum">
              <a:rPr lang="en-US" smtClean="0"/>
              <a:t>13</a:t>
            </a:fld>
            <a:endParaRPr lang="en-US" dirty="0"/>
          </a:p>
        </p:txBody>
      </p:sp>
    </p:spTree>
    <p:extLst>
      <p:ext uri="{BB962C8B-B14F-4D97-AF65-F5344CB8AC3E}">
        <p14:creationId xmlns:p14="http://schemas.microsoft.com/office/powerpoint/2010/main" val="1496419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BD6A0-A610-F4CA-DD2F-A8A39F97D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4A6C1-12B9-7C01-392F-859BF9DA1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84194A-A37F-A14B-ADA9-FA7A6F39CE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0BD74E-B95C-A284-4836-84F40F9A152A}"/>
              </a:ext>
            </a:extLst>
          </p:cNvPr>
          <p:cNvSpPr>
            <a:spLocks noGrp="1"/>
          </p:cNvSpPr>
          <p:nvPr>
            <p:ph type="sldNum" sz="quarter" idx="5"/>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384419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60304-4F13-9A00-0909-B3F21712B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80E15-A8BD-0C77-962E-EAF9B6E16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A52CA4-95C2-3CE0-D8D5-3F5BC0ECF9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16A4B9-ACAF-019B-49F6-AB8E461758AA}"/>
              </a:ext>
            </a:extLst>
          </p:cNvPr>
          <p:cNvSpPr>
            <a:spLocks noGrp="1"/>
          </p:cNvSpPr>
          <p:nvPr>
            <p:ph type="sldNum" sz="quarter" idx="5"/>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3609643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88BBA-CA11-D123-303E-A28A7CDF3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6D749-097A-F547-A0EA-7C196FCB6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4C581-E19F-8237-C7FE-C72B85560E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26505A-C763-EDC1-50DF-AA6D8945A0F8}"/>
              </a:ext>
            </a:extLst>
          </p:cNvPr>
          <p:cNvSpPr>
            <a:spLocks noGrp="1"/>
          </p:cNvSpPr>
          <p:nvPr>
            <p:ph type="sldNum" sz="quarter" idx="5"/>
          </p:nvPr>
        </p:nvSpPr>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val="2445288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D9956DF-075E-4F0F-B128-FA3BD329E36F}" type="slidenum">
              <a:rPr lang="en-US" smtClean="0"/>
              <a:t>18</a:t>
            </a:fld>
            <a:endParaRPr lang="en-US" dirty="0"/>
          </a:p>
        </p:txBody>
      </p:sp>
    </p:spTree>
    <p:extLst>
      <p:ext uri="{BB962C8B-B14F-4D97-AF65-F5344CB8AC3E}">
        <p14:creationId xmlns:p14="http://schemas.microsoft.com/office/powerpoint/2010/main" val="3560186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ECA7D-8CCB-30E2-368E-2C2D2B796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9EBC0-35E7-FF45-7277-14FB4D20F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4A1986-5156-46F8-4715-9EE1596460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EFBE1D-0985-C844-5FD5-21F363580ED1}"/>
              </a:ext>
            </a:extLst>
          </p:cNvPr>
          <p:cNvSpPr>
            <a:spLocks noGrp="1"/>
          </p:cNvSpPr>
          <p:nvPr>
            <p:ph type="sldNum" sz="quarter" idx="5"/>
          </p:nvPr>
        </p:nvSpPr>
        <p:spPr/>
        <p:txBody>
          <a:bodyPr/>
          <a:lstStyle/>
          <a:p>
            <a:fld id="{006BE02D-20C0-F840-AFAC-BEA99C74FDC2}" type="slidenum">
              <a:rPr lang="en-US" smtClean="0"/>
              <a:pPr/>
              <a:t>19</a:t>
            </a:fld>
            <a:endParaRPr lang="en-US" dirty="0"/>
          </a:p>
        </p:txBody>
      </p:sp>
    </p:spTree>
    <p:extLst>
      <p:ext uri="{BB962C8B-B14F-4D97-AF65-F5344CB8AC3E}">
        <p14:creationId xmlns:p14="http://schemas.microsoft.com/office/powerpoint/2010/main" val="2618810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D9956DF-075E-4F0F-B128-FA3BD329E36F}" type="slidenum">
              <a:rPr lang="en-US" smtClean="0"/>
              <a:t>20</a:t>
            </a:fld>
            <a:endParaRPr lang="en-US" dirty="0"/>
          </a:p>
        </p:txBody>
      </p:sp>
    </p:spTree>
    <p:extLst>
      <p:ext uri="{BB962C8B-B14F-4D97-AF65-F5344CB8AC3E}">
        <p14:creationId xmlns:p14="http://schemas.microsoft.com/office/powerpoint/2010/main" val="1736046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0A288-FD7E-EACA-767B-1E25A631F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E40ADF-869D-8A7C-E99C-F4B21B33C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0EC0C-6552-0CDB-DBDC-E5A8C2E0A0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8BCC08-7BC2-B8EE-0AD7-5DC1E40286E4}"/>
              </a:ext>
            </a:extLst>
          </p:cNvPr>
          <p:cNvSpPr>
            <a:spLocks noGrp="1"/>
          </p:cNvSpPr>
          <p:nvPr>
            <p:ph type="sldNum" sz="quarter" idx="5"/>
          </p:nvPr>
        </p:nvSpPr>
        <p:spPr/>
        <p:txBody>
          <a:bodyPr/>
          <a:lstStyle/>
          <a:p>
            <a:fld id="{006BE02D-20C0-F840-AFAC-BEA99C74FDC2}" type="slidenum">
              <a:rPr lang="en-US" smtClean="0"/>
              <a:pPr/>
              <a:t>21</a:t>
            </a:fld>
            <a:endParaRPr lang="en-US" dirty="0"/>
          </a:p>
        </p:txBody>
      </p:sp>
    </p:spTree>
    <p:extLst>
      <p:ext uri="{BB962C8B-B14F-4D97-AF65-F5344CB8AC3E}">
        <p14:creationId xmlns:p14="http://schemas.microsoft.com/office/powerpoint/2010/main" val="2500476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27747-E576-8939-7B82-9CF1E3B73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3D8914-7C85-47ED-4A74-F04FEA4015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A25A1-9D71-5C9C-7F3B-6E2F8090F0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E63226-5673-35E8-7293-F96F3901B1E3}"/>
              </a:ext>
            </a:extLst>
          </p:cNvPr>
          <p:cNvSpPr>
            <a:spLocks noGrp="1"/>
          </p:cNvSpPr>
          <p:nvPr>
            <p:ph type="sldNum" sz="quarter" idx="5"/>
          </p:nvPr>
        </p:nvSpPr>
        <p:spPr/>
        <p:txBody>
          <a:bodyPr/>
          <a:lstStyle/>
          <a:p>
            <a:fld id="{006BE02D-20C0-F840-AFAC-BEA99C74FDC2}" type="slidenum">
              <a:rPr lang="en-US" smtClean="0"/>
              <a:pPr/>
              <a:t>22</a:t>
            </a:fld>
            <a:endParaRPr lang="en-US" dirty="0"/>
          </a:p>
        </p:txBody>
      </p:sp>
    </p:spTree>
    <p:extLst>
      <p:ext uri="{BB962C8B-B14F-4D97-AF65-F5344CB8AC3E}">
        <p14:creationId xmlns:p14="http://schemas.microsoft.com/office/powerpoint/2010/main" val="2044030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72509-D9CE-56A9-03E6-F8B71F379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1A605-8FBF-E35C-17E2-0CDC5F6BE3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52B80-0454-87F0-F3C3-73B008E041DA}"/>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120C2D15-BCF1-9F8D-6BA1-BFC96CDE36B1}"/>
              </a:ext>
            </a:extLst>
          </p:cNvPr>
          <p:cNvSpPr>
            <a:spLocks noGrp="1"/>
          </p:cNvSpPr>
          <p:nvPr>
            <p:ph type="sldNum" sz="quarter" idx="10"/>
          </p:nvPr>
        </p:nvSpPr>
        <p:spPr/>
        <p:txBody>
          <a:bodyPr/>
          <a:lstStyle/>
          <a:p>
            <a:fld id="{3D9956DF-075E-4F0F-B128-FA3BD329E36F}" type="slidenum">
              <a:rPr lang="en-US" smtClean="0"/>
              <a:t>3</a:t>
            </a:fld>
            <a:endParaRPr lang="en-US" dirty="0"/>
          </a:p>
        </p:txBody>
      </p:sp>
    </p:spTree>
    <p:extLst>
      <p:ext uri="{BB962C8B-B14F-4D97-AF65-F5344CB8AC3E}">
        <p14:creationId xmlns:p14="http://schemas.microsoft.com/office/powerpoint/2010/main" val="425263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72509-D9CE-56A9-03E6-F8B71F379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1A605-8FBF-E35C-17E2-0CDC5F6BE3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52B80-0454-87F0-F3C3-73B008E041DA}"/>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120C2D15-BCF1-9F8D-6BA1-BFC96CDE36B1}"/>
              </a:ext>
            </a:extLst>
          </p:cNvPr>
          <p:cNvSpPr>
            <a:spLocks noGrp="1"/>
          </p:cNvSpPr>
          <p:nvPr>
            <p:ph type="sldNum" sz="quarter" idx="10"/>
          </p:nvPr>
        </p:nvSpPr>
        <p:spPr/>
        <p:txBody>
          <a:bodyPr/>
          <a:lstStyle/>
          <a:p>
            <a:fld id="{3D9956DF-075E-4F0F-B128-FA3BD329E36F}" type="slidenum">
              <a:rPr lang="en-US" smtClean="0"/>
              <a:t>24</a:t>
            </a:fld>
            <a:endParaRPr lang="en-US" dirty="0"/>
          </a:p>
        </p:txBody>
      </p:sp>
    </p:spTree>
    <p:extLst>
      <p:ext uri="{BB962C8B-B14F-4D97-AF65-F5344CB8AC3E}">
        <p14:creationId xmlns:p14="http://schemas.microsoft.com/office/powerpoint/2010/main" val="3855993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25</a:t>
            </a:fld>
            <a:endParaRPr lang="en-US" dirty="0"/>
          </a:p>
        </p:txBody>
      </p:sp>
    </p:spTree>
    <p:extLst>
      <p:ext uri="{BB962C8B-B14F-4D97-AF65-F5344CB8AC3E}">
        <p14:creationId xmlns:p14="http://schemas.microsoft.com/office/powerpoint/2010/main" val="170106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72509-D9CE-56A9-03E6-F8B71F379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1A605-8FBF-E35C-17E2-0CDC5F6BE3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52B80-0454-87F0-F3C3-73B008E041DA}"/>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120C2D15-BCF1-9F8D-6BA1-BFC96CDE36B1}"/>
              </a:ext>
            </a:extLst>
          </p:cNvPr>
          <p:cNvSpPr>
            <a:spLocks noGrp="1"/>
          </p:cNvSpPr>
          <p:nvPr>
            <p:ph type="sldNum" sz="quarter" idx="10"/>
          </p:nvPr>
        </p:nvSpPr>
        <p:spPr/>
        <p:txBody>
          <a:bodyPr/>
          <a:lstStyle/>
          <a:p>
            <a:fld id="{3D9956DF-075E-4F0F-B128-FA3BD329E36F}" type="slidenum">
              <a:rPr lang="en-US" smtClean="0"/>
              <a:t>4</a:t>
            </a:fld>
            <a:endParaRPr lang="en-US" dirty="0"/>
          </a:p>
        </p:txBody>
      </p:sp>
    </p:spTree>
    <p:extLst>
      <p:ext uri="{BB962C8B-B14F-4D97-AF65-F5344CB8AC3E}">
        <p14:creationId xmlns:p14="http://schemas.microsoft.com/office/powerpoint/2010/main" val="3056186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D9956DF-075E-4F0F-B128-FA3BD329E36F}" type="slidenum">
              <a:rPr lang="en-US" smtClean="0"/>
              <a:t>5</a:t>
            </a:fld>
            <a:endParaRPr lang="en-US" dirty="0"/>
          </a:p>
        </p:txBody>
      </p:sp>
    </p:spTree>
    <p:extLst>
      <p:ext uri="{BB962C8B-B14F-4D97-AF65-F5344CB8AC3E}">
        <p14:creationId xmlns:p14="http://schemas.microsoft.com/office/powerpoint/2010/main" val="477477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4728F-BE7C-35D0-D4D9-84441895B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888E03-031E-5E6E-BDA7-01D8EDDF9A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7D5B6-90FA-A403-511D-FFBB5E03C6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4D12D5-565B-C41C-E2CB-0EFE882C6D95}"/>
              </a:ext>
            </a:extLst>
          </p:cNvPr>
          <p:cNvSpPr>
            <a:spLocks noGrp="1"/>
          </p:cNvSpPr>
          <p:nvPr>
            <p:ph type="sldNum" sz="quarter" idx="5"/>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2860735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4728F-BE7C-35D0-D4D9-84441895B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888E03-031E-5E6E-BDA7-01D8EDDF9A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7D5B6-90FA-A403-511D-FFBB5E03C6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4D12D5-565B-C41C-E2CB-0EFE882C6D95}"/>
              </a:ext>
            </a:extLst>
          </p:cNvPr>
          <p:cNvSpPr>
            <a:spLocks noGrp="1"/>
          </p:cNvSpPr>
          <p:nvPr>
            <p:ph type="sldNum" sz="quarter" idx="5"/>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2972726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3004088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D9956DF-075E-4F0F-B128-FA3BD329E36F}" type="slidenum">
              <a:rPr lang="en-US" smtClean="0"/>
              <a:t>9</a:t>
            </a:fld>
            <a:endParaRPr lang="en-US" dirty="0"/>
          </a:p>
        </p:txBody>
      </p:sp>
    </p:spTree>
    <p:extLst>
      <p:ext uri="{BB962C8B-B14F-4D97-AF65-F5344CB8AC3E}">
        <p14:creationId xmlns:p14="http://schemas.microsoft.com/office/powerpoint/2010/main" val="2946852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E9C6B-1BFA-BDAC-2AB5-85C2C155B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BAA61-1AED-58BC-AE20-525C8C41AC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2B9431-C8EE-7BD3-A73C-4D129570D3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29ECF0-CDDE-3D31-962F-433686F4733F}"/>
              </a:ext>
            </a:extLst>
          </p:cNvPr>
          <p:cNvSpPr>
            <a:spLocks noGrp="1"/>
          </p:cNvSpPr>
          <p:nvPr>
            <p:ph type="sldNum" sz="quarter" idx="5"/>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4277467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332227-1FFC-9146-AF27-E36A285764F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3"/>
            <a:ext cx="14630400" cy="8229603"/>
          </a:xfrm>
          <a:prstGeom prst="rect">
            <a:avLst/>
          </a:prstGeom>
          <a:noFill/>
          <a:ln cap="flat">
            <a:noFill/>
          </a:ln>
        </p:spPr>
      </p:pic>
      <p:sp>
        <p:nvSpPr>
          <p:cNvPr id="20" name="Freeform 19">
            <a:extLst>
              <a:ext uri="{FF2B5EF4-FFF2-40B4-BE49-F238E27FC236}">
                <a16:creationId xmlns:a16="http://schemas.microsoft.com/office/drawing/2014/main" id="{5FCA7FF7-F87C-F241-8C0F-EDB769CF8A7C}"/>
              </a:ext>
            </a:extLst>
          </p:cNvPr>
          <p:cNvSpPr/>
          <p:nvPr userDrawn="1"/>
        </p:nvSpPr>
        <p:spPr>
          <a:xfrm>
            <a:off x="-175709" y="-82048"/>
            <a:ext cx="15339509" cy="1893570"/>
          </a:xfrm>
          <a:custGeom>
            <a:avLst/>
            <a:gdLst>
              <a:gd name="connsiteX0" fmla="*/ 0 w 15093629"/>
              <a:gd name="connsiteY0" fmla="*/ 0 h 1893570"/>
              <a:gd name="connsiteX1" fmla="*/ 15055287 w 15093629"/>
              <a:gd name="connsiteY1" fmla="*/ 0 h 1893570"/>
              <a:gd name="connsiteX2" fmla="*/ 15056480 w 15093629"/>
              <a:gd name="connsiteY2" fmla="*/ 107335 h 1893570"/>
              <a:gd name="connsiteX3" fmla="*/ 15093629 w 15093629"/>
              <a:gd name="connsiteY3" fmla="*/ 1893570 h 1893570"/>
              <a:gd name="connsiteX4" fmla="*/ 13944704 w 15093629"/>
              <a:gd name="connsiteY4" fmla="*/ 948497 h 1893570"/>
              <a:gd name="connsiteX5" fmla="*/ 0 w 15093629"/>
              <a:gd name="connsiteY5" fmla="*/ 948497 h 1893570"/>
              <a:gd name="connsiteX6" fmla="*/ 0 w 15093629"/>
              <a:gd name="connsiteY6" fmla="*/ 0 h 189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3629" h="1893570">
                <a:moveTo>
                  <a:pt x="0" y="0"/>
                </a:moveTo>
                <a:lnTo>
                  <a:pt x="15055287" y="0"/>
                </a:lnTo>
                <a:lnTo>
                  <a:pt x="15056480" y="107335"/>
                </a:lnTo>
                <a:cubicBezTo>
                  <a:pt x="15063910" y="644407"/>
                  <a:pt x="15093629" y="1444010"/>
                  <a:pt x="15093629" y="1893570"/>
                </a:cubicBezTo>
                <a:lnTo>
                  <a:pt x="13944704" y="948497"/>
                </a:lnTo>
                <a:lnTo>
                  <a:pt x="0" y="948497"/>
                </a:lnTo>
                <a:lnTo>
                  <a:pt x="0" y="0"/>
                </a:lnTo>
                <a:close/>
              </a:path>
            </a:pathLst>
          </a:custGeom>
          <a:gradFill>
            <a:gsLst>
              <a:gs pos="94000">
                <a:schemeClr val="tx1">
                  <a:lumMod val="50000"/>
                </a:schemeClr>
              </a:gs>
              <a:gs pos="12000">
                <a:schemeClr val="accent5"/>
              </a:gs>
            </a:gsLst>
            <a:lin ang="0" scaled="0"/>
          </a:gra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DDE2FB16-66E5-0549-ABCD-E61151B74D78}"/>
              </a:ext>
            </a:extLst>
          </p:cNvPr>
          <p:cNvSpPr/>
          <p:nvPr userDrawn="1"/>
        </p:nvSpPr>
        <p:spPr>
          <a:xfrm>
            <a:off x="-261256" y="3444791"/>
            <a:ext cx="14964808" cy="4774866"/>
          </a:xfrm>
          <a:custGeom>
            <a:avLst/>
            <a:gdLst>
              <a:gd name="connsiteX0" fmla="*/ 0 w 14776704"/>
              <a:gd name="connsiteY0" fmla="*/ 0 h 4371105"/>
              <a:gd name="connsiteX1" fmla="*/ 1089601 w 14776704"/>
              <a:gd name="connsiteY1" fmla="*/ 487873 h 4371105"/>
              <a:gd name="connsiteX2" fmla="*/ 14776704 w 14776704"/>
              <a:gd name="connsiteY2" fmla="*/ 487873 h 4371105"/>
              <a:gd name="connsiteX3" fmla="*/ 14776704 w 14776704"/>
              <a:gd name="connsiteY3" fmla="*/ 1541349 h 4371105"/>
              <a:gd name="connsiteX4" fmla="*/ 14776704 w 14776704"/>
              <a:gd name="connsiteY4" fmla="*/ 2395753 h 4371105"/>
              <a:gd name="connsiteX5" fmla="*/ 14776704 w 14776704"/>
              <a:gd name="connsiteY5" fmla="*/ 3090858 h 4371105"/>
              <a:gd name="connsiteX6" fmla="*/ 14776704 w 14776704"/>
              <a:gd name="connsiteY6" fmla="*/ 3291840 h 4371105"/>
              <a:gd name="connsiteX7" fmla="*/ 14776704 w 14776704"/>
              <a:gd name="connsiteY7" fmla="*/ 4371105 h 4371105"/>
              <a:gd name="connsiteX8" fmla="*/ 0 w 14776704"/>
              <a:gd name="connsiteY8" fmla="*/ 4371105 h 4371105"/>
              <a:gd name="connsiteX9" fmla="*/ 0 w 14776704"/>
              <a:gd name="connsiteY9" fmla="*/ 3291840 h 4371105"/>
              <a:gd name="connsiteX10" fmla="*/ 0 w 14776704"/>
              <a:gd name="connsiteY10" fmla="*/ 3090858 h 4371105"/>
              <a:gd name="connsiteX11" fmla="*/ 0 w 14776704"/>
              <a:gd name="connsiteY11" fmla="*/ 2395753 h 4371105"/>
              <a:gd name="connsiteX12" fmla="*/ 0 w 14776704"/>
              <a:gd name="connsiteY12" fmla="*/ 1541349 h 4371105"/>
              <a:gd name="connsiteX13" fmla="*/ 0 w 14776704"/>
              <a:gd name="connsiteY13" fmla="*/ 0 h 4371105"/>
              <a:gd name="connsiteX0" fmla="*/ 0 w 14824205"/>
              <a:gd name="connsiteY0" fmla="*/ 0 h 4774866"/>
              <a:gd name="connsiteX1" fmla="*/ 1137102 w 14824205"/>
              <a:gd name="connsiteY1" fmla="*/ 891634 h 4774866"/>
              <a:gd name="connsiteX2" fmla="*/ 14824205 w 14824205"/>
              <a:gd name="connsiteY2" fmla="*/ 891634 h 4774866"/>
              <a:gd name="connsiteX3" fmla="*/ 14824205 w 14824205"/>
              <a:gd name="connsiteY3" fmla="*/ 1945110 h 4774866"/>
              <a:gd name="connsiteX4" fmla="*/ 14824205 w 14824205"/>
              <a:gd name="connsiteY4" fmla="*/ 2799514 h 4774866"/>
              <a:gd name="connsiteX5" fmla="*/ 14824205 w 14824205"/>
              <a:gd name="connsiteY5" fmla="*/ 3494619 h 4774866"/>
              <a:gd name="connsiteX6" fmla="*/ 14824205 w 14824205"/>
              <a:gd name="connsiteY6" fmla="*/ 3695601 h 4774866"/>
              <a:gd name="connsiteX7" fmla="*/ 14824205 w 14824205"/>
              <a:gd name="connsiteY7" fmla="*/ 4774866 h 4774866"/>
              <a:gd name="connsiteX8" fmla="*/ 47501 w 14824205"/>
              <a:gd name="connsiteY8" fmla="*/ 4774866 h 4774866"/>
              <a:gd name="connsiteX9" fmla="*/ 47501 w 14824205"/>
              <a:gd name="connsiteY9" fmla="*/ 3695601 h 4774866"/>
              <a:gd name="connsiteX10" fmla="*/ 47501 w 14824205"/>
              <a:gd name="connsiteY10" fmla="*/ 3494619 h 4774866"/>
              <a:gd name="connsiteX11" fmla="*/ 47501 w 14824205"/>
              <a:gd name="connsiteY11" fmla="*/ 2799514 h 4774866"/>
              <a:gd name="connsiteX12" fmla="*/ 47501 w 14824205"/>
              <a:gd name="connsiteY12" fmla="*/ 1945110 h 4774866"/>
              <a:gd name="connsiteX13" fmla="*/ 0 w 14824205"/>
              <a:gd name="connsiteY13" fmla="*/ 0 h 47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24205" h="4774866">
                <a:moveTo>
                  <a:pt x="0" y="0"/>
                </a:moveTo>
                <a:lnTo>
                  <a:pt x="1137102" y="891634"/>
                </a:lnTo>
                <a:lnTo>
                  <a:pt x="14824205" y="891634"/>
                </a:lnTo>
                <a:lnTo>
                  <a:pt x="14824205" y="1945110"/>
                </a:lnTo>
                <a:lnTo>
                  <a:pt x="14824205" y="2799514"/>
                </a:lnTo>
                <a:lnTo>
                  <a:pt x="14824205" y="3494619"/>
                </a:lnTo>
                <a:lnTo>
                  <a:pt x="14824205" y="3695601"/>
                </a:lnTo>
                <a:lnTo>
                  <a:pt x="14824205" y="4774866"/>
                </a:lnTo>
                <a:lnTo>
                  <a:pt x="47501" y="4774866"/>
                </a:lnTo>
                <a:lnTo>
                  <a:pt x="47501" y="3695601"/>
                </a:lnTo>
                <a:lnTo>
                  <a:pt x="47501" y="3494619"/>
                </a:lnTo>
                <a:lnTo>
                  <a:pt x="47501" y="2799514"/>
                </a:lnTo>
                <a:lnTo>
                  <a:pt x="47501" y="194511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8" name="Straight Connector 17">
            <a:extLst>
              <a:ext uri="{FF2B5EF4-FFF2-40B4-BE49-F238E27FC236}">
                <a16:creationId xmlns:a16="http://schemas.microsoft.com/office/drawing/2014/main" id="{A548B3F8-E4F9-0A49-AD43-90E36DF18F92}"/>
              </a:ext>
            </a:extLst>
          </p:cNvPr>
          <p:cNvCxnSpPr>
            <a:cxnSpLocks/>
          </p:cNvCxnSpPr>
          <p:nvPr userDrawn="1"/>
        </p:nvCxnSpPr>
        <p:spPr>
          <a:xfrm>
            <a:off x="1328831" y="7485494"/>
            <a:ext cx="13460595"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5C338027-585C-5F4E-8F7D-71431A419CD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04847" y="-24624"/>
            <a:ext cx="2158839" cy="819455"/>
          </a:xfrm>
          <a:prstGeom prst="rect">
            <a:avLst/>
          </a:prstGeom>
        </p:spPr>
      </p:pic>
      <p:cxnSp>
        <p:nvCxnSpPr>
          <p:cNvPr id="10" name="Straight Connector 9">
            <a:extLst>
              <a:ext uri="{FF2B5EF4-FFF2-40B4-BE49-F238E27FC236}">
                <a16:creationId xmlns:a16="http://schemas.microsoft.com/office/drawing/2014/main"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501E21-126B-3B4E-AB7E-E460DF12BB08}"/>
              </a:ext>
            </a:extLst>
          </p:cNvPr>
          <p:cNvSpPr>
            <a:spLocks noGrp="1"/>
          </p:cNvSpPr>
          <p:nvPr>
            <p:ph type="title" hasCustomPrompt="1"/>
          </p:nvPr>
        </p:nvSpPr>
        <p:spPr>
          <a:xfrm>
            <a:off x="1328831" y="4539359"/>
            <a:ext cx="12618720" cy="2214872"/>
          </a:xfrm>
        </p:spPr>
        <p:txBody>
          <a:bodyPr anchor="ctr" anchorCtr="0">
            <a:noAutofit/>
          </a:bodyPr>
          <a:lstStyle>
            <a:lvl1pPr>
              <a:defRPr sz="6600" b="1" i="0">
                <a:solidFill>
                  <a:schemeClr val="accent5"/>
                </a:solidFill>
                <a:latin typeface="Avenir Next LT Pro" panose="020B0504020202020204" pitchFamily="34" charset="0"/>
                <a:cs typeface="Segoe UI Semibold" panose="020B0502040204020203" pitchFamily="34" charset="0"/>
              </a:defRPr>
            </a:lvl1pPr>
          </a:lstStyle>
          <a:p>
            <a:r>
              <a:rPr lang="en-US" dirty="0"/>
              <a:t>PRESENTATION TITLE</a:t>
            </a:r>
          </a:p>
        </p:txBody>
      </p:sp>
      <p:sp>
        <p:nvSpPr>
          <p:cNvPr id="13" name="Text Placeholder 12">
            <a:extLst>
              <a:ext uri="{FF2B5EF4-FFF2-40B4-BE49-F238E27FC236}">
                <a16:creationId xmlns:a16="http://schemas.microsoft.com/office/drawing/2014/main" id="{4DF4B56C-BFC9-5C45-8104-1E19365520EF}"/>
              </a:ext>
            </a:extLst>
          </p:cNvPr>
          <p:cNvSpPr>
            <a:spLocks noGrp="1"/>
          </p:cNvSpPr>
          <p:nvPr>
            <p:ph type="body" sz="quarter" idx="10" hasCustomPrompt="1"/>
          </p:nvPr>
        </p:nvSpPr>
        <p:spPr>
          <a:xfrm>
            <a:off x="1328831" y="6829009"/>
            <a:ext cx="12555537" cy="504825"/>
          </a:xfrm>
        </p:spPr>
        <p:txBody>
          <a:bodyPr>
            <a:normAutofit/>
          </a:bodyPr>
          <a:lstStyle>
            <a:lvl1pPr marL="0" indent="0">
              <a:buNone/>
              <a:defRPr sz="2200">
                <a:solidFill>
                  <a:schemeClr val="accent5"/>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id="{ABD2CDB4-83E5-3245-A946-CC0E68CF4FBB}"/>
              </a:ext>
            </a:extLst>
          </p:cNvPr>
          <p:cNvSpPr>
            <a:spLocks noGrp="1"/>
          </p:cNvSpPr>
          <p:nvPr>
            <p:ph type="body" sz="quarter" idx="11" hasCustomPrompt="1"/>
          </p:nvPr>
        </p:nvSpPr>
        <p:spPr>
          <a:xfrm>
            <a:off x="1328831" y="7513067"/>
            <a:ext cx="5986369" cy="399632"/>
          </a:xfrm>
        </p:spPr>
        <p:txBody>
          <a:bodyPr>
            <a:noAutofit/>
          </a:bodyPr>
          <a:lstStyle>
            <a:lvl1pPr marL="0" indent="0">
              <a:buNone/>
              <a:defRPr sz="1400" b="1" i="0" cap="all" spc="200" baseline="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id="{60D7A04E-B6D5-7548-B370-756B8E563609}"/>
              </a:ext>
            </a:extLst>
          </p:cNvPr>
          <p:cNvSpPr>
            <a:spLocks noGrp="1"/>
          </p:cNvSpPr>
          <p:nvPr>
            <p:ph type="body" sz="quarter" idx="13" hasCustomPrompt="1"/>
          </p:nvPr>
        </p:nvSpPr>
        <p:spPr>
          <a:xfrm>
            <a:off x="7897999" y="7513067"/>
            <a:ext cx="5986369" cy="399632"/>
          </a:xfrm>
        </p:spPr>
        <p:txBody>
          <a:bodyPr>
            <a:noAutofit/>
          </a:bodyPr>
          <a:lstStyle>
            <a:lvl1pPr marL="0" indent="0" algn="r">
              <a:buNone/>
              <a:defRPr sz="1400" b="1" i="0" cap="all" spc="200" baseline="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
        <p:nvSpPr>
          <p:cNvPr id="16" name="TextBox 15">
            <a:extLst>
              <a:ext uri="{FF2B5EF4-FFF2-40B4-BE49-F238E27FC236}">
                <a16:creationId xmlns:a16="http://schemas.microsoft.com/office/drawing/2014/main" id="{EE8EF8C0-E9EE-DF4A-91C3-10230ACB41C2}"/>
              </a:ext>
            </a:extLst>
          </p:cNvPr>
          <p:cNvSpPr txBox="1"/>
          <p:nvPr userDrawn="1"/>
        </p:nvSpPr>
        <p:spPr>
          <a:xfrm>
            <a:off x="10661736" y="7777904"/>
            <a:ext cx="3968664" cy="556592"/>
          </a:xfrm>
          <a:prstGeom prst="rect">
            <a:avLst/>
          </a:prstGeom>
        </p:spPr>
        <p:txBody>
          <a:bodyPr vert="horz" wrap="square" lIns="91440" tIns="45720" rIns="91440" bIns="45720" rtlCol="0" anchor="ctr">
            <a:normAutofit/>
          </a:bodyPr>
          <a:lstStyle/>
          <a:p>
            <a:pPr algn="r"/>
            <a:r>
              <a:rPr lang="en-US" sz="900" dirty="0"/>
              <a:t>Dudek © All Rights Reserved.</a:t>
            </a:r>
          </a:p>
        </p:txBody>
      </p:sp>
    </p:spTree>
    <p:extLst>
      <p:ext uri="{BB962C8B-B14F-4D97-AF65-F5344CB8AC3E}">
        <p14:creationId xmlns:p14="http://schemas.microsoft.com/office/powerpoint/2010/main" val="2428455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pec. Layouts: Three Elements Highlighte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Spec. Layouts: Three Elements Highlighted Slide</a:t>
            </a:r>
          </a:p>
        </p:txBody>
      </p:sp>
      <p:sp>
        <p:nvSpPr>
          <p:cNvPr id="3" name="Content Placeholder 2"/>
          <p:cNvSpPr>
            <a:spLocks noGrp="1"/>
          </p:cNvSpPr>
          <p:nvPr>
            <p:ph sz="half" idx="1" hasCustomPrompt="1"/>
          </p:nvPr>
        </p:nvSpPr>
        <p:spPr>
          <a:xfrm>
            <a:off x="381698" y="3638906"/>
            <a:ext cx="3310625" cy="3825328"/>
          </a:xfrm>
        </p:spPr>
        <p:txBody>
          <a:bodyPr>
            <a:normAutofit/>
          </a:bodyPr>
          <a:lstStyle>
            <a:lvl1pPr marL="0" indent="0">
              <a:buNone/>
              <a:defRPr sz="2000">
                <a:latin typeface="+mj-lt"/>
              </a:defRPr>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4" name="Content Placeholder 3"/>
          <p:cNvSpPr>
            <a:spLocks noGrp="1"/>
          </p:cNvSpPr>
          <p:nvPr>
            <p:ph sz="half" idx="2" hasCustomPrompt="1"/>
          </p:nvPr>
        </p:nvSpPr>
        <p:spPr>
          <a:xfrm>
            <a:off x="3909645" y="3638906"/>
            <a:ext cx="3310625" cy="3825328"/>
          </a:xfrm>
        </p:spPr>
        <p:txBody>
          <a:bodyPr>
            <a:normAutofit/>
          </a:bodyPr>
          <a:lstStyle>
            <a:lvl1pPr marL="0" indent="0">
              <a:buNone/>
              <a:defRPr sz="2000">
                <a:latin typeface="+mj-lt"/>
              </a:defRPr>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9" name="Rectangle 8">
            <a:extLst>
              <a:ext uri="{FF2B5EF4-FFF2-40B4-BE49-F238E27FC236}">
                <a16:creationId xmlns:a16="http://schemas.microsoft.com/office/drawing/2014/main"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5187587A-B387-F647-A266-56BECB36D08F}"/>
              </a:ext>
            </a:extLst>
          </p:cNvPr>
          <p:cNvSpPr>
            <a:spLocks noGrp="1"/>
          </p:cNvSpPr>
          <p:nvPr>
            <p:ph sz="half" idx="11" hasCustomPrompt="1"/>
          </p:nvPr>
        </p:nvSpPr>
        <p:spPr>
          <a:xfrm>
            <a:off x="10956677" y="3638906"/>
            <a:ext cx="3310625" cy="3825328"/>
          </a:xfrm>
        </p:spPr>
        <p:txBody>
          <a:bodyPr>
            <a:normAutofit/>
          </a:bodyPr>
          <a:lstStyle>
            <a:lvl1pPr marL="0" indent="0">
              <a:buNone/>
              <a:defRPr sz="2000">
                <a:latin typeface="+mj-lt"/>
              </a:defRPr>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6" name="Text Placeholder 5">
            <a:extLst>
              <a:ext uri="{FF2B5EF4-FFF2-40B4-BE49-F238E27FC236}">
                <a16:creationId xmlns:a16="http://schemas.microsoft.com/office/drawing/2014/main" id="{45281CC1-3248-AB47-9EDD-0402F8D54FB9}"/>
              </a:ext>
            </a:extLst>
          </p:cNvPr>
          <p:cNvSpPr>
            <a:spLocks noGrp="1"/>
          </p:cNvSpPr>
          <p:nvPr>
            <p:ph type="body" sz="quarter" idx="12"/>
          </p:nvPr>
        </p:nvSpPr>
        <p:spPr>
          <a:xfrm>
            <a:off x="498474" y="2376637"/>
            <a:ext cx="2859469" cy="1054212"/>
          </a:xfrm>
        </p:spPr>
        <p:txBody>
          <a:bodyPr anchor="t" anchorCtr="0">
            <a:noAutofit/>
          </a:bodyPr>
          <a:lstStyle>
            <a:lvl1pPr marL="0" indent="0" algn="ctr">
              <a:lnSpc>
                <a:spcPct val="90000"/>
              </a:lnSpc>
              <a:spcBef>
                <a:spcPts val="0"/>
              </a:spcBef>
              <a:buNone/>
              <a:defRPr sz="3200" b="1" i="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a:t>
            </a:r>
          </a:p>
        </p:txBody>
      </p:sp>
      <p:grpSp>
        <p:nvGrpSpPr>
          <p:cNvPr id="5" name="Group 4">
            <a:extLst>
              <a:ext uri="{FF2B5EF4-FFF2-40B4-BE49-F238E27FC236}">
                <a16:creationId xmlns:a16="http://schemas.microsoft.com/office/drawing/2014/main" id="{1548E42E-3181-0E49-ACED-DDA6845036FC}"/>
              </a:ext>
            </a:extLst>
          </p:cNvPr>
          <p:cNvGrpSpPr/>
          <p:nvPr userDrawn="1"/>
        </p:nvGrpSpPr>
        <p:grpSpPr>
          <a:xfrm>
            <a:off x="1617491" y="1448594"/>
            <a:ext cx="836257" cy="836257"/>
            <a:chOff x="2554668" y="1582064"/>
            <a:chExt cx="836257" cy="836257"/>
          </a:xfrm>
        </p:grpSpPr>
        <p:sp>
          <p:nvSpPr>
            <p:cNvPr id="11" name="Shape 2540">
              <a:extLst>
                <a:ext uri="{FF2B5EF4-FFF2-40B4-BE49-F238E27FC236}">
                  <a16:creationId xmlns:a16="http://schemas.microsoft.com/office/drawing/2014/main" id="{6117C103-1F5F-0049-9ACE-7AD7343BA3E9}"/>
                </a:ext>
              </a:extLst>
            </p:cNvPr>
            <p:cNvSpPr/>
            <p:nvPr userDrawn="1"/>
          </p:nvSpPr>
          <p:spPr>
            <a:xfrm>
              <a:off x="2764466"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4" name="Rectangle 13">
              <a:extLst>
                <a:ext uri="{FF2B5EF4-FFF2-40B4-BE49-F238E27FC236}">
                  <a16:creationId xmlns:a16="http://schemas.microsoft.com/office/drawing/2014/main" id="{6ACB67A1-7DA2-CF49-ADBA-7D99A5E3018B}"/>
                </a:ext>
              </a:extLst>
            </p:cNvPr>
            <p:cNvSpPr/>
            <p:nvPr userDrawn="1"/>
          </p:nvSpPr>
          <p:spPr>
            <a:xfrm>
              <a:off x="2554668" y="1582064"/>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grpSp>
      <p:cxnSp>
        <p:nvCxnSpPr>
          <p:cNvPr id="17" name="Straight Connector 16">
            <a:extLst>
              <a:ext uri="{FF2B5EF4-FFF2-40B4-BE49-F238E27FC236}">
                <a16:creationId xmlns:a16="http://schemas.microsoft.com/office/drawing/2014/main" id="{E1645FAF-201C-AC49-99E6-2FBFFAA46FE3}"/>
              </a:ext>
            </a:extLst>
          </p:cNvPr>
          <p:cNvCxnSpPr>
            <a:cxnSpLocks/>
          </p:cNvCxnSpPr>
          <p:nvPr userDrawn="1"/>
        </p:nvCxnSpPr>
        <p:spPr>
          <a:xfrm>
            <a:off x="451857" y="3430849"/>
            <a:ext cx="295270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85A542E5-F8B9-2001-5A3F-457853ADAAE4}"/>
              </a:ext>
            </a:extLst>
          </p:cNvPr>
          <p:cNvSpPr>
            <a:spLocks noGrp="1"/>
          </p:cNvSpPr>
          <p:nvPr userDrawn="1">
            <p:ph sz="half" idx="15" hasCustomPrompt="1"/>
          </p:nvPr>
        </p:nvSpPr>
        <p:spPr>
          <a:xfrm>
            <a:off x="7433161" y="3638906"/>
            <a:ext cx="3310625" cy="3825328"/>
          </a:xfrm>
        </p:spPr>
        <p:txBody>
          <a:bodyPr>
            <a:normAutofit/>
          </a:bodyPr>
          <a:lstStyle>
            <a:lvl1pPr marL="0" indent="0">
              <a:buNone/>
              <a:defRPr sz="2000">
                <a:latin typeface="+mj-lt"/>
              </a:defRPr>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28" name="Text Placeholder 5">
            <a:extLst>
              <a:ext uri="{FF2B5EF4-FFF2-40B4-BE49-F238E27FC236}">
                <a16:creationId xmlns:a16="http://schemas.microsoft.com/office/drawing/2014/main" id="{0A53E767-3095-5B09-8CEE-79CA3DE71AF0}"/>
              </a:ext>
            </a:extLst>
          </p:cNvPr>
          <p:cNvSpPr>
            <a:spLocks noGrp="1"/>
          </p:cNvSpPr>
          <p:nvPr userDrawn="1">
            <p:ph type="body" sz="quarter" idx="16"/>
          </p:nvPr>
        </p:nvSpPr>
        <p:spPr>
          <a:xfrm>
            <a:off x="4135222" y="2369342"/>
            <a:ext cx="2859469" cy="1054212"/>
          </a:xfrm>
        </p:spPr>
        <p:txBody>
          <a:bodyPr anchor="t" anchorCtr="0">
            <a:noAutofit/>
          </a:bodyPr>
          <a:lstStyle>
            <a:lvl1pPr marL="0" indent="0" algn="ctr">
              <a:lnSpc>
                <a:spcPct val="90000"/>
              </a:lnSpc>
              <a:spcBef>
                <a:spcPts val="0"/>
              </a:spcBef>
              <a:buNone/>
              <a:defRPr sz="3200" b="1" i="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a:t>
            </a:r>
          </a:p>
        </p:txBody>
      </p:sp>
      <p:cxnSp>
        <p:nvCxnSpPr>
          <p:cNvPr id="29" name="Straight Connector 28">
            <a:extLst>
              <a:ext uri="{FF2B5EF4-FFF2-40B4-BE49-F238E27FC236}">
                <a16:creationId xmlns:a16="http://schemas.microsoft.com/office/drawing/2014/main" id="{388F3F8D-8645-0851-639B-4C42848B17B0}"/>
              </a:ext>
            </a:extLst>
          </p:cNvPr>
          <p:cNvCxnSpPr>
            <a:cxnSpLocks/>
          </p:cNvCxnSpPr>
          <p:nvPr userDrawn="1"/>
        </p:nvCxnSpPr>
        <p:spPr>
          <a:xfrm>
            <a:off x="4088605" y="3430849"/>
            <a:ext cx="295270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5">
            <a:extLst>
              <a:ext uri="{FF2B5EF4-FFF2-40B4-BE49-F238E27FC236}">
                <a16:creationId xmlns:a16="http://schemas.microsoft.com/office/drawing/2014/main" id="{E489ACD3-9A9C-43BF-D22D-FA311EF334AF}"/>
              </a:ext>
            </a:extLst>
          </p:cNvPr>
          <p:cNvSpPr>
            <a:spLocks noGrp="1"/>
          </p:cNvSpPr>
          <p:nvPr userDrawn="1">
            <p:ph type="body" sz="quarter" idx="17"/>
          </p:nvPr>
        </p:nvSpPr>
        <p:spPr>
          <a:xfrm>
            <a:off x="7638151" y="2376637"/>
            <a:ext cx="2859469" cy="1054212"/>
          </a:xfrm>
        </p:spPr>
        <p:txBody>
          <a:bodyPr anchor="t" anchorCtr="0">
            <a:noAutofit/>
          </a:bodyPr>
          <a:lstStyle>
            <a:lvl1pPr marL="0" indent="0" algn="ctr">
              <a:lnSpc>
                <a:spcPct val="90000"/>
              </a:lnSpc>
              <a:spcBef>
                <a:spcPts val="0"/>
              </a:spcBef>
              <a:buNone/>
              <a:defRPr sz="3200" b="1" i="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a:t>
            </a:r>
          </a:p>
        </p:txBody>
      </p:sp>
      <p:cxnSp>
        <p:nvCxnSpPr>
          <p:cNvPr id="31" name="Straight Connector 30">
            <a:extLst>
              <a:ext uri="{FF2B5EF4-FFF2-40B4-BE49-F238E27FC236}">
                <a16:creationId xmlns:a16="http://schemas.microsoft.com/office/drawing/2014/main" id="{74265D36-57B2-795A-7D85-113208077E0D}"/>
              </a:ext>
            </a:extLst>
          </p:cNvPr>
          <p:cNvCxnSpPr>
            <a:cxnSpLocks/>
          </p:cNvCxnSpPr>
          <p:nvPr userDrawn="1"/>
        </p:nvCxnSpPr>
        <p:spPr>
          <a:xfrm>
            <a:off x="7591534" y="3438144"/>
            <a:ext cx="295270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5">
            <a:extLst>
              <a:ext uri="{FF2B5EF4-FFF2-40B4-BE49-F238E27FC236}">
                <a16:creationId xmlns:a16="http://schemas.microsoft.com/office/drawing/2014/main" id="{5E003518-F293-8C21-07A9-C65BD79C9BFA}"/>
              </a:ext>
            </a:extLst>
          </p:cNvPr>
          <p:cNvSpPr>
            <a:spLocks noGrp="1"/>
          </p:cNvSpPr>
          <p:nvPr userDrawn="1">
            <p:ph type="body" sz="quarter" idx="18"/>
          </p:nvPr>
        </p:nvSpPr>
        <p:spPr>
          <a:xfrm>
            <a:off x="11120690" y="2369342"/>
            <a:ext cx="2859469" cy="1054212"/>
          </a:xfrm>
        </p:spPr>
        <p:txBody>
          <a:bodyPr anchor="t" anchorCtr="0">
            <a:noAutofit/>
          </a:bodyPr>
          <a:lstStyle>
            <a:lvl1pPr marL="0" indent="0" algn="ctr">
              <a:lnSpc>
                <a:spcPct val="90000"/>
              </a:lnSpc>
              <a:spcBef>
                <a:spcPts val="0"/>
              </a:spcBef>
              <a:buNone/>
              <a:defRPr sz="3200" b="1" i="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a:t>
            </a:r>
          </a:p>
        </p:txBody>
      </p:sp>
      <p:cxnSp>
        <p:nvCxnSpPr>
          <p:cNvPr id="33" name="Straight Connector 32">
            <a:extLst>
              <a:ext uri="{FF2B5EF4-FFF2-40B4-BE49-F238E27FC236}">
                <a16:creationId xmlns:a16="http://schemas.microsoft.com/office/drawing/2014/main" id="{8F609EB7-DA08-6CF5-F061-854F81F3CAC3}"/>
              </a:ext>
            </a:extLst>
          </p:cNvPr>
          <p:cNvCxnSpPr>
            <a:cxnSpLocks/>
          </p:cNvCxnSpPr>
          <p:nvPr userDrawn="1"/>
        </p:nvCxnSpPr>
        <p:spPr>
          <a:xfrm>
            <a:off x="11122214" y="3423554"/>
            <a:ext cx="295270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01576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pec. Layouts: Three Elements Highlighte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Spec. Layouts: Three Elements Highlighted Slide</a:t>
            </a:r>
          </a:p>
        </p:txBody>
      </p:sp>
      <p:sp>
        <p:nvSpPr>
          <p:cNvPr id="3" name="Content Placeholder 2"/>
          <p:cNvSpPr>
            <a:spLocks noGrp="1"/>
          </p:cNvSpPr>
          <p:nvPr>
            <p:ph sz="half" idx="1" hasCustomPrompt="1"/>
          </p:nvPr>
        </p:nvSpPr>
        <p:spPr>
          <a:xfrm>
            <a:off x="798435" y="3534877"/>
            <a:ext cx="3868815" cy="3825328"/>
          </a:xfrm>
        </p:spPr>
        <p:txBody>
          <a:bodyPr>
            <a:normAutofit/>
          </a:bodyPr>
          <a:lstStyle>
            <a:lvl1pPr marL="0" indent="0">
              <a:buNone/>
              <a:defRPr sz="2000">
                <a:latin typeface="+mj-lt"/>
              </a:defRPr>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4" name="Content Placeholder 3"/>
          <p:cNvSpPr>
            <a:spLocks noGrp="1"/>
          </p:cNvSpPr>
          <p:nvPr>
            <p:ph sz="half" idx="2" hasCustomPrompt="1"/>
          </p:nvPr>
        </p:nvSpPr>
        <p:spPr>
          <a:xfrm>
            <a:off x="5345520" y="3534877"/>
            <a:ext cx="3868815" cy="3825328"/>
          </a:xfrm>
        </p:spPr>
        <p:txBody>
          <a:bodyPr>
            <a:normAutofit/>
          </a:bodyPr>
          <a:lstStyle>
            <a:lvl1pPr marL="0" indent="0">
              <a:buNone/>
              <a:defRPr sz="2000">
                <a:latin typeface="+mj-lt"/>
              </a:defRPr>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9" name="Rectangle 8">
            <a:extLst>
              <a:ext uri="{FF2B5EF4-FFF2-40B4-BE49-F238E27FC236}">
                <a16:creationId xmlns:a16="http://schemas.microsoft.com/office/drawing/2014/main"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45281CC1-3248-AB47-9EDD-0402F8D54FB9}"/>
              </a:ext>
            </a:extLst>
          </p:cNvPr>
          <p:cNvSpPr>
            <a:spLocks noGrp="1"/>
          </p:cNvSpPr>
          <p:nvPr>
            <p:ph type="body" sz="quarter" idx="12"/>
          </p:nvPr>
        </p:nvSpPr>
        <p:spPr>
          <a:xfrm>
            <a:off x="1303107" y="2369342"/>
            <a:ext cx="2859469" cy="1054212"/>
          </a:xfrm>
        </p:spPr>
        <p:txBody>
          <a:bodyPr anchor="t" anchorCtr="0">
            <a:noAutofit/>
          </a:bodyPr>
          <a:lstStyle>
            <a:lvl1pPr marL="0" indent="0" algn="ctr">
              <a:lnSpc>
                <a:spcPct val="90000"/>
              </a:lnSpc>
              <a:spcBef>
                <a:spcPts val="0"/>
              </a:spcBef>
              <a:buNone/>
              <a:defRPr sz="3200" b="1" i="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a:t>
            </a:r>
          </a:p>
        </p:txBody>
      </p:sp>
      <p:grpSp>
        <p:nvGrpSpPr>
          <p:cNvPr id="5" name="Group 4">
            <a:extLst>
              <a:ext uri="{FF2B5EF4-FFF2-40B4-BE49-F238E27FC236}">
                <a16:creationId xmlns:a16="http://schemas.microsoft.com/office/drawing/2014/main" id="{1548E42E-3181-0E49-ACED-DDA6845036FC}"/>
              </a:ext>
            </a:extLst>
          </p:cNvPr>
          <p:cNvGrpSpPr/>
          <p:nvPr userDrawn="1"/>
        </p:nvGrpSpPr>
        <p:grpSpPr>
          <a:xfrm>
            <a:off x="2314712" y="1459538"/>
            <a:ext cx="836257" cy="836257"/>
            <a:chOff x="2554668" y="1582064"/>
            <a:chExt cx="836257" cy="836257"/>
          </a:xfrm>
        </p:grpSpPr>
        <p:sp>
          <p:nvSpPr>
            <p:cNvPr id="11" name="Shape 2540">
              <a:extLst>
                <a:ext uri="{FF2B5EF4-FFF2-40B4-BE49-F238E27FC236}">
                  <a16:creationId xmlns:a16="http://schemas.microsoft.com/office/drawing/2014/main" id="{6117C103-1F5F-0049-9ACE-7AD7343BA3E9}"/>
                </a:ext>
              </a:extLst>
            </p:cNvPr>
            <p:cNvSpPr/>
            <p:nvPr userDrawn="1"/>
          </p:nvSpPr>
          <p:spPr>
            <a:xfrm>
              <a:off x="2764466"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4" name="Rectangle 13">
              <a:extLst>
                <a:ext uri="{FF2B5EF4-FFF2-40B4-BE49-F238E27FC236}">
                  <a16:creationId xmlns:a16="http://schemas.microsoft.com/office/drawing/2014/main" id="{6ACB67A1-7DA2-CF49-ADBA-7D99A5E3018B}"/>
                </a:ext>
              </a:extLst>
            </p:cNvPr>
            <p:cNvSpPr/>
            <p:nvPr userDrawn="1"/>
          </p:nvSpPr>
          <p:spPr>
            <a:xfrm>
              <a:off x="2554668" y="1582064"/>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grpSp>
      <p:grpSp>
        <p:nvGrpSpPr>
          <p:cNvPr id="20" name="Group 19">
            <a:extLst>
              <a:ext uri="{FF2B5EF4-FFF2-40B4-BE49-F238E27FC236}">
                <a16:creationId xmlns:a16="http://schemas.microsoft.com/office/drawing/2014/main" id="{D5C118DA-BB67-C946-BE43-C7741B17C247}"/>
              </a:ext>
            </a:extLst>
          </p:cNvPr>
          <p:cNvGrpSpPr/>
          <p:nvPr userDrawn="1"/>
        </p:nvGrpSpPr>
        <p:grpSpPr>
          <a:xfrm>
            <a:off x="6623178" y="1459538"/>
            <a:ext cx="836257" cy="836257"/>
            <a:chOff x="6897071" y="1582063"/>
            <a:chExt cx="836257" cy="836257"/>
          </a:xfrm>
        </p:grpSpPr>
        <p:sp>
          <p:nvSpPr>
            <p:cNvPr id="12" name="Shape 2540">
              <a:extLst>
                <a:ext uri="{FF2B5EF4-FFF2-40B4-BE49-F238E27FC236}">
                  <a16:creationId xmlns:a16="http://schemas.microsoft.com/office/drawing/2014/main" id="{42A951A5-6F28-0042-BFBB-AF856EE567CC}"/>
                </a:ext>
              </a:extLst>
            </p:cNvPr>
            <p:cNvSpPr/>
            <p:nvPr userDrawn="1"/>
          </p:nvSpPr>
          <p:spPr>
            <a:xfrm>
              <a:off x="7095764"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5" name="Rectangle 14">
              <a:extLst>
                <a:ext uri="{FF2B5EF4-FFF2-40B4-BE49-F238E27FC236}">
                  <a16:creationId xmlns:a16="http://schemas.microsoft.com/office/drawing/2014/main" id="{4C5F619A-3186-2A41-BCF3-BE6FF6C04F3D}"/>
                </a:ext>
              </a:extLst>
            </p:cNvPr>
            <p:cNvSpPr/>
            <p:nvPr userDrawn="1"/>
          </p:nvSpPr>
          <p:spPr>
            <a:xfrm>
              <a:off x="6897071" y="1582063"/>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grpSp>
      <p:sp>
        <p:nvSpPr>
          <p:cNvPr id="24" name="Content Placeholder 3">
            <a:extLst>
              <a:ext uri="{FF2B5EF4-FFF2-40B4-BE49-F238E27FC236}">
                <a16:creationId xmlns:a16="http://schemas.microsoft.com/office/drawing/2014/main" id="{85A542E5-F8B9-2001-5A3F-457853ADAAE4}"/>
              </a:ext>
            </a:extLst>
          </p:cNvPr>
          <p:cNvSpPr>
            <a:spLocks noGrp="1"/>
          </p:cNvSpPr>
          <p:nvPr>
            <p:ph sz="half" idx="15" hasCustomPrompt="1"/>
          </p:nvPr>
        </p:nvSpPr>
        <p:spPr>
          <a:xfrm>
            <a:off x="9892605" y="3534877"/>
            <a:ext cx="3868815" cy="3825328"/>
          </a:xfrm>
        </p:spPr>
        <p:txBody>
          <a:bodyPr>
            <a:normAutofit/>
          </a:bodyPr>
          <a:lstStyle>
            <a:lvl1pPr marL="0" indent="0">
              <a:buNone/>
              <a:defRPr sz="2000">
                <a:latin typeface="+mj-lt"/>
              </a:defRPr>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28" name="Text Placeholder 5">
            <a:extLst>
              <a:ext uri="{FF2B5EF4-FFF2-40B4-BE49-F238E27FC236}">
                <a16:creationId xmlns:a16="http://schemas.microsoft.com/office/drawing/2014/main" id="{0A53E767-3095-5B09-8CEE-79CA3DE71AF0}"/>
              </a:ext>
            </a:extLst>
          </p:cNvPr>
          <p:cNvSpPr>
            <a:spLocks noGrp="1"/>
          </p:cNvSpPr>
          <p:nvPr>
            <p:ph type="body" sz="quarter" idx="16"/>
          </p:nvPr>
        </p:nvSpPr>
        <p:spPr>
          <a:xfrm>
            <a:off x="5844883" y="2369342"/>
            <a:ext cx="2859469" cy="1054212"/>
          </a:xfrm>
        </p:spPr>
        <p:txBody>
          <a:bodyPr anchor="t" anchorCtr="0">
            <a:noAutofit/>
          </a:bodyPr>
          <a:lstStyle>
            <a:lvl1pPr marL="0" indent="0" algn="ctr">
              <a:lnSpc>
                <a:spcPct val="90000"/>
              </a:lnSpc>
              <a:spcBef>
                <a:spcPts val="0"/>
              </a:spcBef>
              <a:buNone/>
              <a:defRPr sz="3200" b="1" i="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a:t>
            </a:r>
          </a:p>
        </p:txBody>
      </p:sp>
      <p:cxnSp>
        <p:nvCxnSpPr>
          <p:cNvPr id="29" name="Straight Connector 28">
            <a:extLst>
              <a:ext uri="{FF2B5EF4-FFF2-40B4-BE49-F238E27FC236}">
                <a16:creationId xmlns:a16="http://schemas.microsoft.com/office/drawing/2014/main" id="{388F3F8D-8645-0851-639B-4C42848B17B0}"/>
              </a:ext>
            </a:extLst>
          </p:cNvPr>
          <p:cNvCxnSpPr>
            <a:cxnSpLocks/>
          </p:cNvCxnSpPr>
          <p:nvPr userDrawn="1"/>
        </p:nvCxnSpPr>
        <p:spPr>
          <a:xfrm flipV="1">
            <a:off x="5345520" y="3452128"/>
            <a:ext cx="3868815"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5">
            <a:extLst>
              <a:ext uri="{FF2B5EF4-FFF2-40B4-BE49-F238E27FC236}">
                <a16:creationId xmlns:a16="http://schemas.microsoft.com/office/drawing/2014/main" id="{E489ACD3-9A9C-43BF-D22D-FA311EF334AF}"/>
              </a:ext>
            </a:extLst>
          </p:cNvPr>
          <p:cNvSpPr>
            <a:spLocks noGrp="1"/>
          </p:cNvSpPr>
          <p:nvPr>
            <p:ph type="body" sz="quarter" idx="17"/>
          </p:nvPr>
        </p:nvSpPr>
        <p:spPr>
          <a:xfrm>
            <a:off x="10397277" y="2369342"/>
            <a:ext cx="2859469" cy="1054212"/>
          </a:xfrm>
        </p:spPr>
        <p:txBody>
          <a:bodyPr anchor="t" anchorCtr="0">
            <a:noAutofit/>
          </a:bodyPr>
          <a:lstStyle>
            <a:lvl1pPr marL="0" indent="0" algn="ctr">
              <a:lnSpc>
                <a:spcPct val="90000"/>
              </a:lnSpc>
              <a:spcBef>
                <a:spcPts val="0"/>
              </a:spcBef>
              <a:buNone/>
              <a:defRPr sz="3200" b="1" i="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a:t>
            </a:r>
          </a:p>
        </p:txBody>
      </p:sp>
      <p:cxnSp>
        <p:nvCxnSpPr>
          <p:cNvPr id="31" name="Straight Connector 30">
            <a:extLst>
              <a:ext uri="{FF2B5EF4-FFF2-40B4-BE49-F238E27FC236}">
                <a16:creationId xmlns:a16="http://schemas.microsoft.com/office/drawing/2014/main" id="{74265D36-57B2-795A-7D85-113208077E0D}"/>
              </a:ext>
            </a:extLst>
          </p:cNvPr>
          <p:cNvCxnSpPr>
            <a:cxnSpLocks/>
          </p:cNvCxnSpPr>
          <p:nvPr userDrawn="1"/>
        </p:nvCxnSpPr>
        <p:spPr>
          <a:xfrm flipV="1">
            <a:off x="9892605" y="3452128"/>
            <a:ext cx="3868815"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B39FBAB3-5669-99E6-8875-F9C15F864011}"/>
              </a:ext>
            </a:extLst>
          </p:cNvPr>
          <p:cNvGrpSpPr/>
          <p:nvPr userDrawn="1"/>
        </p:nvGrpSpPr>
        <p:grpSpPr>
          <a:xfrm>
            <a:off x="11408882" y="1459538"/>
            <a:ext cx="836257" cy="836257"/>
            <a:chOff x="11172313" y="1578362"/>
            <a:chExt cx="836257" cy="836257"/>
          </a:xfrm>
        </p:grpSpPr>
        <p:sp>
          <p:nvSpPr>
            <p:cNvPr id="35" name="Shape 2540">
              <a:extLst>
                <a:ext uri="{FF2B5EF4-FFF2-40B4-BE49-F238E27FC236}">
                  <a16:creationId xmlns:a16="http://schemas.microsoft.com/office/drawing/2014/main" id="{EF223D57-5B25-F083-F9FA-EDADA17B7A70}"/>
                </a:ext>
              </a:extLst>
            </p:cNvPr>
            <p:cNvSpPr/>
            <p:nvPr userDrawn="1"/>
          </p:nvSpPr>
          <p:spPr>
            <a:xfrm>
              <a:off x="11371006"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36" name="Rectangle 35">
              <a:extLst>
                <a:ext uri="{FF2B5EF4-FFF2-40B4-BE49-F238E27FC236}">
                  <a16:creationId xmlns:a16="http://schemas.microsoft.com/office/drawing/2014/main" id="{9A26F44E-6683-4EC6-9BFB-A6437B298920}"/>
                </a:ext>
              </a:extLst>
            </p:cNvPr>
            <p:cNvSpPr/>
            <p:nvPr userDrawn="1"/>
          </p:nvSpPr>
          <p:spPr>
            <a:xfrm>
              <a:off x="11172313" y="1578362"/>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grpSp>
      <p:cxnSp>
        <p:nvCxnSpPr>
          <p:cNvPr id="22" name="Straight Connector 21">
            <a:extLst>
              <a:ext uri="{FF2B5EF4-FFF2-40B4-BE49-F238E27FC236}">
                <a16:creationId xmlns:a16="http://schemas.microsoft.com/office/drawing/2014/main" id="{62B7080B-45D9-20EB-CE7C-2FB5B8DDD8A5}"/>
              </a:ext>
            </a:extLst>
          </p:cNvPr>
          <p:cNvCxnSpPr>
            <a:cxnSpLocks/>
          </p:cNvCxnSpPr>
          <p:nvPr userDrawn="1"/>
        </p:nvCxnSpPr>
        <p:spPr>
          <a:xfrm flipV="1">
            <a:off x="798435" y="3452128"/>
            <a:ext cx="3868815"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22658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C586BD2-4939-C64F-AE74-42C7E98D0EFC}"/>
              </a:ext>
            </a:extLst>
          </p:cNvPr>
          <p:cNvCxnSpPr>
            <a:cxnSpLocks/>
          </p:cNvCxnSpPr>
          <p:nvPr userDrawn="1"/>
        </p:nvCxnSpPr>
        <p:spPr>
          <a:xfrm>
            <a:off x="1328831" y="7431068"/>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501E21-126B-3B4E-AB7E-E460DF12BB08}"/>
              </a:ext>
            </a:extLst>
          </p:cNvPr>
          <p:cNvSpPr>
            <a:spLocks noGrp="1"/>
          </p:cNvSpPr>
          <p:nvPr>
            <p:ph type="title" hasCustomPrompt="1"/>
          </p:nvPr>
        </p:nvSpPr>
        <p:spPr>
          <a:xfrm>
            <a:off x="1328831" y="5838187"/>
            <a:ext cx="12618720" cy="990822"/>
          </a:xfrm>
        </p:spPr>
        <p:txBody>
          <a:bodyPr>
            <a:noAutofit/>
          </a:bodyPr>
          <a:lstStyle>
            <a:lvl1pPr>
              <a:defRPr sz="6000" b="1">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id="{4DF4B56C-BFC9-5C45-8104-1E19365520EF}"/>
              </a:ext>
            </a:extLst>
          </p:cNvPr>
          <p:cNvSpPr>
            <a:spLocks noGrp="1"/>
          </p:cNvSpPr>
          <p:nvPr>
            <p:ph type="body" sz="quarter" idx="10" hasCustomPrompt="1"/>
          </p:nvPr>
        </p:nvSpPr>
        <p:spPr>
          <a:xfrm>
            <a:off x="1328831" y="6829009"/>
            <a:ext cx="12555537" cy="504825"/>
          </a:xfrm>
        </p:spPr>
        <p:txBody>
          <a:bodyPr>
            <a:normAutofit/>
          </a:bodyPr>
          <a:lstStyle>
            <a:lvl1pPr marL="0" indent="0">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id="{ABD2CDB4-83E5-3245-A946-CC0E68CF4FBB}"/>
              </a:ext>
            </a:extLst>
          </p:cNvPr>
          <p:cNvSpPr>
            <a:spLocks noGrp="1"/>
          </p:cNvSpPr>
          <p:nvPr>
            <p:ph type="body" sz="quarter" idx="11" hasCustomPrompt="1"/>
          </p:nvPr>
        </p:nvSpPr>
        <p:spPr>
          <a:xfrm>
            <a:off x="1328831" y="7562054"/>
            <a:ext cx="5986369" cy="399632"/>
          </a:xfrm>
        </p:spPr>
        <p:txBody>
          <a:bodyPr>
            <a:normAutofit/>
          </a:bodyPr>
          <a:lstStyle>
            <a:lvl1pPr marL="0" indent="0">
              <a:buNone/>
              <a:defRPr sz="14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id="{60D7A04E-B6D5-7548-B370-756B8E563609}"/>
              </a:ext>
            </a:extLst>
          </p:cNvPr>
          <p:cNvSpPr>
            <a:spLocks noGrp="1"/>
          </p:cNvSpPr>
          <p:nvPr>
            <p:ph type="body" sz="quarter" idx="13" hasCustomPrompt="1"/>
          </p:nvPr>
        </p:nvSpPr>
        <p:spPr>
          <a:xfrm>
            <a:off x="7897999" y="7562054"/>
            <a:ext cx="5986369" cy="399632"/>
          </a:xfrm>
        </p:spPr>
        <p:txBody>
          <a:bodyPr>
            <a:normAutofit/>
          </a:bodyPr>
          <a:lstStyle>
            <a:lvl1pPr marL="0" indent="0" algn="r">
              <a:buNone/>
              <a:defRPr sz="14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
        <p:nvSpPr>
          <p:cNvPr id="7" name="TextBox 6">
            <a:extLst>
              <a:ext uri="{FF2B5EF4-FFF2-40B4-BE49-F238E27FC236}">
                <a16:creationId xmlns:a16="http://schemas.microsoft.com/office/drawing/2014/main" id="{02876DE7-C085-B715-CDA6-75F3D9B6C325}"/>
              </a:ext>
            </a:extLst>
          </p:cNvPr>
          <p:cNvSpPr txBox="1"/>
          <p:nvPr userDrawn="1"/>
        </p:nvSpPr>
        <p:spPr>
          <a:xfrm>
            <a:off x="10661736" y="7777904"/>
            <a:ext cx="3968664" cy="556592"/>
          </a:xfrm>
          <a:prstGeom prst="rect">
            <a:avLst/>
          </a:prstGeom>
        </p:spPr>
        <p:txBody>
          <a:bodyPr vert="horz" wrap="square" lIns="91440" tIns="45720" rIns="91440" bIns="45720" rtlCol="0" anchor="ctr">
            <a:normAutofit/>
          </a:bodyPr>
          <a:lstStyle/>
          <a:p>
            <a:pPr algn="r"/>
            <a:r>
              <a:rPr lang="en-US" sz="900" dirty="0"/>
              <a:t>Dudek © All Rights Reserved.</a:t>
            </a:r>
          </a:p>
        </p:txBody>
      </p:sp>
    </p:spTree>
    <p:extLst>
      <p:ext uri="{BB962C8B-B14F-4D97-AF65-F5344CB8AC3E}">
        <p14:creationId xmlns:p14="http://schemas.microsoft.com/office/powerpoint/2010/main" val="491903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93914"/>
            <a:ext cx="12618720" cy="1130151"/>
          </a:xfrm>
        </p:spPr>
        <p:txBody>
          <a:bodyPr>
            <a:normAutofit/>
          </a:bodyPr>
          <a:lstStyle>
            <a:lvl1pPr>
              <a:defRPr sz="4000">
                <a:solidFill>
                  <a:schemeClr val="accent5"/>
                </a:solidFill>
              </a:defRPr>
            </a:lvl1pPr>
          </a:lstStyle>
          <a:p>
            <a:r>
              <a:rPr lang="en-US" dirty="0"/>
              <a:t>Basic Layout: Default Slide</a:t>
            </a:r>
          </a:p>
        </p:txBody>
      </p:sp>
      <p:sp>
        <p:nvSpPr>
          <p:cNvPr id="3" name="Content Placeholder 2"/>
          <p:cNvSpPr>
            <a:spLocks noGrp="1"/>
          </p:cNvSpPr>
          <p:nvPr>
            <p:ph idx="1"/>
          </p:nvPr>
        </p:nvSpPr>
        <p:spPr>
          <a:xfrm>
            <a:off x="1005840" y="1424065"/>
            <a:ext cx="12618720" cy="6365267"/>
          </a:xfrm>
        </p:spPr>
        <p:txBody>
          <a:bodyPr/>
          <a:lstStyle>
            <a:lvl1pPr>
              <a:defRPr sz="3200"/>
            </a:lvl1pPr>
            <a:lvl2pPr>
              <a:defRPr sz="2800"/>
            </a:lvl2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411B4511-DF10-D546-B208-C39047449EE3}"/>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96867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Layout: Photo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74320"/>
            <a:ext cx="12618720" cy="1177289"/>
          </a:xfrm>
        </p:spPr>
        <p:txBody>
          <a:bodyPr>
            <a:normAutofit/>
          </a:bodyPr>
          <a:lstStyle>
            <a:lvl1pPr>
              <a:defRPr sz="4000">
                <a:solidFill>
                  <a:schemeClr val="accent5"/>
                </a:solidFill>
              </a:defRPr>
            </a:lvl1pPr>
          </a:lstStyle>
          <a:p>
            <a:r>
              <a:rPr lang="en-US" dirty="0"/>
              <a:t>Basic Layout: Photo only</a:t>
            </a:r>
          </a:p>
        </p:txBody>
      </p:sp>
      <p:sp>
        <p:nvSpPr>
          <p:cNvPr id="7" name="Rectangle 6">
            <a:extLst>
              <a:ext uri="{FF2B5EF4-FFF2-40B4-BE49-F238E27FC236}">
                <a16:creationId xmlns:a16="http://schemas.microsoft.com/office/drawing/2014/main" id="{411B4511-DF10-D546-B208-C39047449EE3}"/>
              </a:ext>
            </a:extLst>
          </p:cNvPr>
          <p:cNvSpPr/>
          <p:nvPr userDrawn="1"/>
        </p:nvSpPr>
        <p:spPr>
          <a:xfrm>
            <a:off x="1005840" y="1"/>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Picture Placeholder 4">
            <a:extLst>
              <a:ext uri="{FF2B5EF4-FFF2-40B4-BE49-F238E27FC236}">
                <a16:creationId xmlns:a16="http://schemas.microsoft.com/office/drawing/2014/main" id="{9D291E7B-D994-294C-A5FD-E87888AA90F2}"/>
              </a:ext>
            </a:extLst>
          </p:cNvPr>
          <p:cNvSpPr>
            <a:spLocks noGrp="1"/>
          </p:cNvSpPr>
          <p:nvPr>
            <p:ph type="pic" sz="quarter" idx="10"/>
          </p:nvPr>
        </p:nvSpPr>
        <p:spPr>
          <a:xfrm>
            <a:off x="1005840" y="1666876"/>
            <a:ext cx="12618720" cy="5888354"/>
          </a:xfrm>
          <a:solidFill>
            <a:schemeClr val="bg2"/>
          </a:solidFill>
        </p:spPr>
        <p:txBody>
          <a:bodyPr/>
          <a:lstStyle/>
          <a:p>
            <a:r>
              <a:rPr lang="en-US"/>
              <a:t>Click icon to add picture</a:t>
            </a:r>
          </a:p>
        </p:txBody>
      </p:sp>
    </p:spTree>
    <p:extLst>
      <p:ext uri="{BB962C8B-B14F-4D97-AF65-F5344CB8AC3E}">
        <p14:creationId xmlns:p14="http://schemas.microsoft.com/office/powerpoint/2010/main" val="116625144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 Layouts: Thank You Topo Wireframe">
    <p:spTree>
      <p:nvGrpSpPr>
        <p:cNvPr id="1" name=""/>
        <p:cNvGrpSpPr/>
        <p:nvPr/>
      </p:nvGrpSpPr>
      <p:grpSpPr>
        <a:xfrm>
          <a:off x="0" y="0"/>
          <a:ext cx="0" cy="0"/>
          <a:chOff x="0" y="0"/>
          <a:chExt cx="0" cy="0"/>
        </a:xfrm>
      </p:grpSpPr>
      <p:pic>
        <p:nvPicPr>
          <p:cNvPr id="9" name="Picture 8" descr="Background pattern  Description automatically generated">
            <a:extLst>
              <a:ext uri="{FF2B5EF4-FFF2-40B4-BE49-F238E27FC236}">
                <a16:creationId xmlns:a16="http://schemas.microsoft.com/office/drawing/2014/main" id="{3A14245C-2761-4C46-81BA-7250E8ECFB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4633972" cy="8227592"/>
          </a:xfrm>
          <a:prstGeom prst="rect">
            <a:avLst/>
          </a:prstGeom>
        </p:spPr>
      </p:pic>
      <p:sp>
        <p:nvSpPr>
          <p:cNvPr id="6" name="Title 1">
            <a:extLst>
              <a:ext uri="{FF2B5EF4-FFF2-40B4-BE49-F238E27FC236}">
                <a16:creationId xmlns:a16="http://schemas.microsoft.com/office/drawing/2014/main" id="{A7D1B195-17BF-0F4E-9057-DB167216E114}"/>
              </a:ext>
            </a:extLst>
          </p:cNvPr>
          <p:cNvSpPr>
            <a:spLocks noGrp="1"/>
          </p:cNvSpPr>
          <p:nvPr>
            <p:ph type="title" hasCustomPrompt="1"/>
          </p:nvPr>
        </p:nvSpPr>
        <p:spPr>
          <a:xfrm>
            <a:off x="745067" y="2540001"/>
            <a:ext cx="13116560" cy="2703286"/>
          </a:xfrm>
        </p:spPr>
        <p:txBody>
          <a:bodyPr>
            <a:noAutofit/>
          </a:bodyPr>
          <a:lstStyle>
            <a:lvl1pPr algn="ctr">
              <a:defRPr sz="9000">
                <a:solidFill>
                  <a:schemeClr val="bg1"/>
                </a:solidFill>
              </a:defRPr>
            </a:lvl1pPr>
          </a:lstStyle>
          <a:p>
            <a:r>
              <a:rPr lang="en-US" dirty="0"/>
              <a:t>TY Layouts: Thank You Topo Wireframe</a:t>
            </a:r>
          </a:p>
        </p:txBody>
      </p:sp>
      <p:sp>
        <p:nvSpPr>
          <p:cNvPr id="11" name="Text Placeholder 15">
            <a:extLst>
              <a:ext uri="{FF2B5EF4-FFF2-40B4-BE49-F238E27FC236}">
                <a16:creationId xmlns:a16="http://schemas.microsoft.com/office/drawing/2014/main" id="{84B55C4D-7D37-BD4F-A9B6-040BD374ED2F}"/>
              </a:ext>
            </a:extLst>
          </p:cNvPr>
          <p:cNvSpPr>
            <a:spLocks noGrp="1"/>
          </p:cNvSpPr>
          <p:nvPr>
            <p:ph type="body" sz="quarter" idx="12" hasCustomPrompt="1"/>
          </p:nvPr>
        </p:nvSpPr>
        <p:spPr>
          <a:xfrm>
            <a:off x="745067" y="5243287"/>
            <a:ext cx="13116560" cy="790351"/>
          </a:xfrm>
        </p:spPr>
        <p:txBody>
          <a:bodyPr>
            <a:normAutofit/>
          </a:bodyPr>
          <a:lstStyle>
            <a:lvl1pPr marL="0" indent="0" algn="ctr">
              <a:buNone/>
              <a:defRPr sz="1800" b="0" i="0" cap="all" spc="1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pc="10" baseline="0">
                <a:solidFill>
                  <a:schemeClr val="bg1"/>
                </a:solidFill>
              </a:defRPr>
            </a:lvl2pPr>
            <a:lvl3pPr marL="1097280" indent="0">
              <a:buNone/>
              <a:defRPr spc="10" baseline="0">
                <a:solidFill>
                  <a:schemeClr val="bg1"/>
                </a:solidFill>
              </a:defRPr>
            </a:lvl3pPr>
            <a:lvl4pPr marL="1645920" indent="0">
              <a:buNone/>
              <a:defRPr spc="10" baseline="0">
                <a:solidFill>
                  <a:schemeClr val="bg1"/>
                </a:solidFill>
              </a:defRPr>
            </a:lvl4pPr>
            <a:lvl5pPr marL="2194560" indent="0">
              <a:buNone/>
              <a:defRPr spc="10" baseline="0">
                <a:solidFill>
                  <a:schemeClr val="bg1"/>
                </a:solidFill>
              </a:defRPr>
            </a:lvl5pPr>
          </a:lstStyle>
          <a:p>
            <a:pPr lvl="0"/>
            <a:r>
              <a:rPr lang="en-US" dirty="0"/>
              <a:t>You can write something here or delete IF NOT NEEDED </a:t>
            </a:r>
            <a:br>
              <a:rPr lang="en-US" dirty="0"/>
            </a:br>
            <a:r>
              <a:rPr lang="en-US" dirty="0"/>
              <a:t>Background can be changed within the master slide. View&gt;Master</a:t>
            </a:r>
          </a:p>
        </p:txBody>
      </p:sp>
    </p:spTree>
    <p:extLst>
      <p:ext uri="{BB962C8B-B14F-4D97-AF65-F5344CB8AC3E}">
        <p14:creationId xmlns:p14="http://schemas.microsoft.com/office/powerpoint/2010/main" val="63995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genda Slide: Topo Wireframe">
    <p:spTree>
      <p:nvGrpSpPr>
        <p:cNvPr id="1" name=""/>
        <p:cNvGrpSpPr/>
        <p:nvPr/>
      </p:nvGrpSpPr>
      <p:grpSpPr>
        <a:xfrm>
          <a:off x="0" y="0"/>
          <a:ext cx="0" cy="0"/>
          <a:chOff x="0" y="0"/>
          <a:chExt cx="0" cy="0"/>
        </a:xfrm>
      </p:grpSpPr>
      <p:pic>
        <p:nvPicPr>
          <p:cNvPr id="28" name="Picture 27" descr="Background pattern  Description automatically generated">
            <a:extLst>
              <a:ext uri="{FF2B5EF4-FFF2-40B4-BE49-F238E27FC236}">
                <a16:creationId xmlns:a16="http://schemas.microsoft.com/office/drawing/2014/main" id="{B014826A-0CE7-AA4A-B126-C36B03DA07F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4633972" cy="8227592"/>
          </a:xfrm>
          <a:prstGeom prst="rect">
            <a:avLst/>
          </a:prstGeom>
        </p:spPr>
      </p:pic>
      <p:sp>
        <p:nvSpPr>
          <p:cNvPr id="9" name="Title 1">
            <a:extLst>
              <a:ext uri="{FF2B5EF4-FFF2-40B4-BE49-F238E27FC236}">
                <a16:creationId xmlns:a16="http://schemas.microsoft.com/office/drawing/2014/main" id="{AF1ABD91-437C-7743-9076-C18B67E70571}"/>
              </a:ext>
            </a:extLst>
          </p:cNvPr>
          <p:cNvSpPr>
            <a:spLocks noGrp="1"/>
          </p:cNvSpPr>
          <p:nvPr>
            <p:ph type="title" hasCustomPrompt="1"/>
          </p:nvPr>
        </p:nvSpPr>
        <p:spPr>
          <a:xfrm>
            <a:off x="1005840" y="561743"/>
            <a:ext cx="12618720" cy="706871"/>
          </a:xfrm>
        </p:spPr>
        <p:txBody>
          <a:bodyPr>
            <a:normAutofit/>
          </a:bodyPr>
          <a:lstStyle>
            <a:lvl1pPr>
              <a:defRPr sz="4000">
                <a:solidFill>
                  <a:schemeClr val="bg1"/>
                </a:solidFill>
              </a:defRPr>
            </a:lvl1pPr>
          </a:lstStyle>
          <a:p>
            <a:r>
              <a:rPr lang="en-US" dirty="0"/>
              <a:t>Agenda Slide: Topo Wireframe</a:t>
            </a:r>
          </a:p>
        </p:txBody>
      </p:sp>
      <p:cxnSp>
        <p:nvCxnSpPr>
          <p:cNvPr id="15" name="Straight Connector 14">
            <a:extLst>
              <a:ext uri="{FF2B5EF4-FFF2-40B4-BE49-F238E27FC236}">
                <a16:creationId xmlns:a16="http://schemas.microsoft.com/office/drawing/2014/main" id="{C06969C0-AB5B-5E42-847D-4B521F704F23}"/>
              </a:ext>
            </a:extLst>
          </p:cNvPr>
          <p:cNvCxnSpPr>
            <a:cxnSpLocks/>
          </p:cNvCxnSpPr>
          <p:nvPr userDrawn="1"/>
        </p:nvCxnSpPr>
        <p:spPr>
          <a:xfrm flipV="1">
            <a:off x="1015511" y="149239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2F6E301-F383-8446-8DD1-8071CB95A3A1}"/>
              </a:ext>
            </a:extLst>
          </p:cNvPr>
          <p:cNvSpPr>
            <a:spLocks noGrp="1"/>
          </p:cNvSpPr>
          <p:nvPr>
            <p:ph type="body" sz="quarter" idx="11" hasCustomPrompt="1"/>
          </p:nvPr>
        </p:nvSpPr>
        <p:spPr>
          <a:xfrm>
            <a:off x="1015511" y="2048217"/>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33" name="Text Placeholder 4">
            <a:extLst>
              <a:ext uri="{FF2B5EF4-FFF2-40B4-BE49-F238E27FC236}">
                <a16:creationId xmlns:a16="http://schemas.microsoft.com/office/drawing/2014/main" id="{EF5104E0-996A-3F42-9802-66D608D76C34}"/>
              </a:ext>
            </a:extLst>
          </p:cNvPr>
          <p:cNvSpPr>
            <a:spLocks noGrp="1"/>
          </p:cNvSpPr>
          <p:nvPr>
            <p:ph type="body" sz="quarter" idx="13" hasCustomPrompt="1"/>
          </p:nvPr>
        </p:nvSpPr>
        <p:spPr>
          <a:xfrm>
            <a:off x="1005840" y="3491546"/>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02</a:t>
            </a:r>
          </a:p>
        </p:txBody>
      </p:sp>
      <p:sp>
        <p:nvSpPr>
          <p:cNvPr id="35" name="Text Placeholder 4">
            <a:extLst>
              <a:ext uri="{FF2B5EF4-FFF2-40B4-BE49-F238E27FC236}">
                <a16:creationId xmlns:a16="http://schemas.microsoft.com/office/drawing/2014/main" id="{03285009-C547-F54E-9EC6-77A86391A02F}"/>
              </a:ext>
            </a:extLst>
          </p:cNvPr>
          <p:cNvSpPr>
            <a:spLocks noGrp="1"/>
          </p:cNvSpPr>
          <p:nvPr>
            <p:ph type="body" sz="quarter" idx="15" hasCustomPrompt="1"/>
          </p:nvPr>
        </p:nvSpPr>
        <p:spPr>
          <a:xfrm>
            <a:off x="1005840" y="493487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03</a:t>
            </a:r>
          </a:p>
        </p:txBody>
      </p:sp>
      <p:sp>
        <p:nvSpPr>
          <p:cNvPr id="37" name="Text Placeholder 4">
            <a:extLst>
              <a:ext uri="{FF2B5EF4-FFF2-40B4-BE49-F238E27FC236}">
                <a16:creationId xmlns:a16="http://schemas.microsoft.com/office/drawing/2014/main" id="{1F6082BF-76C3-9C48-AD1D-718C3C08490A}"/>
              </a:ext>
            </a:extLst>
          </p:cNvPr>
          <p:cNvSpPr>
            <a:spLocks noGrp="1"/>
          </p:cNvSpPr>
          <p:nvPr>
            <p:ph type="body" sz="quarter" idx="17" hasCustomPrompt="1"/>
          </p:nvPr>
        </p:nvSpPr>
        <p:spPr>
          <a:xfrm>
            <a:off x="6677461" y="2048217"/>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05</a:t>
            </a:r>
          </a:p>
        </p:txBody>
      </p:sp>
      <p:sp>
        <p:nvSpPr>
          <p:cNvPr id="39" name="Text Placeholder 4">
            <a:extLst>
              <a:ext uri="{FF2B5EF4-FFF2-40B4-BE49-F238E27FC236}">
                <a16:creationId xmlns:a16="http://schemas.microsoft.com/office/drawing/2014/main" id="{CBB67068-EEBB-0648-8204-89B89117E316}"/>
              </a:ext>
            </a:extLst>
          </p:cNvPr>
          <p:cNvSpPr>
            <a:spLocks noGrp="1"/>
          </p:cNvSpPr>
          <p:nvPr>
            <p:ph type="body" sz="quarter" idx="19" hasCustomPrompt="1"/>
          </p:nvPr>
        </p:nvSpPr>
        <p:spPr>
          <a:xfrm>
            <a:off x="6667790" y="3491546"/>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06</a:t>
            </a:r>
          </a:p>
        </p:txBody>
      </p:sp>
      <p:sp>
        <p:nvSpPr>
          <p:cNvPr id="41" name="Text Placeholder 4">
            <a:extLst>
              <a:ext uri="{FF2B5EF4-FFF2-40B4-BE49-F238E27FC236}">
                <a16:creationId xmlns:a16="http://schemas.microsoft.com/office/drawing/2014/main" id="{995FAFB5-7BE5-6547-ADFB-C65A5805384E}"/>
              </a:ext>
            </a:extLst>
          </p:cNvPr>
          <p:cNvSpPr>
            <a:spLocks noGrp="1"/>
          </p:cNvSpPr>
          <p:nvPr>
            <p:ph type="body" sz="quarter" idx="21" hasCustomPrompt="1"/>
          </p:nvPr>
        </p:nvSpPr>
        <p:spPr>
          <a:xfrm>
            <a:off x="6667790" y="493487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07</a:t>
            </a:r>
          </a:p>
        </p:txBody>
      </p:sp>
      <p:sp>
        <p:nvSpPr>
          <p:cNvPr id="18" name="Text Placeholder 2">
            <a:extLst>
              <a:ext uri="{FF2B5EF4-FFF2-40B4-BE49-F238E27FC236}">
                <a16:creationId xmlns:a16="http://schemas.microsoft.com/office/drawing/2014/main" id="{B16DFD69-2E5C-4340-A254-68D341E767A9}"/>
              </a:ext>
            </a:extLst>
          </p:cNvPr>
          <p:cNvSpPr>
            <a:spLocks noGrp="1"/>
          </p:cNvSpPr>
          <p:nvPr>
            <p:ph type="body" sz="quarter" idx="10" hasCustomPrompt="1"/>
          </p:nvPr>
        </p:nvSpPr>
        <p:spPr>
          <a:xfrm>
            <a:off x="1810539" y="2048217"/>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19" name="Text Placeholder 2">
            <a:extLst>
              <a:ext uri="{FF2B5EF4-FFF2-40B4-BE49-F238E27FC236}">
                <a16:creationId xmlns:a16="http://schemas.microsoft.com/office/drawing/2014/main" id="{F416A319-C368-DB4B-838A-A5661D180277}"/>
              </a:ext>
            </a:extLst>
          </p:cNvPr>
          <p:cNvSpPr>
            <a:spLocks noGrp="1"/>
          </p:cNvSpPr>
          <p:nvPr>
            <p:ph type="body" sz="quarter" idx="22" hasCustomPrompt="1"/>
          </p:nvPr>
        </p:nvSpPr>
        <p:spPr>
          <a:xfrm>
            <a:off x="1810539" y="3500640"/>
            <a:ext cx="4314688" cy="614133"/>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0" name="Text Placeholder 2">
            <a:extLst>
              <a:ext uri="{FF2B5EF4-FFF2-40B4-BE49-F238E27FC236}">
                <a16:creationId xmlns:a16="http://schemas.microsoft.com/office/drawing/2014/main" id="{DF41F899-EE0D-B74A-A92F-A5FA2E545902}"/>
              </a:ext>
            </a:extLst>
          </p:cNvPr>
          <p:cNvSpPr>
            <a:spLocks noGrp="1"/>
          </p:cNvSpPr>
          <p:nvPr>
            <p:ph type="body" sz="quarter" idx="23" hasCustomPrompt="1"/>
          </p:nvPr>
        </p:nvSpPr>
        <p:spPr>
          <a:xfrm>
            <a:off x="1810539" y="4925782"/>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1" name="Text Placeholder 2">
            <a:extLst>
              <a:ext uri="{FF2B5EF4-FFF2-40B4-BE49-F238E27FC236}">
                <a16:creationId xmlns:a16="http://schemas.microsoft.com/office/drawing/2014/main" id="{C3A1F594-F5AB-3F46-B8F7-DC6B24FB5964}"/>
              </a:ext>
            </a:extLst>
          </p:cNvPr>
          <p:cNvSpPr>
            <a:spLocks noGrp="1"/>
          </p:cNvSpPr>
          <p:nvPr>
            <p:ph type="body" sz="quarter" idx="24" hasCustomPrompt="1"/>
          </p:nvPr>
        </p:nvSpPr>
        <p:spPr>
          <a:xfrm>
            <a:off x="7486917" y="2048217"/>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2" name="Text Placeholder 2">
            <a:extLst>
              <a:ext uri="{FF2B5EF4-FFF2-40B4-BE49-F238E27FC236}">
                <a16:creationId xmlns:a16="http://schemas.microsoft.com/office/drawing/2014/main" id="{39B5180F-0D5A-6443-BE78-2095FEB2682D}"/>
              </a:ext>
            </a:extLst>
          </p:cNvPr>
          <p:cNvSpPr>
            <a:spLocks noGrp="1"/>
          </p:cNvSpPr>
          <p:nvPr>
            <p:ph type="body" sz="quarter" idx="25" hasCustomPrompt="1"/>
          </p:nvPr>
        </p:nvSpPr>
        <p:spPr>
          <a:xfrm>
            <a:off x="7486917" y="3500640"/>
            <a:ext cx="4314688" cy="614133"/>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3" name="Text Placeholder 2">
            <a:extLst>
              <a:ext uri="{FF2B5EF4-FFF2-40B4-BE49-F238E27FC236}">
                <a16:creationId xmlns:a16="http://schemas.microsoft.com/office/drawing/2014/main" id="{D583A2F4-F380-1244-80EA-78F115DF8FCF}"/>
              </a:ext>
            </a:extLst>
          </p:cNvPr>
          <p:cNvSpPr>
            <a:spLocks noGrp="1"/>
          </p:cNvSpPr>
          <p:nvPr>
            <p:ph type="body" sz="quarter" idx="26" hasCustomPrompt="1"/>
          </p:nvPr>
        </p:nvSpPr>
        <p:spPr>
          <a:xfrm>
            <a:off x="7486917" y="4925782"/>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4" name="Text Placeholder 4">
            <a:extLst>
              <a:ext uri="{FF2B5EF4-FFF2-40B4-BE49-F238E27FC236}">
                <a16:creationId xmlns:a16="http://schemas.microsoft.com/office/drawing/2014/main" id="{A45CE7D3-397F-A643-98B3-9EF07B78A110}"/>
              </a:ext>
            </a:extLst>
          </p:cNvPr>
          <p:cNvSpPr>
            <a:spLocks noGrp="1"/>
          </p:cNvSpPr>
          <p:nvPr>
            <p:ph type="body" sz="quarter" idx="27" hasCustomPrompt="1"/>
          </p:nvPr>
        </p:nvSpPr>
        <p:spPr>
          <a:xfrm>
            <a:off x="1015735" y="637820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04</a:t>
            </a:r>
          </a:p>
        </p:txBody>
      </p:sp>
      <p:sp>
        <p:nvSpPr>
          <p:cNvPr id="25" name="Text Placeholder 4">
            <a:extLst>
              <a:ext uri="{FF2B5EF4-FFF2-40B4-BE49-F238E27FC236}">
                <a16:creationId xmlns:a16="http://schemas.microsoft.com/office/drawing/2014/main" id="{0CDFF95C-6602-AB43-B70E-45E0A0A73645}"/>
              </a:ext>
            </a:extLst>
          </p:cNvPr>
          <p:cNvSpPr>
            <a:spLocks noGrp="1"/>
          </p:cNvSpPr>
          <p:nvPr>
            <p:ph type="body" sz="quarter" idx="28" hasCustomPrompt="1"/>
          </p:nvPr>
        </p:nvSpPr>
        <p:spPr>
          <a:xfrm>
            <a:off x="6677685" y="637820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08</a:t>
            </a:r>
          </a:p>
        </p:txBody>
      </p:sp>
      <p:sp>
        <p:nvSpPr>
          <p:cNvPr id="26" name="Text Placeholder 2">
            <a:extLst>
              <a:ext uri="{FF2B5EF4-FFF2-40B4-BE49-F238E27FC236}">
                <a16:creationId xmlns:a16="http://schemas.microsoft.com/office/drawing/2014/main" id="{EA299F0F-A039-8241-B4E4-3957B2E846C4}"/>
              </a:ext>
            </a:extLst>
          </p:cNvPr>
          <p:cNvSpPr>
            <a:spLocks noGrp="1"/>
          </p:cNvSpPr>
          <p:nvPr>
            <p:ph type="body" sz="quarter" idx="29" hasCustomPrompt="1"/>
          </p:nvPr>
        </p:nvSpPr>
        <p:spPr>
          <a:xfrm>
            <a:off x="1820434" y="6378205"/>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7" name="Text Placeholder 2">
            <a:extLst>
              <a:ext uri="{FF2B5EF4-FFF2-40B4-BE49-F238E27FC236}">
                <a16:creationId xmlns:a16="http://schemas.microsoft.com/office/drawing/2014/main" id="{EF7FCD3D-52EF-4D43-B376-188A6448AEAF}"/>
              </a:ext>
            </a:extLst>
          </p:cNvPr>
          <p:cNvSpPr>
            <a:spLocks noGrp="1"/>
          </p:cNvSpPr>
          <p:nvPr>
            <p:ph type="body" sz="quarter" idx="30" hasCustomPrompt="1"/>
          </p:nvPr>
        </p:nvSpPr>
        <p:spPr>
          <a:xfrm>
            <a:off x="7496812" y="6378205"/>
            <a:ext cx="4314688" cy="641414"/>
          </a:xfrm>
        </p:spPr>
        <p:txBody>
          <a:bodyPr anchor="ctr" anchorCtr="0">
            <a:no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Tree>
    <p:extLst>
      <p:ext uri="{BB962C8B-B14F-4D97-AF65-F5344CB8AC3E}">
        <p14:creationId xmlns:p14="http://schemas.microsoft.com/office/powerpoint/2010/main" val="1088310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Basic Layout: Two Column Slide</a:t>
            </a:r>
          </a:p>
        </p:txBody>
      </p:sp>
      <p:sp>
        <p:nvSpPr>
          <p:cNvPr id="3" name="Content Placeholder 2"/>
          <p:cNvSpPr>
            <a:spLocks noGrp="1"/>
          </p:cNvSpPr>
          <p:nvPr>
            <p:ph sz="half" idx="1"/>
          </p:nvPr>
        </p:nvSpPr>
        <p:spPr>
          <a:xfrm>
            <a:off x="1005840" y="1558977"/>
            <a:ext cx="6189439" cy="6217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1558977"/>
            <a:ext cx="6189439" cy="6217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13101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pec. Layouts: Three Elements Compariso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AE7CA6-0BA4-E141-AF25-269158D98C60}"/>
              </a:ext>
            </a:extLst>
          </p:cNvPr>
          <p:cNvSpPr/>
          <p:nvPr userDrawn="1"/>
        </p:nvSpPr>
        <p:spPr>
          <a:xfrm>
            <a:off x="1005840" y="1591963"/>
            <a:ext cx="4037044" cy="60957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7" name="Rectangle 6">
            <a:extLst>
              <a:ext uri="{FF2B5EF4-FFF2-40B4-BE49-F238E27FC236}">
                <a16:creationId xmlns:a16="http://schemas.microsoft.com/office/drawing/2014/main" id="{DDCAC554-A30D-2A40-AFAA-F3F9C090D254}"/>
              </a:ext>
            </a:extLst>
          </p:cNvPr>
          <p:cNvSpPr/>
          <p:nvPr userDrawn="1"/>
        </p:nvSpPr>
        <p:spPr>
          <a:xfrm>
            <a:off x="5296677" y="1591963"/>
            <a:ext cx="4037044" cy="6095769"/>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8" name="Rectangle 7">
            <a:extLst>
              <a:ext uri="{FF2B5EF4-FFF2-40B4-BE49-F238E27FC236}">
                <a16:creationId xmlns:a16="http://schemas.microsoft.com/office/drawing/2014/main" id="{C2060902-C422-D04A-8B9B-99C758D4E526}"/>
              </a:ext>
            </a:extLst>
          </p:cNvPr>
          <p:cNvSpPr/>
          <p:nvPr userDrawn="1"/>
        </p:nvSpPr>
        <p:spPr>
          <a:xfrm>
            <a:off x="9587516" y="1591963"/>
            <a:ext cx="4037044" cy="60957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1" name="Shape 2540">
            <a:extLst>
              <a:ext uri="{FF2B5EF4-FFF2-40B4-BE49-F238E27FC236}">
                <a16:creationId xmlns:a16="http://schemas.microsoft.com/office/drawing/2014/main" id="{07D7C21B-1ECF-424A-88BA-9F733C9BEB0E}"/>
              </a:ext>
            </a:extLst>
          </p:cNvPr>
          <p:cNvSpPr>
            <a:spLocks noChangeAspect="1"/>
          </p:cNvSpPr>
          <p:nvPr userDrawn="1"/>
        </p:nvSpPr>
        <p:spPr>
          <a:xfrm>
            <a:off x="2569014" y="2147616"/>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dirty="0"/>
          </a:p>
        </p:txBody>
      </p:sp>
      <p:sp>
        <p:nvSpPr>
          <p:cNvPr id="14" name="Shape 2540">
            <a:extLst>
              <a:ext uri="{FF2B5EF4-FFF2-40B4-BE49-F238E27FC236}">
                <a16:creationId xmlns:a16="http://schemas.microsoft.com/office/drawing/2014/main" id="{4C7FDE1A-23BD-3146-891E-D46E91415A1B}"/>
              </a:ext>
            </a:extLst>
          </p:cNvPr>
          <p:cNvSpPr>
            <a:spLocks noChangeAspect="1"/>
          </p:cNvSpPr>
          <p:nvPr userDrawn="1"/>
        </p:nvSpPr>
        <p:spPr>
          <a:xfrm>
            <a:off x="6859851" y="2147616"/>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7" name="Shape 2540">
            <a:extLst>
              <a:ext uri="{FF2B5EF4-FFF2-40B4-BE49-F238E27FC236}">
                <a16:creationId xmlns:a16="http://schemas.microsoft.com/office/drawing/2014/main" id="{A3839CE8-B27A-4743-AD19-F68729F67EC6}"/>
              </a:ext>
            </a:extLst>
          </p:cNvPr>
          <p:cNvSpPr>
            <a:spLocks noChangeAspect="1"/>
          </p:cNvSpPr>
          <p:nvPr userDrawn="1"/>
        </p:nvSpPr>
        <p:spPr>
          <a:xfrm>
            <a:off x="11150690" y="2147616"/>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dirty="0"/>
          </a:p>
        </p:txBody>
      </p:sp>
      <p:sp>
        <p:nvSpPr>
          <p:cNvPr id="23" name="Text Placeholder 22">
            <a:extLst>
              <a:ext uri="{FF2B5EF4-FFF2-40B4-BE49-F238E27FC236}">
                <a16:creationId xmlns:a16="http://schemas.microsoft.com/office/drawing/2014/main" id="{9366BA74-3766-B648-8294-FA6DA98C412F}"/>
              </a:ext>
            </a:extLst>
          </p:cNvPr>
          <p:cNvSpPr>
            <a:spLocks noGrp="1"/>
          </p:cNvSpPr>
          <p:nvPr>
            <p:ph type="body" sz="quarter" idx="11" hasCustomPrompt="1"/>
          </p:nvPr>
        </p:nvSpPr>
        <p:spPr>
          <a:xfrm>
            <a:off x="1196622" y="3532021"/>
            <a:ext cx="3578578" cy="429652"/>
          </a:xfrm>
        </p:spPr>
        <p:txBody>
          <a:bodyPr>
            <a:normAutofit/>
          </a:bodyPr>
          <a:lstStyle>
            <a:lvl1pPr marL="0" indent="0" algn="ctr">
              <a:buNone/>
              <a:defRPr sz="2400" b="1" i="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4" name="Text Placeholder 22">
            <a:extLst>
              <a:ext uri="{FF2B5EF4-FFF2-40B4-BE49-F238E27FC236}">
                <a16:creationId xmlns:a16="http://schemas.microsoft.com/office/drawing/2014/main" id="{DB0EFCE0-CF95-EF43-8E7B-5C03E60A5D62}"/>
              </a:ext>
            </a:extLst>
          </p:cNvPr>
          <p:cNvSpPr>
            <a:spLocks noGrp="1"/>
          </p:cNvSpPr>
          <p:nvPr>
            <p:ph type="body" sz="quarter" idx="12" hasCustomPrompt="1"/>
          </p:nvPr>
        </p:nvSpPr>
        <p:spPr>
          <a:xfrm>
            <a:off x="1196622" y="4005729"/>
            <a:ext cx="3578578" cy="3467515"/>
          </a:xfrm>
        </p:spPr>
        <p:txBody>
          <a:bodyPr>
            <a:normAutofit/>
          </a:bodyPr>
          <a:lstStyle>
            <a:lvl1pPr marL="0" indent="0" algn="ctr">
              <a:buNone/>
              <a:defRPr sz="2000" b="0" i="0">
                <a:solidFill>
                  <a:schemeClr val="accent1">
                    <a:lumMod val="50000"/>
                  </a:schemeClr>
                </a:solidFill>
                <a:latin typeface="+mj-lt"/>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5" name="Text Placeholder 22">
            <a:extLst>
              <a:ext uri="{FF2B5EF4-FFF2-40B4-BE49-F238E27FC236}">
                <a16:creationId xmlns:a16="http://schemas.microsoft.com/office/drawing/2014/main" id="{9DBB0888-7345-1D4E-BFE8-E79AFD90DFF9}"/>
              </a:ext>
            </a:extLst>
          </p:cNvPr>
          <p:cNvSpPr>
            <a:spLocks noGrp="1"/>
          </p:cNvSpPr>
          <p:nvPr>
            <p:ph type="body" sz="quarter" idx="13" hasCustomPrompt="1"/>
          </p:nvPr>
        </p:nvSpPr>
        <p:spPr>
          <a:xfrm>
            <a:off x="5609695" y="3532021"/>
            <a:ext cx="3500438" cy="623394"/>
          </a:xfrm>
        </p:spPr>
        <p:txBody>
          <a:bodyPr>
            <a:normAutofit/>
          </a:bodyPr>
          <a:lstStyle>
            <a:lvl1pPr marL="0" indent="0" algn="ctr">
              <a:buNone/>
              <a:defRPr sz="2400" b="1" i="0">
                <a:solidFill>
                  <a:schemeClr val="bg1"/>
                </a:solidFill>
                <a:latin typeface="+mj-lt"/>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6" name="Text Placeholder 22">
            <a:extLst>
              <a:ext uri="{FF2B5EF4-FFF2-40B4-BE49-F238E27FC236}">
                <a16:creationId xmlns:a16="http://schemas.microsoft.com/office/drawing/2014/main" id="{6590F019-3115-DC4D-9311-C5D0F44F546A}"/>
              </a:ext>
            </a:extLst>
          </p:cNvPr>
          <p:cNvSpPr>
            <a:spLocks noGrp="1"/>
          </p:cNvSpPr>
          <p:nvPr>
            <p:ph type="body" sz="quarter" idx="14" hasCustomPrompt="1"/>
          </p:nvPr>
        </p:nvSpPr>
        <p:spPr>
          <a:xfrm>
            <a:off x="5609695" y="4005729"/>
            <a:ext cx="3500438" cy="3467515"/>
          </a:xfrm>
        </p:spPr>
        <p:txBody>
          <a:bodyPr>
            <a:normAutofit/>
          </a:bodyPr>
          <a:lstStyle>
            <a:lvl1pPr marL="0" indent="0" algn="ctr">
              <a:buNone/>
              <a:defRPr sz="2000" b="0" i="0">
                <a:solidFill>
                  <a:schemeClr val="bg1"/>
                </a:solidFill>
                <a:latin typeface="+mj-lt"/>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7" name="Text Placeholder 22">
            <a:extLst>
              <a:ext uri="{FF2B5EF4-FFF2-40B4-BE49-F238E27FC236}">
                <a16:creationId xmlns:a16="http://schemas.microsoft.com/office/drawing/2014/main" id="{6799B9D4-3551-AF47-AD79-DB57926DAA9A}"/>
              </a:ext>
            </a:extLst>
          </p:cNvPr>
          <p:cNvSpPr>
            <a:spLocks noGrp="1"/>
          </p:cNvSpPr>
          <p:nvPr>
            <p:ph type="body" sz="quarter" idx="15" hasCustomPrompt="1"/>
          </p:nvPr>
        </p:nvSpPr>
        <p:spPr>
          <a:xfrm>
            <a:off x="9855378" y="3532021"/>
            <a:ext cx="3499378" cy="623394"/>
          </a:xfrm>
        </p:spPr>
        <p:txBody>
          <a:bodyPr>
            <a:normAutofit/>
          </a:bodyPr>
          <a:lstStyle>
            <a:lvl1pPr marL="0" indent="0" algn="ctr">
              <a:buNone/>
              <a:defRPr sz="2400" b="1" i="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8" name="Text Placeholder 22">
            <a:extLst>
              <a:ext uri="{FF2B5EF4-FFF2-40B4-BE49-F238E27FC236}">
                <a16:creationId xmlns:a16="http://schemas.microsoft.com/office/drawing/2014/main" id="{216882A0-F285-1D4E-8E52-FB81C0D31E15}"/>
              </a:ext>
            </a:extLst>
          </p:cNvPr>
          <p:cNvSpPr>
            <a:spLocks noGrp="1"/>
          </p:cNvSpPr>
          <p:nvPr>
            <p:ph type="body" sz="quarter" idx="16" hasCustomPrompt="1"/>
          </p:nvPr>
        </p:nvSpPr>
        <p:spPr>
          <a:xfrm>
            <a:off x="9855378" y="4005729"/>
            <a:ext cx="3499378" cy="3467515"/>
          </a:xfrm>
        </p:spPr>
        <p:txBody>
          <a:bodyPr>
            <a:normAutofit/>
          </a:bodyPr>
          <a:lstStyle>
            <a:lvl1pPr marL="0" indent="0" algn="ctr">
              <a:buNone/>
              <a:defRPr sz="2000" b="0" i="0">
                <a:solidFill>
                  <a:schemeClr val="accent1">
                    <a:lumMod val="50000"/>
                  </a:schemeClr>
                </a:solidFill>
                <a:latin typeface="+mj-lt"/>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1" name="Title 1">
            <a:extLst>
              <a:ext uri="{FF2B5EF4-FFF2-40B4-BE49-F238E27FC236}">
                <a16:creationId xmlns:a16="http://schemas.microsoft.com/office/drawing/2014/main" id="{FAA18398-EA48-5B47-BAFE-561EA674ED13}"/>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Spec. Layouts: Three Elements Comparison Slide</a:t>
            </a:r>
          </a:p>
        </p:txBody>
      </p:sp>
      <p:sp>
        <p:nvSpPr>
          <p:cNvPr id="31" name="Rectangle 30">
            <a:extLst>
              <a:ext uri="{FF2B5EF4-FFF2-40B4-BE49-F238E27FC236}">
                <a16:creationId xmlns:a16="http://schemas.microsoft.com/office/drawing/2014/main" id="{D8F3CABF-92F3-8546-8744-6D64AE4D8A7F}"/>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365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pec. Layouts: Three Elements Highlighte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Spec. Layouts: Three Elements Highlighted Slide</a:t>
            </a:r>
          </a:p>
        </p:txBody>
      </p:sp>
      <p:sp>
        <p:nvSpPr>
          <p:cNvPr id="3" name="Content Placeholder 2"/>
          <p:cNvSpPr>
            <a:spLocks noGrp="1"/>
          </p:cNvSpPr>
          <p:nvPr>
            <p:ph sz="half" idx="1" hasCustomPrompt="1"/>
          </p:nvPr>
        </p:nvSpPr>
        <p:spPr>
          <a:xfrm>
            <a:off x="381698" y="3638906"/>
            <a:ext cx="3310625" cy="3825328"/>
          </a:xfrm>
        </p:spPr>
        <p:txBody>
          <a:bodyPr>
            <a:normAutofit/>
          </a:bodyPr>
          <a:lstStyle>
            <a:lvl1pPr marL="0" indent="0">
              <a:buNone/>
              <a:defRPr sz="2000">
                <a:latin typeface="+mj-lt"/>
              </a:defRPr>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4" name="Content Placeholder 3"/>
          <p:cNvSpPr>
            <a:spLocks noGrp="1"/>
          </p:cNvSpPr>
          <p:nvPr>
            <p:ph sz="half" idx="2" hasCustomPrompt="1"/>
          </p:nvPr>
        </p:nvSpPr>
        <p:spPr>
          <a:xfrm>
            <a:off x="3909645" y="3638906"/>
            <a:ext cx="3310625" cy="3825328"/>
          </a:xfrm>
        </p:spPr>
        <p:txBody>
          <a:bodyPr>
            <a:normAutofit/>
          </a:bodyPr>
          <a:lstStyle>
            <a:lvl1pPr marL="0" indent="0">
              <a:buNone/>
              <a:defRPr sz="2000">
                <a:latin typeface="+mj-lt"/>
              </a:defRPr>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9" name="Rectangle 8">
            <a:extLst>
              <a:ext uri="{FF2B5EF4-FFF2-40B4-BE49-F238E27FC236}">
                <a16:creationId xmlns:a16="http://schemas.microsoft.com/office/drawing/2014/main"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5187587A-B387-F647-A266-56BECB36D08F}"/>
              </a:ext>
            </a:extLst>
          </p:cNvPr>
          <p:cNvSpPr>
            <a:spLocks noGrp="1"/>
          </p:cNvSpPr>
          <p:nvPr>
            <p:ph sz="half" idx="11" hasCustomPrompt="1"/>
          </p:nvPr>
        </p:nvSpPr>
        <p:spPr>
          <a:xfrm>
            <a:off x="10956677" y="3638906"/>
            <a:ext cx="3310625" cy="3825328"/>
          </a:xfrm>
        </p:spPr>
        <p:txBody>
          <a:bodyPr>
            <a:normAutofit/>
          </a:bodyPr>
          <a:lstStyle>
            <a:lvl1pPr marL="0" indent="0">
              <a:buNone/>
              <a:defRPr sz="2000">
                <a:latin typeface="+mj-lt"/>
              </a:defRPr>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6" name="Text Placeholder 5">
            <a:extLst>
              <a:ext uri="{FF2B5EF4-FFF2-40B4-BE49-F238E27FC236}">
                <a16:creationId xmlns:a16="http://schemas.microsoft.com/office/drawing/2014/main" id="{45281CC1-3248-AB47-9EDD-0402F8D54FB9}"/>
              </a:ext>
            </a:extLst>
          </p:cNvPr>
          <p:cNvSpPr>
            <a:spLocks noGrp="1"/>
          </p:cNvSpPr>
          <p:nvPr>
            <p:ph type="body" sz="quarter" idx="12"/>
          </p:nvPr>
        </p:nvSpPr>
        <p:spPr>
          <a:xfrm>
            <a:off x="498474" y="2376637"/>
            <a:ext cx="2859469" cy="1054212"/>
          </a:xfrm>
        </p:spPr>
        <p:txBody>
          <a:bodyPr anchor="t" anchorCtr="0">
            <a:noAutofit/>
          </a:bodyPr>
          <a:lstStyle>
            <a:lvl1pPr marL="0" indent="0" algn="ctr">
              <a:lnSpc>
                <a:spcPct val="90000"/>
              </a:lnSpc>
              <a:spcBef>
                <a:spcPts val="0"/>
              </a:spcBef>
              <a:buNone/>
              <a:defRPr sz="3200" b="1" i="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a:t>
            </a:r>
          </a:p>
        </p:txBody>
      </p:sp>
      <p:grpSp>
        <p:nvGrpSpPr>
          <p:cNvPr id="5" name="Group 4">
            <a:extLst>
              <a:ext uri="{FF2B5EF4-FFF2-40B4-BE49-F238E27FC236}">
                <a16:creationId xmlns:a16="http://schemas.microsoft.com/office/drawing/2014/main" id="{1548E42E-3181-0E49-ACED-DDA6845036FC}"/>
              </a:ext>
            </a:extLst>
          </p:cNvPr>
          <p:cNvGrpSpPr/>
          <p:nvPr userDrawn="1"/>
        </p:nvGrpSpPr>
        <p:grpSpPr>
          <a:xfrm>
            <a:off x="1617491" y="1448594"/>
            <a:ext cx="836257" cy="836257"/>
            <a:chOff x="2554668" y="1582064"/>
            <a:chExt cx="836257" cy="836257"/>
          </a:xfrm>
        </p:grpSpPr>
        <p:sp>
          <p:nvSpPr>
            <p:cNvPr id="11" name="Shape 2540">
              <a:extLst>
                <a:ext uri="{FF2B5EF4-FFF2-40B4-BE49-F238E27FC236}">
                  <a16:creationId xmlns:a16="http://schemas.microsoft.com/office/drawing/2014/main" id="{6117C103-1F5F-0049-9ACE-7AD7343BA3E9}"/>
                </a:ext>
              </a:extLst>
            </p:cNvPr>
            <p:cNvSpPr/>
            <p:nvPr userDrawn="1"/>
          </p:nvSpPr>
          <p:spPr>
            <a:xfrm>
              <a:off x="2764466"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4" name="Rectangle 13">
              <a:extLst>
                <a:ext uri="{FF2B5EF4-FFF2-40B4-BE49-F238E27FC236}">
                  <a16:creationId xmlns:a16="http://schemas.microsoft.com/office/drawing/2014/main" id="{6ACB67A1-7DA2-CF49-ADBA-7D99A5E3018B}"/>
                </a:ext>
              </a:extLst>
            </p:cNvPr>
            <p:cNvSpPr/>
            <p:nvPr userDrawn="1"/>
          </p:nvSpPr>
          <p:spPr>
            <a:xfrm>
              <a:off x="2554668" y="1582064"/>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grpSp>
      <p:grpSp>
        <p:nvGrpSpPr>
          <p:cNvPr id="20" name="Group 19">
            <a:extLst>
              <a:ext uri="{FF2B5EF4-FFF2-40B4-BE49-F238E27FC236}">
                <a16:creationId xmlns:a16="http://schemas.microsoft.com/office/drawing/2014/main" id="{D5C118DA-BB67-C946-BE43-C7741B17C247}"/>
              </a:ext>
            </a:extLst>
          </p:cNvPr>
          <p:cNvGrpSpPr/>
          <p:nvPr userDrawn="1"/>
        </p:nvGrpSpPr>
        <p:grpSpPr>
          <a:xfrm>
            <a:off x="5146827" y="1438961"/>
            <a:ext cx="836257" cy="836257"/>
            <a:chOff x="6897071" y="1582063"/>
            <a:chExt cx="836257" cy="836257"/>
          </a:xfrm>
        </p:grpSpPr>
        <p:sp>
          <p:nvSpPr>
            <p:cNvPr id="12" name="Shape 2540">
              <a:extLst>
                <a:ext uri="{FF2B5EF4-FFF2-40B4-BE49-F238E27FC236}">
                  <a16:creationId xmlns:a16="http://schemas.microsoft.com/office/drawing/2014/main" id="{42A951A5-6F28-0042-BFBB-AF856EE567CC}"/>
                </a:ext>
              </a:extLst>
            </p:cNvPr>
            <p:cNvSpPr/>
            <p:nvPr userDrawn="1"/>
          </p:nvSpPr>
          <p:spPr>
            <a:xfrm>
              <a:off x="7095764"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5" name="Rectangle 14">
              <a:extLst>
                <a:ext uri="{FF2B5EF4-FFF2-40B4-BE49-F238E27FC236}">
                  <a16:creationId xmlns:a16="http://schemas.microsoft.com/office/drawing/2014/main" id="{4C5F619A-3186-2A41-BCF3-BE6FF6C04F3D}"/>
                </a:ext>
              </a:extLst>
            </p:cNvPr>
            <p:cNvSpPr/>
            <p:nvPr userDrawn="1"/>
          </p:nvSpPr>
          <p:spPr>
            <a:xfrm>
              <a:off x="6897071" y="1582063"/>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grpSp>
      <p:grpSp>
        <p:nvGrpSpPr>
          <p:cNvPr id="21" name="Group 20">
            <a:extLst>
              <a:ext uri="{FF2B5EF4-FFF2-40B4-BE49-F238E27FC236}">
                <a16:creationId xmlns:a16="http://schemas.microsoft.com/office/drawing/2014/main" id="{9307AD10-C234-354D-86D2-A415352317D6}"/>
              </a:ext>
            </a:extLst>
          </p:cNvPr>
          <p:cNvGrpSpPr/>
          <p:nvPr userDrawn="1"/>
        </p:nvGrpSpPr>
        <p:grpSpPr>
          <a:xfrm>
            <a:off x="12193860" y="1448595"/>
            <a:ext cx="836257" cy="836257"/>
            <a:chOff x="11172313" y="1578362"/>
            <a:chExt cx="836257" cy="836257"/>
          </a:xfrm>
        </p:grpSpPr>
        <p:sp>
          <p:nvSpPr>
            <p:cNvPr id="13" name="Shape 2540">
              <a:extLst>
                <a:ext uri="{FF2B5EF4-FFF2-40B4-BE49-F238E27FC236}">
                  <a16:creationId xmlns:a16="http://schemas.microsoft.com/office/drawing/2014/main" id="{63EA8F7E-DE9B-3045-97C1-F81A0E396182}"/>
                </a:ext>
              </a:extLst>
            </p:cNvPr>
            <p:cNvSpPr/>
            <p:nvPr userDrawn="1"/>
          </p:nvSpPr>
          <p:spPr>
            <a:xfrm>
              <a:off x="11371006"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6" name="Rectangle 15">
              <a:extLst>
                <a:ext uri="{FF2B5EF4-FFF2-40B4-BE49-F238E27FC236}">
                  <a16:creationId xmlns:a16="http://schemas.microsoft.com/office/drawing/2014/main" id="{0A65CE60-1BA7-3640-9BFE-DA5EEFFFE876}"/>
                </a:ext>
              </a:extLst>
            </p:cNvPr>
            <p:cNvSpPr/>
            <p:nvPr userDrawn="1"/>
          </p:nvSpPr>
          <p:spPr>
            <a:xfrm>
              <a:off x="11172313" y="1578362"/>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grpSp>
      <p:cxnSp>
        <p:nvCxnSpPr>
          <p:cNvPr id="17" name="Straight Connector 16">
            <a:extLst>
              <a:ext uri="{FF2B5EF4-FFF2-40B4-BE49-F238E27FC236}">
                <a16:creationId xmlns:a16="http://schemas.microsoft.com/office/drawing/2014/main" id="{E1645FAF-201C-AC49-99E6-2FBFFAA46FE3}"/>
              </a:ext>
            </a:extLst>
          </p:cNvPr>
          <p:cNvCxnSpPr>
            <a:cxnSpLocks/>
          </p:cNvCxnSpPr>
          <p:nvPr userDrawn="1"/>
        </p:nvCxnSpPr>
        <p:spPr>
          <a:xfrm>
            <a:off x="451857" y="3430849"/>
            <a:ext cx="295270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85A542E5-F8B9-2001-5A3F-457853ADAAE4}"/>
              </a:ext>
            </a:extLst>
          </p:cNvPr>
          <p:cNvSpPr>
            <a:spLocks noGrp="1"/>
          </p:cNvSpPr>
          <p:nvPr>
            <p:ph sz="half" idx="15" hasCustomPrompt="1"/>
          </p:nvPr>
        </p:nvSpPr>
        <p:spPr>
          <a:xfrm>
            <a:off x="7433161" y="3638906"/>
            <a:ext cx="3310625" cy="3825328"/>
          </a:xfrm>
        </p:spPr>
        <p:txBody>
          <a:bodyPr>
            <a:normAutofit/>
          </a:bodyPr>
          <a:lstStyle>
            <a:lvl1pPr marL="0" indent="0">
              <a:buNone/>
              <a:defRPr sz="2000">
                <a:latin typeface="+mj-lt"/>
              </a:defRPr>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28" name="Text Placeholder 5">
            <a:extLst>
              <a:ext uri="{FF2B5EF4-FFF2-40B4-BE49-F238E27FC236}">
                <a16:creationId xmlns:a16="http://schemas.microsoft.com/office/drawing/2014/main" id="{0A53E767-3095-5B09-8CEE-79CA3DE71AF0}"/>
              </a:ext>
            </a:extLst>
          </p:cNvPr>
          <p:cNvSpPr>
            <a:spLocks noGrp="1"/>
          </p:cNvSpPr>
          <p:nvPr>
            <p:ph type="body" sz="quarter" idx="16"/>
          </p:nvPr>
        </p:nvSpPr>
        <p:spPr>
          <a:xfrm>
            <a:off x="4135222" y="2369342"/>
            <a:ext cx="2859469" cy="1054212"/>
          </a:xfrm>
        </p:spPr>
        <p:txBody>
          <a:bodyPr anchor="t" anchorCtr="0">
            <a:noAutofit/>
          </a:bodyPr>
          <a:lstStyle>
            <a:lvl1pPr marL="0" indent="0" algn="ctr">
              <a:lnSpc>
                <a:spcPct val="90000"/>
              </a:lnSpc>
              <a:spcBef>
                <a:spcPts val="0"/>
              </a:spcBef>
              <a:buNone/>
              <a:defRPr sz="3200" b="1" i="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a:t>
            </a:r>
          </a:p>
        </p:txBody>
      </p:sp>
      <p:cxnSp>
        <p:nvCxnSpPr>
          <p:cNvPr id="29" name="Straight Connector 28">
            <a:extLst>
              <a:ext uri="{FF2B5EF4-FFF2-40B4-BE49-F238E27FC236}">
                <a16:creationId xmlns:a16="http://schemas.microsoft.com/office/drawing/2014/main" id="{388F3F8D-8645-0851-639B-4C42848B17B0}"/>
              </a:ext>
            </a:extLst>
          </p:cNvPr>
          <p:cNvCxnSpPr>
            <a:cxnSpLocks/>
          </p:cNvCxnSpPr>
          <p:nvPr userDrawn="1"/>
        </p:nvCxnSpPr>
        <p:spPr>
          <a:xfrm>
            <a:off x="4088605" y="3430849"/>
            <a:ext cx="295270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5">
            <a:extLst>
              <a:ext uri="{FF2B5EF4-FFF2-40B4-BE49-F238E27FC236}">
                <a16:creationId xmlns:a16="http://schemas.microsoft.com/office/drawing/2014/main" id="{E489ACD3-9A9C-43BF-D22D-FA311EF334AF}"/>
              </a:ext>
            </a:extLst>
          </p:cNvPr>
          <p:cNvSpPr>
            <a:spLocks noGrp="1"/>
          </p:cNvSpPr>
          <p:nvPr>
            <p:ph type="body" sz="quarter" idx="17"/>
          </p:nvPr>
        </p:nvSpPr>
        <p:spPr>
          <a:xfrm>
            <a:off x="7638151" y="2376637"/>
            <a:ext cx="2859469" cy="1054212"/>
          </a:xfrm>
        </p:spPr>
        <p:txBody>
          <a:bodyPr anchor="t" anchorCtr="0">
            <a:noAutofit/>
          </a:bodyPr>
          <a:lstStyle>
            <a:lvl1pPr marL="0" indent="0" algn="ctr">
              <a:lnSpc>
                <a:spcPct val="90000"/>
              </a:lnSpc>
              <a:spcBef>
                <a:spcPts val="0"/>
              </a:spcBef>
              <a:buNone/>
              <a:defRPr sz="3200" b="1" i="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a:t>
            </a:r>
          </a:p>
        </p:txBody>
      </p:sp>
      <p:cxnSp>
        <p:nvCxnSpPr>
          <p:cNvPr id="31" name="Straight Connector 30">
            <a:extLst>
              <a:ext uri="{FF2B5EF4-FFF2-40B4-BE49-F238E27FC236}">
                <a16:creationId xmlns:a16="http://schemas.microsoft.com/office/drawing/2014/main" id="{74265D36-57B2-795A-7D85-113208077E0D}"/>
              </a:ext>
            </a:extLst>
          </p:cNvPr>
          <p:cNvCxnSpPr>
            <a:cxnSpLocks/>
          </p:cNvCxnSpPr>
          <p:nvPr userDrawn="1"/>
        </p:nvCxnSpPr>
        <p:spPr>
          <a:xfrm>
            <a:off x="7591534" y="3438144"/>
            <a:ext cx="295270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5">
            <a:extLst>
              <a:ext uri="{FF2B5EF4-FFF2-40B4-BE49-F238E27FC236}">
                <a16:creationId xmlns:a16="http://schemas.microsoft.com/office/drawing/2014/main" id="{5E003518-F293-8C21-07A9-C65BD79C9BFA}"/>
              </a:ext>
            </a:extLst>
          </p:cNvPr>
          <p:cNvSpPr>
            <a:spLocks noGrp="1"/>
          </p:cNvSpPr>
          <p:nvPr>
            <p:ph type="body" sz="quarter" idx="18"/>
          </p:nvPr>
        </p:nvSpPr>
        <p:spPr>
          <a:xfrm>
            <a:off x="11120690" y="2369342"/>
            <a:ext cx="2859469" cy="1054212"/>
          </a:xfrm>
        </p:spPr>
        <p:txBody>
          <a:bodyPr anchor="t" anchorCtr="0">
            <a:noAutofit/>
          </a:bodyPr>
          <a:lstStyle>
            <a:lvl1pPr marL="0" indent="0" algn="ctr">
              <a:lnSpc>
                <a:spcPct val="90000"/>
              </a:lnSpc>
              <a:spcBef>
                <a:spcPts val="0"/>
              </a:spcBef>
              <a:buNone/>
              <a:defRPr sz="3200" b="1" i="0">
                <a:solidFill>
                  <a:schemeClr val="accent5"/>
                </a:solidFill>
                <a:latin typeface="+mj-lt"/>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a:t>
            </a:r>
          </a:p>
        </p:txBody>
      </p:sp>
      <p:cxnSp>
        <p:nvCxnSpPr>
          <p:cNvPr id="33" name="Straight Connector 32">
            <a:extLst>
              <a:ext uri="{FF2B5EF4-FFF2-40B4-BE49-F238E27FC236}">
                <a16:creationId xmlns:a16="http://schemas.microsoft.com/office/drawing/2014/main" id="{8F609EB7-DA08-6CF5-F061-854F81F3CAC3}"/>
              </a:ext>
            </a:extLst>
          </p:cNvPr>
          <p:cNvCxnSpPr>
            <a:cxnSpLocks/>
          </p:cNvCxnSpPr>
          <p:nvPr userDrawn="1"/>
        </p:nvCxnSpPr>
        <p:spPr>
          <a:xfrm>
            <a:off x="11122214" y="3423554"/>
            <a:ext cx="2952702"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B39FBAB3-5669-99E6-8875-F9C15F864011}"/>
              </a:ext>
            </a:extLst>
          </p:cNvPr>
          <p:cNvGrpSpPr/>
          <p:nvPr userDrawn="1"/>
        </p:nvGrpSpPr>
        <p:grpSpPr>
          <a:xfrm>
            <a:off x="8799161" y="1436352"/>
            <a:ext cx="836257" cy="836257"/>
            <a:chOff x="11172313" y="1578362"/>
            <a:chExt cx="836257" cy="836257"/>
          </a:xfrm>
        </p:grpSpPr>
        <p:sp>
          <p:nvSpPr>
            <p:cNvPr id="35" name="Shape 2540">
              <a:extLst>
                <a:ext uri="{FF2B5EF4-FFF2-40B4-BE49-F238E27FC236}">
                  <a16:creationId xmlns:a16="http://schemas.microsoft.com/office/drawing/2014/main" id="{EF223D57-5B25-F083-F9FA-EDADA17B7A70}"/>
                </a:ext>
              </a:extLst>
            </p:cNvPr>
            <p:cNvSpPr/>
            <p:nvPr userDrawn="1"/>
          </p:nvSpPr>
          <p:spPr>
            <a:xfrm>
              <a:off x="11371006"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36" name="Rectangle 35">
              <a:extLst>
                <a:ext uri="{FF2B5EF4-FFF2-40B4-BE49-F238E27FC236}">
                  <a16:creationId xmlns:a16="http://schemas.microsoft.com/office/drawing/2014/main" id="{9A26F44E-6683-4EC6-9BFB-A6437B298920}"/>
                </a:ext>
              </a:extLst>
            </p:cNvPr>
            <p:cNvSpPr/>
            <p:nvPr userDrawn="1"/>
          </p:nvSpPr>
          <p:spPr>
            <a:xfrm>
              <a:off x="11172313" y="1578362"/>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136858012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16F87236-CBE9-D640-9914-9B44ECE8EF74}"/>
              </a:ext>
            </a:extLst>
          </p:cNvPr>
          <p:cNvSpPr txBox="1"/>
          <p:nvPr userDrawn="1"/>
        </p:nvSpPr>
        <p:spPr>
          <a:xfrm>
            <a:off x="13570227" y="7779024"/>
            <a:ext cx="836211" cy="397566"/>
          </a:xfrm>
          <a:prstGeom prst="rect">
            <a:avLst/>
          </a:prstGeom>
        </p:spPr>
        <p:txBody>
          <a:bodyPr vert="horz" wrap="square" lIns="91440" tIns="45720" rIns="91440" bIns="45720" rtlCol="0" anchor="ctr">
            <a:normAutofit/>
          </a:bodyPr>
          <a:lstStyle/>
          <a:p>
            <a:pPr algn="r"/>
            <a:fld id="{6862DE77-65C6-FD4F-BAD6-3D0D3F9EDCF3}" type="slidenum">
              <a:rPr lang="en-US" sz="1200" b="0" i="0" smtClean="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rPr>
              <a:pPr algn="r"/>
              <a:t>‹#›</a:t>
            </a:fld>
            <a:endParaRPr lang="en-US" sz="1200" b="0" i="0" dirty="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31506382"/>
      </p:ext>
    </p:extLst>
  </p:cSld>
  <p:clrMap bg1="lt1" tx1="dk1" bg2="lt2" tx2="dk2" accent1="accent1" accent2="accent2" accent3="accent3" accent4="accent4" accent5="accent5" accent6="accent6" hlink="hlink" folHlink="folHlink"/>
  <p:sldLayoutIdLst>
    <p:sldLayoutId id="2147484289" r:id="rId1"/>
    <p:sldLayoutId id="2147484296" r:id="rId2"/>
    <p:sldLayoutId id="2147484208" r:id="rId3"/>
    <p:sldLayoutId id="2147484251" r:id="rId4"/>
    <p:sldLayoutId id="2147484264" r:id="rId5"/>
    <p:sldLayoutId id="2147484297" r:id="rId6"/>
    <p:sldLayoutId id="2147484298" r:id="rId7"/>
    <p:sldLayoutId id="2147484299" r:id="rId8"/>
    <p:sldLayoutId id="2147484300" r:id="rId9"/>
    <p:sldLayoutId id="2147484302" r:id="rId10"/>
    <p:sldLayoutId id="2147484301" r:id="rId11"/>
  </p:sldLayoutIdLst>
  <p:hf hdr="0" ftr="0" dt="0"/>
  <p:txStyles>
    <p:titleStyle>
      <a:lvl1pPr algn="l" defTabSz="1097280" rtl="0" eaLnBrk="1" latinLnBrk="0" hangingPunct="1">
        <a:lnSpc>
          <a:spcPct val="90000"/>
        </a:lnSpc>
        <a:spcBef>
          <a:spcPct val="0"/>
        </a:spcBef>
        <a:buNone/>
        <a:defRPr sz="4800" b="0" i="0" kern="1200" spc="-100" baseline="0">
          <a:solidFill>
            <a:schemeClr val="accent5"/>
          </a:solidFill>
          <a:latin typeface="Segoe UI Light" panose="020B0502040204020203" pitchFamily="34" charset="0"/>
          <a:ea typeface="+mj-ea"/>
          <a:cs typeface="Segoe UI Light" panose="020B0502040204020203" pitchFamily="34" charset="0"/>
        </a:defRPr>
      </a:lvl1pPr>
    </p:titleStyle>
    <p:bodyStyle>
      <a:lvl1pPr marL="274320" indent="-274320" algn="l" defTabSz="1097280" rtl="0" eaLnBrk="1" latinLnBrk="0" hangingPunct="1">
        <a:lnSpc>
          <a:spcPct val="100000"/>
        </a:lnSpc>
        <a:spcBef>
          <a:spcPts val="1800"/>
        </a:spcBef>
        <a:buSzPct val="50000"/>
        <a:buFont typeface="Wingdings" pitchFamily="2" charset="2"/>
        <a:buChar char="§"/>
        <a:defRPr sz="3200" b="0" i="0" kern="1200" spc="-50" baseline="0">
          <a:solidFill>
            <a:schemeClr val="accent1">
              <a:lumMod val="50000"/>
            </a:schemeClr>
          </a:solidFill>
          <a:latin typeface="Avenir Next LT Pro" panose="020B0504020202020204" pitchFamily="34" charset="0"/>
          <a:ea typeface="Avenir Next LT Pro" panose="020B0504020202020204" pitchFamily="34" charset="0"/>
          <a:cs typeface="Segoe UI" panose="020B0502040204020203" pitchFamily="34" charset="0"/>
        </a:defRPr>
      </a:lvl1pPr>
      <a:lvl2pPr marL="822960" indent="-274320" algn="l" defTabSz="1097280" rtl="0" eaLnBrk="1" latinLnBrk="0" hangingPunct="1">
        <a:lnSpc>
          <a:spcPct val="100000"/>
        </a:lnSpc>
        <a:spcBef>
          <a:spcPts val="1200"/>
        </a:spcBef>
        <a:buSzPct val="50000"/>
        <a:buFont typeface="System Font Regular"/>
        <a:buChar char="⎯"/>
        <a:defRPr sz="24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2pPr>
      <a:lvl3pPr marL="1371600" indent="-274320" algn="l" defTabSz="1097280" rtl="0" eaLnBrk="1" latinLnBrk="0" hangingPunct="1">
        <a:lnSpc>
          <a:spcPct val="100000"/>
        </a:lnSpc>
        <a:spcBef>
          <a:spcPts val="1200"/>
        </a:spcBef>
        <a:buSzPct val="50000"/>
        <a:buFont typeface="System Font Regular"/>
        <a:buChar char="⎯"/>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3pPr>
      <a:lvl4pPr marL="1920240" indent="-274320" algn="l" defTabSz="1097280" rtl="0" eaLnBrk="1" latinLnBrk="0" hangingPunct="1">
        <a:lnSpc>
          <a:spcPct val="100000"/>
        </a:lnSpc>
        <a:spcBef>
          <a:spcPts val="1200"/>
        </a:spcBef>
        <a:buSzPct val="50000"/>
        <a:buFont typeface="System Font Regular"/>
        <a:buChar char="⎯"/>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4pPr>
      <a:lvl5pPr marL="2468880" indent="-274320" algn="l" defTabSz="1097280" rtl="0" eaLnBrk="1" latinLnBrk="0" hangingPunct="1">
        <a:lnSpc>
          <a:spcPct val="100000"/>
        </a:lnSpc>
        <a:spcBef>
          <a:spcPts val="1200"/>
        </a:spcBef>
        <a:buSzPct val="50000"/>
        <a:buFont typeface="System Font Regular"/>
        <a:buChar char="⎯"/>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chart" Target="../charts/chart9.xml"/><Relationship Id="rId7"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chart" Target="../charts/chart11.xml"/><Relationship Id="rId5" Type="http://schemas.openxmlformats.org/officeDocument/2006/relationships/image" Target="../media/image16.tmp"/><Relationship Id="rId4" Type="http://schemas.openxmlformats.org/officeDocument/2006/relationships/chart" Target="../charts/chart10.xml"/><Relationship Id="rId9" Type="http://schemas.openxmlformats.org/officeDocument/2006/relationships/chart" Target="../charts/char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chart" Target="../charts/chart17.xml"/><Relationship Id="rId7" Type="http://schemas.openxmlformats.org/officeDocument/2006/relationships/chart" Target="../charts/chart20.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image" Target="../media/image16.tm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tmp"/></Relationships>
</file>

<file path=ppt/slides/_rels/slide6.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3.xml"/><Relationship Id="rId7"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16.tmp"/><Relationship Id="rId9"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aerial view of a city and water  Description automatically generated">
            <a:extLst>
              <a:ext uri="{FF2B5EF4-FFF2-40B4-BE49-F238E27FC236}">
                <a16:creationId xmlns:a16="http://schemas.microsoft.com/office/drawing/2014/main" id="{D78BDA07-E222-F507-58AE-83D4A09EA93E}"/>
              </a:ext>
            </a:extLst>
          </p:cNvPr>
          <p:cNvPicPr>
            <a:picLocks noChangeAspect="1"/>
          </p:cNvPicPr>
          <p:nvPr/>
        </p:nvPicPr>
        <p:blipFill rotWithShape="1">
          <a:blip r:embed="rId3"/>
          <a:srcRect t="45202" b="23677"/>
          <a:stretch/>
        </p:blipFill>
        <p:spPr>
          <a:xfrm>
            <a:off x="-72259" y="-88888"/>
            <a:ext cx="14696956" cy="5753097"/>
          </a:xfrm>
          <a:prstGeom prst="rect">
            <a:avLst/>
          </a:prstGeom>
        </p:spPr>
      </p:pic>
      <p:sp>
        <p:nvSpPr>
          <p:cNvPr id="13" name="Freeform 12">
            <a:extLst>
              <a:ext uri="{FF2B5EF4-FFF2-40B4-BE49-F238E27FC236}">
                <a16:creationId xmlns:a16="http://schemas.microsoft.com/office/drawing/2014/main" id="{E767097D-0E86-F647-AAD9-57392DB10E17}"/>
              </a:ext>
              <a:ext uri="{C183D7F6-B498-43B3-948B-1728B52AA6E4}">
                <adec:decorative xmlns:adec="http://schemas.microsoft.com/office/drawing/2017/decorative" val="1"/>
              </a:ext>
            </a:extLst>
          </p:cNvPr>
          <p:cNvSpPr/>
          <p:nvPr/>
        </p:nvSpPr>
        <p:spPr>
          <a:xfrm>
            <a:off x="-527592" y="3937819"/>
            <a:ext cx="15339509" cy="4373824"/>
          </a:xfrm>
          <a:custGeom>
            <a:avLst/>
            <a:gdLst>
              <a:gd name="connsiteX0" fmla="*/ 0 w 14628495"/>
              <a:gd name="connsiteY0" fmla="*/ 0 h 3293376"/>
              <a:gd name="connsiteX1" fmla="*/ 1078672 w 14628495"/>
              <a:gd name="connsiteY1" fmla="*/ 488101 h 3293376"/>
              <a:gd name="connsiteX2" fmla="*/ 14628495 w 14628495"/>
              <a:gd name="connsiteY2" fmla="*/ 488101 h 3293376"/>
              <a:gd name="connsiteX3" fmla="*/ 14628495 w 14628495"/>
              <a:gd name="connsiteY3" fmla="*/ 1542068 h 3293376"/>
              <a:gd name="connsiteX4" fmla="*/ 14628495 w 14628495"/>
              <a:gd name="connsiteY4" fmla="*/ 2396871 h 3293376"/>
              <a:gd name="connsiteX5" fmla="*/ 14628495 w 14628495"/>
              <a:gd name="connsiteY5" fmla="*/ 3293376 h 3293376"/>
              <a:gd name="connsiteX6" fmla="*/ 0 w 14628495"/>
              <a:gd name="connsiteY6" fmla="*/ 3293376 h 3293376"/>
              <a:gd name="connsiteX7" fmla="*/ 0 w 14628495"/>
              <a:gd name="connsiteY7" fmla="*/ 2396871 h 3293376"/>
              <a:gd name="connsiteX8" fmla="*/ 0 w 14628495"/>
              <a:gd name="connsiteY8" fmla="*/ 1542068 h 3293376"/>
              <a:gd name="connsiteX0" fmla="*/ 0 w 14666213"/>
              <a:gd name="connsiteY0" fmla="*/ 0 h 3750789"/>
              <a:gd name="connsiteX1" fmla="*/ 1116390 w 14666213"/>
              <a:gd name="connsiteY1" fmla="*/ 945514 h 3750789"/>
              <a:gd name="connsiteX2" fmla="*/ 14666213 w 14666213"/>
              <a:gd name="connsiteY2" fmla="*/ 945514 h 3750789"/>
              <a:gd name="connsiteX3" fmla="*/ 14666213 w 14666213"/>
              <a:gd name="connsiteY3" fmla="*/ 1999481 h 3750789"/>
              <a:gd name="connsiteX4" fmla="*/ 14666213 w 14666213"/>
              <a:gd name="connsiteY4" fmla="*/ 2854284 h 3750789"/>
              <a:gd name="connsiteX5" fmla="*/ 14666213 w 14666213"/>
              <a:gd name="connsiteY5" fmla="*/ 3750789 h 3750789"/>
              <a:gd name="connsiteX6" fmla="*/ 37718 w 14666213"/>
              <a:gd name="connsiteY6" fmla="*/ 3750789 h 3750789"/>
              <a:gd name="connsiteX7" fmla="*/ 37718 w 14666213"/>
              <a:gd name="connsiteY7" fmla="*/ 2854284 h 3750789"/>
              <a:gd name="connsiteX8" fmla="*/ 37718 w 14666213"/>
              <a:gd name="connsiteY8" fmla="*/ 1999481 h 3750789"/>
              <a:gd name="connsiteX9" fmla="*/ 0 w 14666213"/>
              <a:gd name="connsiteY9" fmla="*/ 0 h 375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6213" h="3750789">
                <a:moveTo>
                  <a:pt x="0" y="0"/>
                </a:moveTo>
                <a:lnTo>
                  <a:pt x="1116390" y="945514"/>
                </a:lnTo>
                <a:lnTo>
                  <a:pt x="14666213" y="945514"/>
                </a:lnTo>
                <a:lnTo>
                  <a:pt x="14666213" y="1999481"/>
                </a:lnTo>
                <a:lnTo>
                  <a:pt x="14666213" y="2854284"/>
                </a:lnTo>
                <a:lnTo>
                  <a:pt x="14666213" y="3750789"/>
                </a:lnTo>
                <a:lnTo>
                  <a:pt x="37718" y="3750789"/>
                </a:lnTo>
                <a:lnTo>
                  <a:pt x="37718" y="2854284"/>
                </a:lnTo>
                <a:lnTo>
                  <a:pt x="37718" y="1999481"/>
                </a:lnTo>
                <a:cubicBezTo>
                  <a:pt x="37718" y="1485458"/>
                  <a:pt x="0" y="514023"/>
                  <a:pt x="0" y="0"/>
                </a:cubicBezTo>
                <a:close/>
              </a:path>
            </a:pathLst>
          </a:custGeom>
          <a:blipFill>
            <a:blip r:embed="rId4">
              <a:extLst>
                <a:ext uri="{28A0092B-C50C-407E-A947-70E740481C1C}">
                  <a14:useLocalDpi xmlns:a14="http://schemas.microsoft.com/office/drawing/2010/main"/>
                </a:ext>
              </a:extLst>
            </a:blip>
            <a:stretch>
              <a:fillRect/>
            </a:stretch>
          </a:blip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Title 15">
            <a:extLst>
              <a:ext uri="{FF2B5EF4-FFF2-40B4-BE49-F238E27FC236}">
                <a16:creationId xmlns:a16="http://schemas.microsoft.com/office/drawing/2014/main" id="{312C7EB3-8A45-A640-83B7-2FE66F2F28AE}"/>
              </a:ext>
            </a:extLst>
          </p:cNvPr>
          <p:cNvSpPr>
            <a:spLocks noGrp="1"/>
          </p:cNvSpPr>
          <p:nvPr>
            <p:ph type="title"/>
          </p:nvPr>
        </p:nvSpPr>
        <p:spPr>
          <a:xfrm>
            <a:off x="1328831" y="5454731"/>
            <a:ext cx="12618720" cy="990822"/>
          </a:xfrm>
        </p:spPr>
        <p:txBody>
          <a:bodyPr/>
          <a:lstStyle/>
          <a:p>
            <a:r>
              <a:rPr lang="en-US" dirty="0">
                <a:latin typeface="+mj-lt"/>
              </a:rPr>
              <a:t>Fox Canyon Groundwater Management Agency </a:t>
            </a:r>
          </a:p>
        </p:txBody>
      </p:sp>
      <p:sp>
        <p:nvSpPr>
          <p:cNvPr id="10" name="Text Placeholder 9">
            <a:extLst>
              <a:ext uri="{FF2B5EF4-FFF2-40B4-BE49-F238E27FC236}">
                <a16:creationId xmlns:a16="http://schemas.microsoft.com/office/drawing/2014/main" id="{5899BE95-5CA5-9346-851F-F5A3DAF013BC}"/>
              </a:ext>
            </a:extLst>
          </p:cNvPr>
          <p:cNvSpPr>
            <a:spLocks noGrp="1"/>
          </p:cNvSpPr>
          <p:nvPr>
            <p:ph type="body" sz="quarter" idx="10"/>
          </p:nvPr>
        </p:nvSpPr>
        <p:spPr>
          <a:xfrm>
            <a:off x="1328831" y="6829009"/>
            <a:ext cx="12555537" cy="504825"/>
          </a:xfrm>
        </p:spPr>
        <p:txBody>
          <a:bodyPr>
            <a:normAutofit lnSpcReduction="10000"/>
          </a:bodyPr>
          <a:lstStyle/>
          <a:p>
            <a:r>
              <a:rPr lang="en-US" dirty="0"/>
              <a:t>5-Year GSP Evaluation for the LPVB: Numerical Modeling and Projects</a:t>
            </a:r>
          </a:p>
        </p:txBody>
      </p:sp>
      <p:sp>
        <p:nvSpPr>
          <p:cNvPr id="18" name="Text Placeholder 17">
            <a:extLst>
              <a:ext uri="{FF2B5EF4-FFF2-40B4-BE49-F238E27FC236}">
                <a16:creationId xmlns:a16="http://schemas.microsoft.com/office/drawing/2014/main" id="{C1918FA7-3760-1A46-94F2-CE31850D9F17}"/>
              </a:ext>
            </a:extLst>
          </p:cNvPr>
          <p:cNvSpPr>
            <a:spLocks noGrp="1"/>
          </p:cNvSpPr>
          <p:nvPr>
            <p:ph type="body" sz="quarter" idx="11"/>
          </p:nvPr>
        </p:nvSpPr>
        <p:spPr>
          <a:xfrm>
            <a:off x="1328831" y="7562054"/>
            <a:ext cx="5986369" cy="399632"/>
          </a:xfrm>
        </p:spPr>
        <p:txBody>
          <a:bodyPr>
            <a:normAutofit/>
          </a:bodyPr>
          <a:lstStyle/>
          <a:p>
            <a:r>
              <a:rPr lang="en-US" dirty="0"/>
              <a:t>Jill Weinberger and Trevor jones</a:t>
            </a:r>
          </a:p>
        </p:txBody>
      </p:sp>
      <p:sp>
        <p:nvSpPr>
          <p:cNvPr id="101" name="Text Placeholder 100">
            <a:extLst>
              <a:ext uri="{FF2B5EF4-FFF2-40B4-BE49-F238E27FC236}">
                <a16:creationId xmlns:a16="http://schemas.microsoft.com/office/drawing/2014/main" id="{804C3B1C-5C5E-CE4B-ABEF-412F5984455A}"/>
              </a:ext>
            </a:extLst>
          </p:cNvPr>
          <p:cNvSpPr>
            <a:spLocks noGrp="1"/>
          </p:cNvSpPr>
          <p:nvPr>
            <p:ph type="body" sz="quarter" idx="13"/>
          </p:nvPr>
        </p:nvSpPr>
        <p:spPr>
          <a:xfrm>
            <a:off x="7897999" y="7562054"/>
            <a:ext cx="5986369" cy="399632"/>
          </a:xfrm>
        </p:spPr>
        <p:txBody>
          <a:bodyPr/>
          <a:lstStyle/>
          <a:p>
            <a:r>
              <a:rPr lang="en-US" dirty="0"/>
              <a:t>April 2024</a:t>
            </a:r>
          </a:p>
        </p:txBody>
      </p:sp>
      <p:sp>
        <p:nvSpPr>
          <p:cNvPr id="12" name="Freeform 11">
            <a:extLst>
              <a:ext uri="{FF2B5EF4-FFF2-40B4-BE49-F238E27FC236}">
                <a16:creationId xmlns:a16="http://schemas.microsoft.com/office/drawing/2014/main" id="{E144846E-8218-FF4E-8821-A32E9475CB02}"/>
              </a:ext>
              <a:ext uri="{C183D7F6-B498-43B3-948B-1728B52AA6E4}">
                <adec:decorative xmlns:adec="http://schemas.microsoft.com/office/drawing/2017/decorative" val="1"/>
              </a:ext>
            </a:extLst>
          </p:cNvPr>
          <p:cNvSpPr/>
          <p:nvPr/>
        </p:nvSpPr>
        <p:spPr>
          <a:xfrm>
            <a:off x="-175709" y="-82048"/>
            <a:ext cx="15339509" cy="1893570"/>
          </a:xfrm>
          <a:custGeom>
            <a:avLst/>
            <a:gdLst>
              <a:gd name="connsiteX0" fmla="*/ 0 w 15093629"/>
              <a:gd name="connsiteY0" fmla="*/ 0 h 1893570"/>
              <a:gd name="connsiteX1" fmla="*/ 15055287 w 15093629"/>
              <a:gd name="connsiteY1" fmla="*/ 0 h 1893570"/>
              <a:gd name="connsiteX2" fmla="*/ 15056480 w 15093629"/>
              <a:gd name="connsiteY2" fmla="*/ 107335 h 1893570"/>
              <a:gd name="connsiteX3" fmla="*/ 15093629 w 15093629"/>
              <a:gd name="connsiteY3" fmla="*/ 1893570 h 1893570"/>
              <a:gd name="connsiteX4" fmla="*/ 13944704 w 15093629"/>
              <a:gd name="connsiteY4" fmla="*/ 948497 h 1893570"/>
              <a:gd name="connsiteX5" fmla="*/ 0 w 15093629"/>
              <a:gd name="connsiteY5" fmla="*/ 948497 h 1893570"/>
              <a:gd name="connsiteX6" fmla="*/ 0 w 15093629"/>
              <a:gd name="connsiteY6" fmla="*/ 0 h 189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3629" h="1893570">
                <a:moveTo>
                  <a:pt x="0" y="0"/>
                </a:moveTo>
                <a:lnTo>
                  <a:pt x="15055287" y="0"/>
                </a:lnTo>
                <a:lnTo>
                  <a:pt x="15056480" y="107335"/>
                </a:lnTo>
                <a:cubicBezTo>
                  <a:pt x="15063910" y="644407"/>
                  <a:pt x="15093629" y="1444010"/>
                  <a:pt x="15093629" y="1893570"/>
                </a:cubicBezTo>
                <a:lnTo>
                  <a:pt x="13944704" y="948497"/>
                </a:lnTo>
                <a:lnTo>
                  <a:pt x="0" y="948497"/>
                </a:lnTo>
                <a:lnTo>
                  <a:pt x="0" y="0"/>
                </a:lnTo>
                <a:close/>
              </a:path>
            </a:pathLst>
          </a:custGeom>
          <a:gradFill>
            <a:gsLst>
              <a:gs pos="94000">
                <a:schemeClr val="tx1">
                  <a:lumMod val="50000"/>
                </a:schemeClr>
              </a:gs>
              <a:gs pos="12000">
                <a:schemeClr val="accent5"/>
              </a:gs>
            </a:gsLst>
            <a:lin ang="0" scaled="0"/>
          </a:gra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B295A9CF-31C4-F24F-BA14-47CBD165138A}"/>
              </a:ext>
              <a:ext uri="{C183D7F6-B498-43B3-948B-1728B52AA6E4}">
                <adec:decorative xmlns:adec="http://schemas.microsoft.com/office/drawing/2017/decorative" val="1"/>
              </a:ext>
            </a:extLst>
          </p:cNvPr>
          <p:cNvCxnSpPr>
            <a:cxnSpLocks/>
          </p:cNvCxnSpPr>
          <p:nvPr/>
        </p:nvCxnSpPr>
        <p:spPr>
          <a:xfrm>
            <a:off x="1394147" y="7420178"/>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Dudek" descr="DUDEK">
            <a:extLst>
              <a:ext uri="{FF2B5EF4-FFF2-40B4-BE49-F238E27FC236}">
                <a16:creationId xmlns:a16="http://schemas.microsoft.com/office/drawing/2014/main" id="{B617FA82-EE6A-C342-9441-FD95018EFC7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06500" y="7723189"/>
            <a:ext cx="1727601" cy="655765"/>
          </a:xfrm>
          <a:prstGeom prst="rect">
            <a:avLst/>
          </a:prstGeom>
        </p:spPr>
      </p:pic>
      <p:grpSp>
        <p:nvGrpSpPr>
          <p:cNvPr id="14" name="Group 13">
            <a:extLst>
              <a:ext uri="{FF2B5EF4-FFF2-40B4-BE49-F238E27FC236}">
                <a16:creationId xmlns:a16="http://schemas.microsoft.com/office/drawing/2014/main" id="{9010D81A-FB30-2509-C4C3-6A23AE7B490D}"/>
              </a:ext>
            </a:extLst>
          </p:cNvPr>
          <p:cNvGrpSpPr/>
          <p:nvPr/>
        </p:nvGrpSpPr>
        <p:grpSpPr>
          <a:xfrm>
            <a:off x="12384337" y="5164375"/>
            <a:ext cx="2123364" cy="2113928"/>
            <a:chOff x="12166378" y="5583565"/>
            <a:chExt cx="1755696" cy="1747894"/>
          </a:xfrm>
        </p:grpSpPr>
        <p:pic>
          <p:nvPicPr>
            <p:cNvPr id="7" name="Picture 6" descr="A logo of a company  Description automatically generated">
              <a:extLst>
                <a:ext uri="{FF2B5EF4-FFF2-40B4-BE49-F238E27FC236}">
                  <a16:creationId xmlns:a16="http://schemas.microsoft.com/office/drawing/2014/main" id="{E6C3B709-D999-4C05-B497-02DC6F2F7A2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339" b="96429" l="4000" r="95556">
                          <a14:foregroundMark x1="5121" y1="30183" x2="1333" y2="58929"/>
                          <a14:foregroundMark x1="1333" y1="58929" x2="16889" y2="84821"/>
                          <a14:foregroundMark x1="16889" y1="84821" x2="43556" y2="99554"/>
                          <a14:foregroundMark x1="65892" y1="96875" x2="67401" y2="96694"/>
                          <a14:foregroundMark x1="58447" y1="97768" x2="65892" y2="96875"/>
                          <a14:foregroundMark x1="43556" y1="99554" x2="58447" y2="97768"/>
                          <a14:foregroundMark x1="94195" y1="71011" x2="96889" y2="36607"/>
                          <a14:foregroundMark x1="81165" y1="11161" x2="80889" y2="10714"/>
                          <a14:foregroundMark x1="96889" y1="36607" x2="81165" y2="11161"/>
                          <a14:foregroundMark x1="43557" y1="1339" x2="42116" y2="977"/>
                          <a14:foregroundMark x1="45336" y1="1786" x2="43557" y2="1339"/>
                          <a14:foregroundMark x1="79113" y1="10268" x2="45336" y2="1786"/>
                          <a14:foregroundMark x1="80889" y1="10714" x2="79113" y2="10268"/>
                          <a14:foregroundMark x1="37332" y1="1786" x2="17928" y2="11531"/>
                          <a14:foregroundMark x1="38222" y1="1339" x2="37332" y2="1786"/>
                          <a14:foregroundMark x1="39110" y1="893" x2="38222" y2="1339"/>
                          <a14:foregroundMark x1="4767" y1="27232" x2="4444" y2="27679"/>
                          <a14:foregroundMark x1="5020" y1="26883" x2="4767" y2="27232"/>
                          <a14:foregroundMark x1="12202" y1="16964" x2="9030" y2="21345"/>
                          <a14:foregroundMark x1="12848" y1="16071" x2="12202" y2="16964"/>
                          <a14:foregroundMark x1="13171" y1="15625" x2="12848" y2="16071"/>
                          <a14:foregroundMark x1="13818" y1="14732" x2="13171" y2="15625"/>
                          <a14:foregroundMark x1="4444" y1="27679" x2="4444" y2="27679"/>
                          <a14:foregroundMark x1="16000" y1="17857" x2="16000" y2="19643"/>
                          <a14:foregroundMark x1="14667" y1="24107" x2="14667" y2="24107"/>
                          <a14:foregroundMark x1="14667" y1="22321" x2="14667" y2="22321"/>
                          <a14:foregroundMark x1="10667" y1="26339" x2="10667" y2="26339"/>
                          <a14:foregroundMark x1="30667" y1="9821" x2="30667" y2="9821"/>
                          <a14:foregroundMark x1="32444" y1="9821" x2="32444" y2="9821"/>
                          <a14:foregroundMark x1="40444" y1="6250" x2="40444" y2="6250"/>
                          <a14:foregroundMark x1="42667" y1="5357" x2="42667" y2="5357"/>
                          <a14:foregroundMark x1="92000" y1="30357" x2="92000" y2="30357"/>
                          <a14:foregroundMark x1="95556" y1="35268" x2="95556" y2="35268"/>
                          <a14:foregroundMark x1="55111" y1="94196" x2="55111" y2="94196"/>
                          <a14:foregroundMark x1="46222" y1="95536" x2="46222" y2="95536"/>
                          <a14:foregroundMark x1="82667" y1="87054" x2="82667" y2="87054"/>
                          <a14:foregroundMark x1="82667" y1="86607" x2="82667" y2="86607"/>
                          <a14:foregroundMark x1="82222" y1="87054" x2="82222" y2="87054"/>
                          <a14:foregroundMark x1="82222" y1="87054" x2="82222" y2="87054"/>
                          <a14:foregroundMark x1="83556" y1="86161" x2="83556" y2="86161"/>
                          <a14:foregroundMark x1="83556" y1="79911" x2="83556" y2="79911"/>
                          <a14:foregroundMark x1="76889" y1="89286" x2="76889" y2="89286"/>
                          <a14:foregroundMark x1="76444" y1="91518" x2="76444" y2="91518"/>
                          <a14:foregroundMark x1="76000" y1="88393" x2="76000" y2="88393"/>
                          <a14:foregroundMark x1="79111" y1="88839" x2="79111" y2="88839"/>
                          <a14:foregroundMark x1="78667" y1="89732" x2="78667" y2="89732"/>
                          <a14:foregroundMark x1="79556" y1="88839" x2="79556" y2="88839"/>
                          <a14:foregroundMark x1="76889" y1="91518" x2="76889" y2="91518"/>
                          <a14:foregroundMark x1="77333" y1="90625" x2="77333" y2="90625"/>
                          <a14:foregroundMark x1="77333" y1="90625" x2="77333" y2="90625"/>
                          <a14:foregroundMark x1="77333" y1="90625" x2="77333" y2="90625"/>
                          <a14:foregroundMark x1="68000" y1="92411" x2="68000" y2="92411"/>
                          <a14:foregroundMark x1="73778" y1="92857" x2="73778" y2="92857"/>
                          <a14:foregroundMark x1="75111" y1="91964" x2="79556" y2="89732"/>
                          <a14:foregroundMark x1="73333" y1="92857" x2="75111" y2="91964"/>
                          <a14:foregroundMark x1="70224" y1="95089" x2="72889" y2="93750"/>
                          <a14:foregroundMark x1="68446" y1="95982" x2="70224" y2="95089"/>
                          <a14:foregroundMark x1="67556" y1="96429" x2="68446" y2="95982"/>
                          <a14:foregroundMark x1="82489" y1="87500" x2="83111" y2="87054"/>
                          <a14:foregroundMark x1="81245" y1="88393" x2="82489" y2="87500"/>
                          <a14:foregroundMark x1="80000" y1="89286" x2="81245" y2="88393"/>
                          <a14:foregroundMark x1="80000" y1="88839" x2="80000" y2="88839"/>
                          <a14:foregroundMark x1="80444" y1="88839" x2="80444" y2="88839"/>
                          <a14:foregroundMark x1="83111" y1="86607" x2="83111" y2="86607"/>
                          <a14:foregroundMark x1="63556" y1="94643" x2="63556" y2="94643"/>
                          <a14:foregroundMark x1="80444" y1="88393" x2="80444" y2="88393"/>
                          <a14:foregroundMark x1="80000" y1="88393" x2="80000" y2="88393"/>
                          <a14:foregroundMark x1="80000" y1="88393" x2="80000" y2="88393"/>
                          <a14:foregroundMark x1="79556" y1="88839" x2="82667" y2="86161"/>
                          <a14:foregroundMark x1="83556" y1="86161" x2="83556" y2="86161"/>
                          <a14:foregroundMark x1="84444" y1="85268" x2="83111" y2="85714"/>
                          <a14:foregroundMark x1="7111" y1="29018" x2="7111" y2="29018"/>
                          <a14:foregroundMark x1="4444" y1="31250" x2="4444" y2="31250"/>
                          <a14:foregroundMark x1="4889" y1="29018" x2="4889" y2="29018"/>
                          <a14:foregroundMark x1="40000" y1="3571" x2="40000" y2="3571"/>
                          <a14:foregroundMark x1="39556" y1="2232" x2="39556" y2="2232"/>
                          <a14:foregroundMark x1="40889" y1="1786" x2="40889" y2="1786"/>
                          <a14:foregroundMark x1="38222" y1="7589" x2="38222" y2="7589"/>
                          <a14:foregroundMark x1="26222" y1="13839" x2="26222" y2="13839"/>
                          <a14:foregroundMark x1="40889" y1="1339" x2="40889" y2="1339"/>
                          <a14:foregroundMark x1="39111" y1="2232" x2="39111" y2="2232"/>
                          <a14:foregroundMark x1="39111" y1="2232" x2="39111" y2="2232"/>
                          <a14:foregroundMark x1="40889" y1="1339" x2="38667" y2="1786"/>
                          <a14:foregroundMark x1="42222" y1="1339" x2="40889" y2="1339"/>
                          <a14:backgroundMark x1="15111" y1="12946" x2="15111" y2="12946"/>
                          <a14:backgroundMark x1="12444" y1="16964" x2="12444" y2="16964"/>
                          <a14:backgroundMark x1="90690" y1="79911" x2="95556" y2="72768"/>
                          <a14:backgroundMark x1="89778" y1="81250" x2="90690" y2="79911"/>
                          <a14:backgroundMark x1="84734" y1="85631" x2="90667" y2="81696"/>
                          <a14:backgroundMark x1="83263" y1="86607" x2="83629" y2="86364"/>
                          <a14:backgroundMark x1="90667" y1="81696" x2="90667" y2="81696"/>
                          <a14:backgroundMark x1="82222" y1="88393" x2="82222" y2="88393"/>
                          <a14:backgroundMark x1="83111" y1="88393" x2="83111" y2="88393"/>
                          <a14:backgroundMark x1="83111" y1="87500" x2="83111" y2="87500"/>
                          <a14:backgroundMark x1="77333" y1="91964" x2="77333" y2="91964"/>
                          <a14:backgroundMark x1="68889" y1="96875" x2="68889" y2="96875"/>
                          <a14:backgroundMark x1="70667" y1="95982" x2="70667" y2="95982"/>
                          <a14:backgroundMark x1="72889" y1="95089" x2="72889" y2="95089"/>
                          <a14:backgroundMark x1="66222" y1="97768" x2="66222" y2="97768"/>
                          <a14:backgroundMark x1="68000" y1="96875" x2="68000" y2="96875"/>
                          <a14:backgroundMark x1="12889" y1="14732" x2="12889" y2="14732"/>
                          <a14:backgroundMark x1="12889" y1="15625" x2="12889" y2="15625"/>
                          <a14:backgroundMark x1="12444" y1="16071" x2="12444" y2="16071"/>
                          <a14:backgroundMark x1="14222" y1="13839" x2="18667" y2="9821"/>
                          <a14:backgroundMark x1="4474" y1="29018" x2="10667" y2="16964"/>
                          <a14:backgroundMark x1="3556" y1="30804" x2="4474" y2="29018"/>
                          <a14:backgroundMark x1="41519" y1="230" x2="42667" y2="0"/>
                          <a14:backgroundMark x1="4444" y1="27679" x2="4444" y2="27679"/>
                          <a14:backgroundMark x1="4889" y1="27232" x2="4889" y2="27232"/>
                          <a14:backgroundMark x1="4000" y1="27232" x2="4000" y2="27232"/>
                          <a14:backgroundMark x1="81333" y1="10268" x2="81333" y2="10268"/>
                          <a14:backgroundMark x1="82222" y1="11161" x2="82222" y2="11161"/>
                          <a14:backgroundMark x1="37778" y1="0" x2="37778" y2="0"/>
                          <a14:backgroundMark x1="37778" y1="893" x2="37778" y2="893"/>
                          <a14:backgroundMark x1="39556" y1="0" x2="39556" y2="0"/>
                          <a14:backgroundMark x1="40444" y1="893" x2="40444" y2="893"/>
                          <a14:backgroundMark x1="38667" y1="893" x2="38667" y2="893"/>
                          <a14:backgroundMark x1="36889" y1="1339" x2="36889" y2="1339"/>
                        </a14:backgroundRemoval>
                      </a14:imgEffect>
                    </a14:imgLayer>
                  </a14:imgProps>
                </a:ext>
              </a:extLst>
            </a:blip>
            <a:stretch>
              <a:fillRect/>
            </a:stretch>
          </p:blipFill>
          <p:spPr>
            <a:xfrm>
              <a:off x="12166378" y="5583565"/>
              <a:ext cx="1755696" cy="1747894"/>
            </a:xfrm>
            <a:prstGeom prst="rect">
              <a:avLst/>
            </a:prstGeom>
          </p:spPr>
        </p:pic>
        <p:sp>
          <p:nvSpPr>
            <p:cNvPr id="8" name="Oval 7">
              <a:extLst>
                <a:ext uri="{FF2B5EF4-FFF2-40B4-BE49-F238E27FC236}">
                  <a16:creationId xmlns:a16="http://schemas.microsoft.com/office/drawing/2014/main" id="{836F1A03-C8D2-737A-95AC-E90A86CB074A}"/>
                </a:ext>
              </a:extLst>
            </p:cNvPr>
            <p:cNvSpPr/>
            <p:nvPr/>
          </p:nvSpPr>
          <p:spPr>
            <a:xfrm>
              <a:off x="12176020" y="5585662"/>
              <a:ext cx="1737360" cy="1737360"/>
            </a:xfrm>
            <a:prstGeom prst="ellipse">
              <a:avLst/>
            </a:prstGeom>
            <a:noFill/>
            <a:ln w="28575">
              <a:solidFill>
                <a:srgbClr val="69D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3171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B4506-4127-EE47-A246-09ED7C0C40D8}"/>
              </a:ext>
            </a:extLst>
          </p:cNvPr>
          <p:cNvSpPr>
            <a:spLocks noGrp="1"/>
          </p:cNvSpPr>
          <p:nvPr>
            <p:ph type="title"/>
          </p:nvPr>
        </p:nvSpPr>
        <p:spPr/>
        <p:txBody>
          <a:bodyPr/>
          <a:lstStyle/>
          <a:p>
            <a:r>
              <a:rPr lang="en-US" dirty="0"/>
              <a:t>Modeling for the LPVB 5-Year GSP Evaluations</a:t>
            </a:r>
          </a:p>
        </p:txBody>
      </p:sp>
      <p:sp>
        <p:nvSpPr>
          <p:cNvPr id="3" name="Text Placeholder 2">
            <a:extLst>
              <a:ext uri="{FF2B5EF4-FFF2-40B4-BE49-F238E27FC236}">
                <a16:creationId xmlns:a16="http://schemas.microsoft.com/office/drawing/2014/main" id="{6FEE1897-2FAD-BE41-92AC-E33FB43F3484}"/>
              </a:ext>
            </a:extLst>
          </p:cNvPr>
          <p:cNvSpPr>
            <a:spLocks noGrp="1"/>
          </p:cNvSpPr>
          <p:nvPr>
            <p:ph type="body" sz="quarter" idx="11"/>
          </p:nvPr>
        </p:nvSpPr>
        <p:spPr/>
        <p:txBody>
          <a:bodyPr>
            <a:normAutofit fontScale="92500"/>
          </a:bodyPr>
          <a:lstStyle/>
          <a:p>
            <a:r>
              <a:rPr lang="en-US" dirty="0"/>
              <a:t>Update Numerical Model </a:t>
            </a:r>
          </a:p>
        </p:txBody>
      </p:sp>
      <p:sp>
        <p:nvSpPr>
          <p:cNvPr id="4" name="Text Placeholder 3">
            <a:extLst>
              <a:ext uri="{FF2B5EF4-FFF2-40B4-BE49-F238E27FC236}">
                <a16:creationId xmlns:a16="http://schemas.microsoft.com/office/drawing/2014/main" id="{B3412C47-BFCF-614C-BF39-0297F8A21CE3}"/>
              </a:ext>
            </a:extLst>
          </p:cNvPr>
          <p:cNvSpPr>
            <a:spLocks noGrp="1"/>
          </p:cNvSpPr>
          <p:nvPr>
            <p:ph type="body" sz="quarter" idx="12"/>
          </p:nvPr>
        </p:nvSpPr>
        <p:spPr/>
        <p:txBody>
          <a:bodyPr/>
          <a:lstStyle/>
          <a:p>
            <a:pPr marL="342900" indent="-342900" algn="l">
              <a:buFont typeface="Arial" panose="020B0604020202020204" pitchFamily="34" charset="0"/>
              <a:buChar char="•"/>
            </a:pPr>
            <a:r>
              <a:rPr lang="en-US" dirty="0"/>
              <a:t>Evaluate the numerical model’s ability to simulate current conditions</a:t>
            </a:r>
          </a:p>
          <a:p>
            <a:pPr marL="342900" indent="-342900" algn="l">
              <a:buFont typeface="Arial" panose="020B0604020202020204" pitchFamily="34" charset="0"/>
              <a:buChar char="•"/>
            </a:pPr>
            <a:r>
              <a:rPr lang="en-US" dirty="0"/>
              <a:t>Integrate newly collected / available data to improve predictions</a:t>
            </a:r>
          </a:p>
          <a:p>
            <a:pPr algn="l"/>
            <a:endParaRPr lang="en-US" dirty="0"/>
          </a:p>
          <a:p>
            <a:pPr marL="342900" indent="-342900" algn="l">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CE7DBB7E-64EE-8546-A0CA-A6D9DB02CD06}"/>
              </a:ext>
            </a:extLst>
          </p:cNvPr>
          <p:cNvSpPr>
            <a:spLocks noGrp="1"/>
          </p:cNvSpPr>
          <p:nvPr>
            <p:ph type="body" sz="quarter" idx="13"/>
          </p:nvPr>
        </p:nvSpPr>
        <p:spPr/>
        <p:txBody>
          <a:bodyPr>
            <a:normAutofit fontScale="92500"/>
          </a:bodyPr>
          <a:lstStyle/>
          <a:p>
            <a:r>
              <a:rPr lang="en-US" dirty="0"/>
              <a:t>Update Model Scenarios</a:t>
            </a:r>
          </a:p>
        </p:txBody>
      </p:sp>
      <p:sp>
        <p:nvSpPr>
          <p:cNvPr id="6" name="Text Placeholder 5">
            <a:extLst>
              <a:ext uri="{FF2B5EF4-FFF2-40B4-BE49-F238E27FC236}">
                <a16:creationId xmlns:a16="http://schemas.microsoft.com/office/drawing/2014/main" id="{AF64D28A-1F57-FC40-987F-53CDC2ACD03B}"/>
              </a:ext>
            </a:extLst>
          </p:cNvPr>
          <p:cNvSpPr>
            <a:spLocks noGrp="1"/>
          </p:cNvSpPr>
          <p:nvPr>
            <p:ph type="body" sz="quarter" idx="14"/>
          </p:nvPr>
        </p:nvSpPr>
        <p:spPr/>
        <p:txBody>
          <a:bodyPr/>
          <a:lstStyle/>
          <a:p>
            <a:pPr marL="342900" indent="-342900" algn="l">
              <a:buFont typeface="Arial" panose="020B0604020202020204" pitchFamily="34" charset="0"/>
              <a:buChar char="•"/>
            </a:pPr>
            <a:r>
              <a:rPr lang="en-US" dirty="0"/>
              <a:t>Incorporate new and updated project information</a:t>
            </a:r>
          </a:p>
          <a:p>
            <a:pPr marL="342900" indent="-342900" algn="l">
              <a:buFont typeface="Arial" panose="020B0604020202020204" pitchFamily="34" charset="0"/>
              <a:buChar char="•"/>
            </a:pPr>
            <a:r>
              <a:rPr lang="en-US" dirty="0"/>
              <a:t>Update hydrology</a:t>
            </a:r>
          </a:p>
          <a:p>
            <a:pPr marL="342900" indent="-342900" algn="l">
              <a:buFont typeface="Arial" panose="020B0604020202020204" pitchFamily="34" charset="0"/>
              <a:buChar char="•"/>
            </a:pPr>
            <a:r>
              <a:rPr lang="en-US" dirty="0"/>
              <a:t>Forecast groundwater conditions through the end of water year 2069</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algn="l"/>
            <a:endParaRPr lang="en-US" dirty="0"/>
          </a:p>
        </p:txBody>
      </p:sp>
      <p:sp>
        <p:nvSpPr>
          <p:cNvPr id="7" name="Text Placeholder 6">
            <a:extLst>
              <a:ext uri="{FF2B5EF4-FFF2-40B4-BE49-F238E27FC236}">
                <a16:creationId xmlns:a16="http://schemas.microsoft.com/office/drawing/2014/main" id="{25144362-D728-0A4D-B660-8D924B7DBA45}"/>
              </a:ext>
            </a:extLst>
          </p:cNvPr>
          <p:cNvSpPr>
            <a:spLocks noGrp="1"/>
          </p:cNvSpPr>
          <p:nvPr>
            <p:ph type="body" sz="quarter" idx="15"/>
          </p:nvPr>
        </p:nvSpPr>
        <p:spPr/>
        <p:txBody>
          <a:bodyPr>
            <a:normAutofit fontScale="92500"/>
          </a:bodyPr>
          <a:lstStyle/>
          <a:p>
            <a:r>
              <a:rPr lang="en-US" dirty="0"/>
              <a:t>Re-evaluate key metrics</a:t>
            </a:r>
          </a:p>
        </p:txBody>
      </p:sp>
      <p:sp>
        <p:nvSpPr>
          <p:cNvPr id="8" name="Text Placeholder 7">
            <a:extLst>
              <a:ext uri="{FF2B5EF4-FFF2-40B4-BE49-F238E27FC236}">
                <a16:creationId xmlns:a16="http://schemas.microsoft.com/office/drawing/2014/main" id="{3B1FE1B0-06FA-A748-9CF0-EF44798695A5}"/>
              </a:ext>
            </a:extLst>
          </p:cNvPr>
          <p:cNvSpPr>
            <a:spLocks noGrp="1"/>
          </p:cNvSpPr>
          <p:nvPr>
            <p:ph type="body" sz="quarter" idx="16"/>
          </p:nvPr>
        </p:nvSpPr>
        <p:spPr/>
        <p:txBody>
          <a:bodyPr>
            <a:normAutofit/>
          </a:bodyPr>
          <a:lstStyle/>
          <a:p>
            <a:pPr marL="342900" indent="-342900" algn="l">
              <a:buFont typeface="Arial" panose="020B0604020202020204" pitchFamily="34" charset="0"/>
              <a:buChar char="•"/>
            </a:pPr>
            <a:r>
              <a:rPr lang="en-US" dirty="0"/>
              <a:t>Directly estimate sustainable yield under different future basin management scenarios</a:t>
            </a:r>
          </a:p>
          <a:p>
            <a:pPr marL="342900" indent="-342900" algn="l">
              <a:buFont typeface="Arial" panose="020B0604020202020204" pitchFamily="34" charset="0"/>
              <a:buChar char="•"/>
            </a:pPr>
            <a:r>
              <a:rPr lang="en-US" dirty="0"/>
              <a:t>Re-evaluate the minimum thresholds, measurable objectives, and interim milestones</a:t>
            </a:r>
          </a:p>
          <a:p>
            <a:pPr marL="342900" indent="-342900" algn="l">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655864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077EA-631A-D955-270C-ECE15F9CAE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14FC9-D58B-D35D-A1EA-F9B471BF51B0}"/>
              </a:ext>
            </a:extLst>
          </p:cNvPr>
          <p:cNvSpPr>
            <a:spLocks noGrp="1"/>
          </p:cNvSpPr>
          <p:nvPr>
            <p:ph type="title"/>
          </p:nvPr>
        </p:nvSpPr>
        <p:spPr>
          <a:xfrm>
            <a:off x="0" y="246580"/>
            <a:ext cx="12618720"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Numerical Model Update</a:t>
            </a:r>
            <a:r>
              <a:rPr lang="en-US" dirty="0">
                <a:effectLst>
                  <a:innerShdw blurRad="63500" dist="25400" dir="13500000">
                    <a:prstClr val="black">
                      <a:alpha val="50000"/>
                    </a:prstClr>
                  </a:innerShdw>
                </a:effectLst>
                <a:ea typeface="ＭＳ Ｐゴシック" pitchFamily="1" charset="-128"/>
              </a:rPr>
              <a:t> for the</a:t>
            </a: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 WLPMA</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3" name="Content Placeholder 2">
            <a:extLst>
              <a:ext uri="{FF2B5EF4-FFF2-40B4-BE49-F238E27FC236}">
                <a16:creationId xmlns:a16="http://schemas.microsoft.com/office/drawing/2014/main" id="{DE94857E-32E4-33B3-5AC5-7C2B98EE3318}"/>
              </a:ext>
            </a:extLst>
          </p:cNvPr>
          <p:cNvSpPr>
            <a:spLocks noGrp="1"/>
          </p:cNvSpPr>
          <p:nvPr>
            <p:ph sz="half" idx="1"/>
          </p:nvPr>
        </p:nvSpPr>
        <p:spPr>
          <a:xfrm>
            <a:off x="119921" y="1944427"/>
            <a:ext cx="6747604" cy="5351723"/>
          </a:xfrm>
        </p:spPr>
        <p:txBody>
          <a:bodyPr>
            <a:normAutofit/>
          </a:bodyPr>
          <a:lstStyle/>
          <a:p>
            <a:r>
              <a:rPr lang="en-US" sz="2200" dirty="0"/>
              <a:t>Numerical groundwater flow model developed and maintained by United Water Conservation District</a:t>
            </a:r>
          </a:p>
          <a:p>
            <a:r>
              <a:rPr lang="en-US" sz="2200" dirty="0"/>
              <a:t>Updates since adoption of the GSP:</a:t>
            </a:r>
          </a:p>
          <a:p>
            <a:pPr lvl="1"/>
            <a:r>
              <a:rPr lang="en-US" sz="2000" dirty="0"/>
              <a:t>Expanded to encompass the Santa Paula, Filmore, and Piru Basins</a:t>
            </a:r>
          </a:p>
          <a:p>
            <a:pPr lvl="1"/>
            <a:r>
              <a:rPr lang="en-US" sz="2000" dirty="0"/>
              <a:t>Revised stratigraphic layering along the coast, near Port Hueneme and Point Mugu, based on additional geologic data</a:t>
            </a:r>
          </a:p>
          <a:p>
            <a:pPr lvl="1"/>
            <a:r>
              <a:rPr lang="en-US" sz="2000" dirty="0"/>
              <a:t>Updated coastal boundary conditions to better simulate groundwater elevations along the coastline</a:t>
            </a:r>
          </a:p>
          <a:p>
            <a:pPr>
              <a:spcBef>
                <a:spcPts val="2400"/>
              </a:spcBef>
            </a:pPr>
            <a:r>
              <a:rPr lang="en-US" sz="2200" dirty="0"/>
              <a:t>Numerical model extended through </a:t>
            </a:r>
            <a:br>
              <a:rPr lang="en-US" sz="2200" dirty="0"/>
            </a:br>
            <a:r>
              <a:rPr lang="en-US" sz="2200" dirty="0"/>
              <a:t>September 30, 2022</a:t>
            </a:r>
            <a:endParaRPr lang="en-US" sz="2800" dirty="0"/>
          </a:p>
        </p:txBody>
      </p:sp>
      <p:sp>
        <p:nvSpPr>
          <p:cNvPr id="5" name="TextBox 4">
            <a:extLst>
              <a:ext uri="{FF2B5EF4-FFF2-40B4-BE49-F238E27FC236}">
                <a16:creationId xmlns:a16="http://schemas.microsoft.com/office/drawing/2014/main" id="{6CCACABD-EF8F-6F11-6C56-C94DF71A8D70}"/>
              </a:ext>
            </a:extLst>
          </p:cNvPr>
          <p:cNvSpPr txBox="1"/>
          <p:nvPr/>
        </p:nvSpPr>
        <p:spPr>
          <a:xfrm>
            <a:off x="119920" y="1273912"/>
            <a:ext cx="6189439" cy="670515"/>
          </a:xfrm>
          <a:prstGeom prst="rect">
            <a:avLst/>
          </a:prstGeom>
        </p:spPr>
        <p:txBody>
          <a:bodyPr vert="horz" wrap="square" lIns="91440" tIns="45720" rIns="91440" bIns="45720" rtlCol="0" anchor="ctr">
            <a:normAutofit fontScale="85000" lnSpcReduction="10000"/>
          </a:bodyPr>
          <a:lstStyle/>
          <a:p>
            <a:pPr algn="l"/>
            <a:r>
              <a:rPr lang="en-US" sz="2800" b="1" u="sng" dirty="0"/>
              <a:t>Ventura Regional Groundwater Flow Model</a:t>
            </a:r>
          </a:p>
        </p:txBody>
      </p:sp>
      <p:sp>
        <p:nvSpPr>
          <p:cNvPr id="8" name="TextBox 7">
            <a:extLst>
              <a:ext uri="{FF2B5EF4-FFF2-40B4-BE49-F238E27FC236}">
                <a16:creationId xmlns:a16="http://schemas.microsoft.com/office/drawing/2014/main" id="{F20C5936-8AAD-3C31-A703-D52679F7D6E3}"/>
              </a:ext>
            </a:extLst>
          </p:cNvPr>
          <p:cNvSpPr txBox="1"/>
          <p:nvPr/>
        </p:nvSpPr>
        <p:spPr>
          <a:xfrm>
            <a:off x="6870588" y="6823360"/>
            <a:ext cx="7103840" cy="1062326"/>
          </a:xfrm>
          <a:prstGeom prst="rect">
            <a:avLst/>
          </a:prstGeom>
        </p:spPr>
        <p:txBody>
          <a:bodyPr vert="horz" wrap="square" lIns="91440" tIns="45720" rIns="91440" bIns="45720" rtlCol="0" anchor="ctr">
            <a:normAutofit/>
          </a:bodyPr>
          <a:lstStyle/>
          <a:p>
            <a:pPr algn="l">
              <a:lnSpc>
                <a:spcPct val="120000"/>
              </a:lnSpc>
              <a:spcAft>
                <a:spcPts val="600"/>
              </a:spcAft>
            </a:pPr>
            <a:r>
              <a:rPr lang="en-US" sz="1200" dirty="0"/>
              <a:t>UWCD (United Water Conservation District). 2021. Geologic Refinements Near Naval Base Ventura County Point Mugu, Ca. Technical Memorandum 2021-02. September 2021.</a:t>
            </a:r>
          </a:p>
        </p:txBody>
      </p:sp>
      <p:pic>
        <p:nvPicPr>
          <p:cNvPr id="6" name="Picture 5" descr="A map of land with different colored lines  Description automatically generated">
            <a:extLst>
              <a:ext uri="{FF2B5EF4-FFF2-40B4-BE49-F238E27FC236}">
                <a16:creationId xmlns:a16="http://schemas.microsoft.com/office/drawing/2014/main" id="{D6898CAF-5C1E-2624-28CA-ACE214AD9274}"/>
              </a:ext>
            </a:extLst>
          </p:cNvPr>
          <p:cNvPicPr>
            <a:picLocks noChangeAspect="1"/>
          </p:cNvPicPr>
          <p:nvPr/>
        </p:nvPicPr>
        <p:blipFill>
          <a:blip r:embed="rId3"/>
          <a:stretch>
            <a:fillRect/>
          </a:stretch>
        </p:blipFill>
        <p:spPr>
          <a:xfrm>
            <a:off x="6846176" y="856625"/>
            <a:ext cx="7784224" cy="6140819"/>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4256AAB8-ADFD-1B52-6982-4011207B1A6B}"/>
              </a:ext>
            </a:extLst>
          </p:cNvPr>
          <p:cNvSpPr txBox="1"/>
          <p:nvPr/>
        </p:nvSpPr>
        <p:spPr>
          <a:xfrm>
            <a:off x="13437913" y="3546035"/>
            <a:ext cx="1073030" cy="246581"/>
          </a:xfrm>
          <a:prstGeom prst="rect">
            <a:avLst/>
          </a:prstGeom>
        </p:spPr>
        <p:txBody>
          <a:bodyPr vert="horz" wrap="square" lIns="91440" tIns="45720" rIns="91440" bIns="45720" rtlCol="0" anchor="ctr">
            <a:normAutofit fontScale="92500"/>
          </a:bodyPr>
          <a:lstStyle/>
          <a:p>
            <a:pPr algn="l">
              <a:lnSpc>
                <a:spcPct val="120000"/>
              </a:lnSpc>
              <a:spcAft>
                <a:spcPts val="600"/>
              </a:spcAft>
            </a:pPr>
            <a:r>
              <a:rPr lang="en-US" sz="1000" dirty="0"/>
              <a:t>UWCD (2018)</a:t>
            </a:r>
          </a:p>
        </p:txBody>
      </p:sp>
    </p:spTree>
    <p:extLst>
      <p:ext uri="{BB962C8B-B14F-4D97-AF65-F5344CB8AC3E}">
        <p14:creationId xmlns:p14="http://schemas.microsoft.com/office/powerpoint/2010/main" val="2703768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077EA-631A-D955-270C-ECE15F9CAE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14FC9-D58B-D35D-A1EA-F9B471BF51B0}"/>
              </a:ext>
            </a:extLst>
          </p:cNvPr>
          <p:cNvSpPr>
            <a:spLocks noGrp="1"/>
          </p:cNvSpPr>
          <p:nvPr>
            <p:ph type="title"/>
          </p:nvPr>
        </p:nvSpPr>
        <p:spPr>
          <a:xfrm>
            <a:off x="0" y="246580"/>
            <a:ext cx="12618720"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Numerical Model Update for the ELPMA</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3" name="Content Placeholder 2">
            <a:extLst>
              <a:ext uri="{FF2B5EF4-FFF2-40B4-BE49-F238E27FC236}">
                <a16:creationId xmlns:a16="http://schemas.microsoft.com/office/drawing/2014/main" id="{DE94857E-32E4-33B3-5AC5-7C2B98EE3318}"/>
              </a:ext>
            </a:extLst>
          </p:cNvPr>
          <p:cNvSpPr>
            <a:spLocks noGrp="1"/>
          </p:cNvSpPr>
          <p:nvPr>
            <p:ph sz="half" idx="1"/>
          </p:nvPr>
        </p:nvSpPr>
        <p:spPr>
          <a:xfrm>
            <a:off x="119921" y="1944427"/>
            <a:ext cx="5937979" cy="5351723"/>
          </a:xfrm>
        </p:spPr>
        <p:txBody>
          <a:bodyPr>
            <a:normAutofit/>
          </a:bodyPr>
          <a:lstStyle/>
          <a:p>
            <a:pPr>
              <a:spcBef>
                <a:spcPts val="2400"/>
              </a:spcBef>
            </a:pPr>
            <a:r>
              <a:rPr lang="en-US" sz="2200" dirty="0"/>
              <a:t>Numerical model provided to FCGMA by CMWD for 5-Year GSP Evaluation</a:t>
            </a:r>
          </a:p>
          <a:p>
            <a:pPr>
              <a:spcBef>
                <a:spcPts val="2400"/>
              </a:spcBef>
            </a:pPr>
            <a:r>
              <a:rPr lang="en-US" sz="2200" dirty="0"/>
              <a:t>Numerical model extended through </a:t>
            </a:r>
            <a:br>
              <a:rPr lang="en-US" sz="2200" dirty="0"/>
            </a:br>
            <a:r>
              <a:rPr lang="en-US" sz="2200" dirty="0"/>
              <a:t>September 30, 2022, to validate predictive capabilities</a:t>
            </a:r>
          </a:p>
          <a:p>
            <a:pPr>
              <a:spcBef>
                <a:spcPts val="2400"/>
              </a:spcBef>
            </a:pPr>
            <a:r>
              <a:rPr lang="en-US" sz="2200" dirty="0"/>
              <a:t>East Las Posas model was not revised as part of the 5-year GSP Evaluation </a:t>
            </a:r>
          </a:p>
        </p:txBody>
      </p:sp>
      <p:sp>
        <p:nvSpPr>
          <p:cNvPr id="5" name="TextBox 4">
            <a:extLst>
              <a:ext uri="{FF2B5EF4-FFF2-40B4-BE49-F238E27FC236}">
                <a16:creationId xmlns:a16="http://schemas.microsoft.com/office/drawing/2014/main" id="{6CCACABD-EF8F-6F11-6C56-C94DF71A8D70}"/>
              </a:ext>
            </a:extLst>
          </p:cNvPr>
          <p:cNvSpPr txBox="1"/>
          <p:nvPr/>
        </p:nvSpPr>
        <p:spPr>
          <a:xfrm>
            <a:off x="119920" y="1273912"/>
            <a:ext cx="6189439" cy="670515"/>
          </a:xfrm>
          <a:prstGeom prst="rect">
            <a:avLst/>
          </a:prstGeom>
        </p:spPr>
        <p:txBody>
          <a:bodyPr vert="horz" wrap="square" lIns="91440" tIns="45720" rIns="91440" bIns="45720" rtlCol="0" anchor="ctr">
            <a:normAutofit/>
          </a:bodyPr>
          <a:lstStyle/>
          <a:p>
            <a:pPr algn="l"/>
            <a:r>
              <a:rPr lang="en-US" sz="2800" b="1" u="sng" dirty="0"/>
              <a:t>East Las Posas Model</a:t>
            </a:r>
          </a:p>
        </p:txBody>
      </p:sp>
      <p:pic>
        <p:nvPicPr>
          <p:cNvPr id="4" name="Content Placeholder 9" descr="A map of the mountains  Description automatically generated">
            <a:extLst>
              <a:ext uri="{FF2B5EF4-FFF2-40B4-BE49-F238E27FC236}">
                <a16:creationId xmlns:a16="http://schemas.microsoft.com/office/drawing/2014/main" id="{D63B1A9E-5ACC-7C54-995B-D87CCF5126C3}"/>
              </a:ext>
            </a:extLst>
          </p:cNvPr>
          <p:cNvPicPr>
            <a:picLocks noGrp="1" noChangeAspect="1"/>
          </p:cNvPicPr>
          <p:nvPr>
            <p:ph sz="half" idx="2"/>
          </p:nvPr>
        </p:nvPicPr>
        <p:blipFill>
          <a:blip r:embed="rId3"/>
          <a:stretch>
            <a:fillRect/>
          </a:stretch>
        </p:blipFill>
        <p:spPr>
          <a:xfrm>
            <a:off x="6057900" y="1054063"/>
            <a:ext cx="8452579" cy="6220781"/>
          </a:xfrm>
        </p:spPr>
      </p:pic>
      <p:sp>
        <p:nvSpPr>
          <p:cNvPr id="7" name="TextBox 6">
            <a:extLst>
              <a:ext uri="{FF2B5EF4-FFF2-40B4-BE49-F238E27FC236}">
                <a16:creationId xmlns:a16="http://schemas.microsoft.com/office/drawing/2014/main" id="{77B849E2-14C3-5E60-C4B2-4A4B6ED66B15}"/>
              </a:ext>
            </a:extLst>
          </p:cNvPr>
          <p:cNvSpPr txBox="1"/>
          <p:nvPr/>
        </p:nvSpPr>
        <p:spPr>
          <a:xfrm>
            <a:off x="6207183" y="7171362"/>
            <a:ext cx="7103840" cy="811658"/>
          </a:xfrm>
          <a:prstGeom prst="rect">
            <a:avLst/>
          </a:prstGeom>
        </p:spPr>
        <p:txBody>
          <a:bodyPr vert="horz" wrap="square" lIns="91440" tIns="45720" rIns="91440" bIns="45720" rtlCol="0" anchor="ctr">
            <a:normAutofit/>
          </a:bodyPr>
          <a:lstStyle/>
          <a:p>
            <a:pPr algn="l">
              <a:lnSpc>
                <a:spcPct val="120000"/>
              </a:lnSpc>
              <a:spcAft>
                <a:spcPts val="600"/>
              </a:spcAft>
            </a:pPr>
            <a:r>
              <a:rPr lang="en-US" sz="1200" dirty="0"/>
              <a:t>CMWD (Calleguas Municipal Water District). 2018. Groundwater Flow Model of the East and South Las Posas Sub-Basins. Prepared by </a:t>
            </a:r>
            <a:r>
              <a:rPr lang="en-US" sz="1200" dirty="0" err="1"/>
              <a:t>Intera</a:t>
            </a:r>
            <a:r>
              <a:rPr lang="en-US" sz="1200" dirty="0"/>
              <a:t> Geoscience and Engineering Solutions. January 2018.  </a:t>
            </a:r>
          </a:p>
        </p:txBody>
      </p:sp>
    </p:spTree>
    <p:extLst>
      <p:ext uri="{BB962C8B-B14F-4D97-AF65-F5344CB8AC3E}">
        <p14:creationId xmlns:p14="http://schemas.microsoft.com/office/powerpoint/2010/main" val="2936274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00000000-0008-0000-0200-000002000000}"/>
              </a:ext>
            </a:extLst>
          </p:cNvPr>
          <p:cNvGraphicFramePr>
            <a:graphicFrameLocks noGrp="1"/>
          </p:cNvGraphicFramePr>
          <p:nvPr>
            <p:extLst>
              <p:ext uri="{D42A27DB-BD31-4B8C-83A1-F6EECF244321}">
                <p14:modId xmlns:p14="http://schemas.microsoft.com/office/powerpoint/2010/main" val="1691632515"/>
              </p:ext>
            </p:extLst>
          </p:nvPr>
        </p:nvGraphicFramePr>
        <p:xfrm>
          <a:off x="3888069" y="5880455"/>
          <a:ext cx="2971800"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00000000-0008-0000-0400-000002000000}"/>
              </a:ext>
            </a:extLst>
          </p:cNvPr>
          <p:cNvGraphicFramePr>
            <a:graphicFrameLocks noGrp="1"/>
          </p:cNvGraphicFramePr>
          <p:nvPr>
            <p:extLst>
              <p:ext uri="{D42A27DB-BD31-4B8C-83A1-F6EECF244321}">
                <p14:modId xmlns:p14="http://schemas.microsoft.com/office/powerpoint/2010/main" val="1813133502"/>
              </p:ext>
            </p:extLst>
          </p:nvPr>
        </p:nvGraphicFramePr>
        <p:xfrm>
          <a:off x="246137" y="4056337"/>
          <a:ext cx="2971800" cy="2286000"/>
        </p:xfrm>
        <a:graphic>
          <a:graphicData uri="http://schemas.openxmlformats.org/drawingml/2006/chart">
            <c:chart xmlns:c="http://schemas.openxmlformats.org/drawingml/2006/chart" xmlns:r="http://schemas.openxmlformats.org/officeDocument/2006/relationships" r:id="rId4"/>
          </a:graphicData>
        </a:graphic>
      </p:graphicFrame>
      <p:pic>
        <p:nvPicPr>
          <p:cNvPr id="259" name="Picture 258" descr="A map of a city  Description automatically generated">
            <a:extLst>
              <a:ext uri="{FF2B5EF4-FFF2-40B4-BE49-F238E27FC236}">
                <a16:creationId xmlns:a16="http://schemas.microsoft.com/office/drawing/2014/main" id="{6A2A5083-FCA5-8DDC-0335-45FB19085054}"/>
              </a:ext>
            </a:extLst>
          </p:cNvPr>
          <p:cNvPicPr>
            <a:picLocks noChangeAspect="1"/>
          </p:cNvPicPr>
          <p:nvPr/>
        </p:nvPicPr>
        <p:blipFill>
          <a:blip r:embed="rId5"/>
          <a:stretch>
            <a:fillRect/>
          </a:stretch>
        </p:blipFill>
        <p:spPr>
          <a:xfrm>
            <a:off x="4118707" y="2301037"/>
            <a:ext cx="7550347" cy="3547872"/>
          </a:xfrm>
          <a:prstGeom prst="rect">
            <a:avLst/>
          </a:prstGeom>
        </p:spPr>
      </p:pic>
      <p:graphicFrame>
        <p:nvGraphicFramePr>
          <p:cNvPr id="29" name="Chart 28">
            <a:extLst>
              <a:ext uri="{FF2B5EF4-FFF2-40B4-BE49-F238E27FC236}">
                <a16:creationId xmlns:a16="http://schemas.microsoft.com/office/drawing/2014/main" id="{63C5F5EF-F585-75ED-DA55-23643871F827}"/>
              </a:ext>
            </a:extLst>
          </p:cNvPr>
          <p:cNvGraphicFramePr>
            <a:graphicFrameLocks noGrp="1"/>
          </p:cNvGraphicFramePr>
          <p:nvPr>
            <p:extLst>
              <p:ext uri="{D42A27DB-BD31-4B8C-83A1-F6EECF244321}">
                <p14:modId xmlns:p14="http://schemas.microsoft.com/office/powerpoint/2010/main" val="276508160"/>
              </p:ext>
            </p:extLst>
          </p:nvPr>
        </p:nvGraphicFramePr>
        <p:xfrm>
          <a:off x="3818511" y="862557"/>
          <a:ext cx="2971800" cy="2286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hart 22">
            <a:extLst>
              <a:ext uri="{FF2B5EF4-FFF2-40B4-BE49-F238E27FC236}">
                <a16:creationId xmlns:a16="http://schemas.microsoft.com/office/drawing/2014/main" id="{58279B19-0A15-252B-273E-194E49D7333F}"/>
              </a:ext>
            </a:extLst>
          </p:cNvPr>
          <p:cNvGraphicFramePr>
            <a:graphicFrameLocks noGrp="1"/>
          </p:cNvGraphicFramePr>
          <p:nvPr>
            <p:extLst>
              <p:ext uri="{D42A27DB-BD31-4B8C-83A1-F6EECF244321}">
                <p14:modId xmlns:p14="http://schemas.microsoft.com/office/powerpoint/2010/main" val="2901708664"/>
              </p:ext>
            </p:extLst>
          </p:nvPr>
        </p:nvGraphicFramePr>
        <p:xfrm>
          <a:off x="11388909" y="956022"/>
          <a:ext cx="2971800" cy="2286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Chart 18">
            <a:extLst>
              <a:ext uri="{FF2B5EF4-FFF2-40B4-BE49-F238E27FC236}">
                <a16:creationId xmlns:a16="http://schemas.microsoft.com/office/drawing/2014/main" id="{207ADA33-836F-2ABF-BD20-A03565E4068E}"/>
              </a:ext>
            </a:extLst>
          </p:cNvPr>
          <p:cNvGraphicFramePr>
            <a:graphicFrameLocks noGrp="1"/>
          </p:cNvGraphicFramePr>
          <p:nvPr>
            <p:extLst>
              <p:ext uri="{D42A27DB-BD31-4B8C-83A1-F6EECF244321}">
                <p14:modId xmlns:p14="http://schemas.microsoft.com/office/powerpoint/2010/main" val="1566374151"/>
              </p:ext>
            </p:extLst>
          </p:nvPr>
        </p:nvGraphicFramePr>
        <p:xfrm>
          <a:off x="11060748" y="4530758"/>
          <a:ext cx="2971800" cy="2286000"/>
        </p:xfrm>
        <a:graphic>
          <a:graphicData uri="http://schemas.openxmlformats.org/drawingml/2006/chart">
            <c:chart xmlns:c="http://schemas.openxmlformats.org/drawingml/2006/chart" xmlns:r="http://schemas.openxmlformats.org/officeDocument/2006/relationships" r:id="rId8"/>
          </a:graphicData>
        </a:graphic>
      </p:graphicFrame>
      <p:sp>
        <p:nvSpPr>
          <p:cNvPr id="123" name="Rectangle 122">
            <a:extLst>
              <a:ext uri="{FF2B5EF4-FFF2-40B4-BE49-F238E27FC236}">
                <a16:creationId xmlns:a16="http://schemas.microsoft.com/office/drawing/2014/main" id="{AE9500F4-1357-AD03-2DB5-3C8A54EEF652}"/>
              </a:ext>
            </a:extLst>
          </p:cNvPr>
          <p:cNvSpPr/>
          <p:nvPr/>
        </p:nvSpPr>
        <p:spPr>
          <a:xfrm>
            <a:off x="5882286" y="5179440"/>
            <a:ext cx="4524153" cy="7540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a:extLst>
              <a:ext uri="{FF2B5EF4-FFF2-40B4-BE49-F238E27FC236}">
                <a16:creationId xmlns:a16="http://schemas.microsoft.com/office/drawing/2014/main" id="{63F38F0A-ACB0-4C5A-5228-2EB801737DEB}"/>
              </a:ext>
            </a:extLst>
          </p:cNvPr>
          <p:cNvGraphicFramePr>
            <a:graphicFrameLocks noGrp="1"/>
          </p:cNvGraphicFramePr>
          <p:nvPr>
            <p:extLst>
              <p:ext uri="{D42A27DB-BD31-4B8C-83A1-F6EECF244321}">
                <p14:modId xmlns:p14="http://schemas.microsoft.com/office/powerpoint/2010/main" val="1197276776"/>
              </p:ext>
            </p:extLst>
          </p:nvPr>
        </p:nvGraphicFramePr>
        <p:xfrm>
          <a:off x="7741658" y="5604006"/>
          <a:ext cx="2971800" cy="2286000"/>
        </p:xfrm>
        <a:graphic>
          <a:graphicData uri="http://schemas.openxmlformats.org/drawingml/2006/chart">
            <c:chart xmlns:c="http://schemas.openxmlformats.org/drawingml/2006/chart" xmlns:r="http://schemas.openxmlformats.org/officeDocument/2006/relationships" r:id="rId9"/>
          </a:graphicData>
        </a:graphic>
      </p:graphicFrame>
      <p:sp>
        <p:nvSpPr>
          <p:cNvPr id="20" name="TextBox 19"/>
          <p:cNvSpPr txBox="1"/>
          <p:nvPr/>
        </p:nvSpPr>
        <p:spPr>
          <a:xfrm>
            <a:off x="0" y="138804"/>
            <a:ext cx="14630400" cy="796693"/>
          </a:xfrm>
          <a:prstGeom prst="rect">
            <a:avLst/>
          </a:prstGeom>
          <a:noFill/>
          <a:effectLst>
            <a:innerShdw blurRad="63500" dist="50800" dir="13500000">
              <a:prstClr val="black">
                <a:alpha val="50000"/>
              </a:prstClr>
            </a:innerShdw>
          </a:effectLst>
        </p:spPr>
        <p:txBody>
          <a:bodyPr wrap="square" lIns="130622" tIns="65310" rIns="130622" bIns="65310">
            <a:spAutoFit/>
          </a:bodyPr>
          <a:lstStyle/>
          <a:p>
            <a:pPr eaLnBrk="0" fontAlgn="base" hangingPunct="0">
              <a:spcBef>
                <a:spcPct val="0"/>
              </a:spcBef>
              <a:spcAft>
                <a:spcPct val="0"/>
              </a:spcAft>
              <a:defRPr/>
            </a:pPr>
            <a:r>
              <a:rPr lang="en-US" sz="432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Las Posas Valley Basin Select Hydrographs Through WY 2022</a:t>
            </a:r>
          </a:p>
        </p:txBody>
      </p:sp>
      <p:cxnSp>
        <p:nvCxnSpPr>
          <p:cNvPr id="144" name="Straight Connector 143">
            <a:extLst>
              <a:ext uri="{FF2B5EF4-FFF2-40B4-BE49-F238E27FC236}">
                <a16:creationId xmlns:a16="http://schemas.microsoft.com/office/drawing/2014/main" id="{1B54EC40-604F-DCDF-D9ED-8E6F9B7690DB}"/>
              </a:ext>
            </a:extLst>
          </p:cNvPr>
          <p:cNvCxnSpPr>
            <a:cxnSpLocks/>
          </p:cNvCxnSpPr>
          <p:nvPr/>
        </p:nvCxnSpPr>
        <p:spPr>
          <a:xfrm flipV="1">
            <a:off x="3653048" y="5147894"/>
            <a:ext cx="2293731" cy="56902"/>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4DDC22D-CA32-DBBE-6D70-5FA33660E663}"/>
              </a:ext>
            </a:extLst>
          </p:cNvPr>
          <p:cNvCxnSpPr>
            <a:cxnSpLocks/>
          </p:cNvCxnSpPr>
          <p:nvPr/>
        </p:nvCxnSpPr>
        <p:spPr>
          <a:xfrm flipH="1">
            <a:off x="6937718" y="4470787"/>
            <a:ext cx="9381" cy="138099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2C4D1FE-6EB8-5915-4CB8-82A0D4C4E3E1}"/>
              </a:ext>
            </a:extLst>
          </p:cNvPr>
          <p:cNvCxnSpPr>
            <a:cxnSpLocks/>
          </p:cNvCxnSpPr>
          <p:nvPr/>
        </p:nvCxnSpPr>
        <p:spPr>
          <a:xfrm>
            <a:off x="6465723" y="5828745"/>
            <a:ext cx="493497" cy="480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7B4CB8BF-847B-7E30-3420-C128DC60EBA7}"/>
              </a:ext>
            </a:extLst>
          </p:cNvPr>
          <p:cNvSpPr/>
          <p:nvPr/>
        </p:nvSpPr>
        <p:spPr>
          <a:xfrm>
            <a:off x="7403460" y="4497598"/>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55713F5-D228-2B20-7329-30BADA5EFFB8}"/>
              </a:ext>
            </a:extLst>
          </p:cNvPr>
          <p:cNvSpPr/>
          <p:nvPr/>
        </p:nvSpPr>
        <p:spPr>
          <a:xfrm>
            <a:off x="8581537" y="4287199"/>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66B728E5-DF0F-6C0E-964D-0DC42E956EC4}"/>
              </a:ext>
            </a:extLst>
          </p:cNvPr>
          <p:cNvSpPr/>
          <p:nvPr/>
        </p:nvSpPr>
        <p:spPr>
          <a:xfrm>
            <a:off x="6841548" y="4315931"/>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CA8B4F1D-5F05-0EBA-EE6A-D0CC5946FF46}"/>
              </a:ext>
            </a:extLst>
          </p:cNvPr>
          <p:cNvSpPr/>
          <p:nvPr/>
        </p:nvSpPr>
        <p:spPr>
          <a:xfrm>
            <a:off x="6622890" y="4106847"/>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9533259C-D869-14FF-3C64-F4849CF699D6}"/>
              </a:ext>
            </a:extLst>
          </p:cNvPr>
          <p:cNvSpPr/>
          <p:nvPr/>
        </p:nvSpPr>
        <p:spPr>
          <a:xfrm>
            <a:off x="6250896" y="4248967"/>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8F38096F-078F-E7D7-912D-89C9FEA06CAB}"/>
              </a:ext>
            </a:extLst>
          </p:cNvPr>
          <p:cNvSpPr/>
          <p:nvPr/>
        </p:nvSpPr>
        <p:spPr>
          <a:xfrm>
            <a:off x="5822121" y="4354808"/>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9242DB79-14AB-19FF-19A4-213737A4AC9E}"/>
              </a:ext>
            </a:extLst>
          </p:cNvPr>
          <p:cNvSpPr/>
          <p:nvPr/>
        </p:nvSpPr>
        <p:spPr>
          <a:xfrm>
            <a:off x="4947339" y="4731475"/>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2450F6-E9B9-AABD-0FF1-3200A9BB15FC}"/>
              </a:ext>
            </a:extLst>
          </p:cNvPr>
          <p:cNvSpPr/>
          <p:nvPr/>
        </p:nvSpPr>
        <p:spPr>
          <a:xfrm>
            <a:off x="9395877" y="2915076"/>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3B4B2E17-C38B-B872-3F3E-2627580C85CF}"/>
              </a:ext>
            </a:extLst>
          </p:cNvPr>
          <p:cNvSpPr/>
          <p:nvPr/>
        </p:nvSpPr>
        <p:spPr>
          <a:xfrm>
            <a:off x="7811655" y="4119607"/>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97320BFB-9C45-3089-2223-C5B542447169}"/>
              </a:ext>
            </a:extLst>
          </p:cNvPr>
          <p:cNvSpPr/>
          <p:nvPr/>
        </p:nvSpPr>
        <p:spPr>
          <a:xfrm>
            <a:off x="7926658" y="4257511"/>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3" name="Straight Connector 202">
            <a:extLst>
              <a:ext uri="{FF2B5EF4-FFF2-40B4-BE49-F238E27FC236}">
                <a16:creationId xmlns:a16="http://schemas.microsoft.com/office/drawing/2014/main" id="{75145C34-0E90-7C49-E667-00AC9214CAD9}"/>
              </a:ext>
            </a:extLst>
          </p:cNvPr>
          <p:cNvCxnSpPr/>
          <p:nvPr/>
        </p:nvCxnSpPr>
        <p:spPr>
          <a:xfrm>
            <a:off x="8035867" y="4471472"/>
            <a:ext cx="0" cy="109728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7809A81C-D8DD-6227-D47D-57806F517FEE}"/>
              </a:ext>
            </a:extLst>
          </p:cNvPr>
          <p:cNvCxnSpPr>
            <a:cxnSpLocks/>
          </p:cNvCxnSpPr>
          <p:nvPr/>
        </p:nvCxnSpPr>
        <p:spPr>
          <a:xfrm>
            <a:off x="7741658" y="5574397"/>
            <a:ext cx="57788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A011355E-FDAE-8535-6CF1-D79D9793F5AD}"/>
              </a:ext>
            </a:extLst>
          </p:cNvPr>
          <p:cNvSpPr/>
          <p:nvPr/>
        </p:nvSpPr>
        <p:spPr>
          <a:xfrm>
            <a:off x="7914912" y="3827520"/>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0CA98E6-0672-8EB9-266E-87E4C2FFC535}"/>
              </a:ext>
            </a:extLst>
          </p:cNvPr>
          <p:cNvSpPr/>
          <p:nvPr/>
        </p:nvSpPr>
        <p:spPr>
          <a:xfrm>
            <a:off x="9870593" y="3089635"/>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D550D983-4DD9-8933-FF08-F3B91664BA13}"/>
              </a:ext>
            </a:extLst>
          </p:cNvPr>
          <p:cNvSpPr/>
          <p:nvPr/>
        </p:nvSpPr>
        <p:spPr>
          <a:xfrm>
            <a:off x="9208851" y="3125731"/>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9ECDC768-38D3-4EDF-9BED-DCBAD5D7250C}"/>
              </a:ext>
            </a:extLst>
          </p:cNvPr>
          <p:cNvSpPr/>
          <p:nvPr/>
        </p:nvSpPr>
        <p:spPr>
          <a:xfrm>
            <a:off x="8366710" y="3532128"/>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1" name="Straight Connector 220">
            <a:extLst>
              <a:ext uri="{FF2B5EF4-FFF2-40B4-BE49-F238E27FC236}">
                <a16:creationId xmlns:a16="http://schemas.microsoft.com/office/drawing/2014/main" id="{1C87DAAB-6B23-EF49-7DAD-A1C85EDD4C11}"/>
              </a:ext>
            </a:extLst>
          </p:cNvPr>
          <p:cNvCxnSpPr>
            <a:cxnSpLocks/>
          </p:cNvCxnSpPr>
          <p:nvPr/>
        </p:nvCxnSpPr>
        <p:spPr>
          <a:xfrm>
            <a:off x="8585367" y="3627231"/>
            <a:ext cx="164592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00059C8B-E252-F72C-F4B9-B224A2053E20}"/>
              </a:ext>
            </a:extLst>
          </p:cNvPr>
          <p:cNvCxnSpPr>
            <a:cxnSpLocks/>
          </p:cNvCxnSpPr>
          <p:nvPr/>
        </p:nvCxnSpPr>
        <p:spPr>
          <a:xfrm>
            <a:off x="10214558" y="3617051"/>
            <a:ext cx="0" cy="159602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59B20985-A437-E0FD-342F-3BACBFB438B6}"/>
              </a:ext>
            </a:extLst>
          </p:cNvPr>
          <p:cNvCxnSpPr>
            <a:cxnSpLocks/>
          </p:cNvCxnSpPr>
          <p:nvPr/>
        </p:nvCxnSpPr>
        <p:spPr>
          <a:xfrm flipV="1">
            <a:off x="10214558" y="5207317"/>
            <a:ext cx="788239" cy="461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AB3F369A-044A-8975-B304-D373FD290E11}"/>
              </a:ext>
            </a:extLst>
          </p:cNvPr>
          <p:cNvSpPr/>
          <p:nvPr/>
        </p:nvSpPr>
        <p:spPr>
          <a:xfrm>
            <a:off x="8695711" y="3659009"/>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D46ECA15-42BC-F60C-74CD-1CF2D16C0CA9}"/>
              </a:ext>
            </a:extLst>
          </p:cNvPr>
          <p:cNvSpPr/>
          <p:nvPr/>
        </p:nvSpPr>
        <p:spPr>
          <a:xfrm>
            <a:off x="7649131" y="4047663"/>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1" name="Straight Connector 230">
            <a:extLst>
              <a:ext uri="{FF2B5EF4-FFF2-40B4-BE49-F238E27FC236}">
                <a16:creationId xmlns:a16="http://schemas.microsoft.com/office/drawing/2014/main" id="{C83AB911-A0B4-BD09-FE37-01123BD4D7B3}"/>
              </a:ext>
            </a:extLst>
          </p:cNvPr>
          <p:cNvCxnSpPr/>
          <p:nvPr/>
        </p:nvCxnSpPr>
        <p:spPr>
          <a:xfrm>
            <a:off x="9357455" y="2038487"/>
            <a:ext cx="0" cy="64008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E2CCF212-28CB-70C9-2778-CB9315A07B2D}"/>
              </a:ext>
            </a:extLst>
          </p:cNvPr>
          <p:cNvCxnSpPr>
            <a:cxnSpLocks/>
          </p:cNvCxnSpPr>
          <p:nvPr/>
        </p:nvCxnSpPr>
        <p:spPr>
          <a:xfrm flipV="1">
            <a:off x="9357455" y="1980826"/>
            <a:ext cx="2017473" cy="30938"/>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1EE3A8E9-9611-CE45-4A7B-E06D7F26B27C}"/>
              </a:ext>
            </a:extLst>
          </p:cNvPr>
          <p:cNvSpPr/>
          <p:nvPr/>
        </p:nvSpPr>
        <p:spPr>
          <a:xfrm>
            <a:off x="7853967" y="3424714"/>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3" name="Straight Connector 232">
            <a:extLst>
              <a:ext uri="{FF2B5EF4-FFF2-40B4-BE49-F238E27FC236}">
                <a16:creationId xmlns:a16="http://schemas.microsoft.com/office/drawing/2014/main" id="{E2D4C216-A645-D0BD-198E-23351B55BE45}"/>
              </a:ext>
            </a:extLst>
          </p:cNvPr>
          <p:cNvCxnSpPr/>
          <p:nvPr/>
        </p:nvCxnSpPr>
        <p:spPr>
          <a:xfrm>
            <a:off x="7954421" y="2054691"/>
            <a:ext cx="0" cy="13716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89BF33E6-597B-9BA3-CE90-1BD37D26EC7D}"/>
              </a:ext>
            </a:extLst>
          </p:cNvPr>
          <p:cNvCxnSpPr>
            <a:cxnSpLocks/>
          </p:cNvCxnSpPr>
          <p:nvPr/>
        </p:nvCxnSpPr>
        <p:spPr>
          <a:xfrm>
            <a:off x="6828667" y="2072109"/>
            <a:ext cx="115850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CDE530B2-75F6-C05D-6090-24783AC6ED7E}"/>
              </a:ext>
            </a:extLst>
          </p:cNvPr>
          <p:cNvCxnSpPr>
            <a:cxnSpLocks/>
          </p:cNvCxnSpPr>
          <p:nvPr/>
        </p:nvCxnSpPr>
        <p:spPr>
          <a:xfrm flipV="1">
            <a:off x="6828667" y="1743075"/>
            <a:ext cx="12881" cy="67787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AB3C4604-5CB5-0B80-F22D-26914AA6D560}"/>
              </a:ext>
            </a:extLst>
          </p:cNvPr>
          <p:cNvSpPr/>
          <p:nvPr/>
        </p:nvSpPr>
        <p:spPr>
          <a:xfrm>
            <a:off x="8319543" y="3125307"/>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8A2BA462-E057-5E37-F07E-7C5BF87B5CAA}"/>
              </a:ext>
            </a:extLst>
          </p:cNvPr>
          <p:cNvCxnSpPr>
            <a:cxnSpLocks/>
          </p:cNvCxnSpPr>
          <p:nvPr/>
        </p:nvCxnSpPr>
        <p:spPr>
          <a:xfrm flipH="1">
            <a:off x="11374928" y="1821412"/>
            <a:ext cx="2530" cy="31464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DEC6EB9-A355-E2E1-EC39-9953807A9B77}"/>
              </a:ext>
            </a:extLst>
          </p:cNvPr>
          <p:cNvCxnSpPr>
            <a:cxnSpLocks/>
          </p:cNvCxnSpPr>
          <p:nvPr/>
        </p:nvCxnSpPr>
        <p:spPr>
          <a:xfrm>
            <a:off x="3653048" y="4919094"/>
            <a:ext cx="0" cy="65530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CF4C92B-45EF-9B13-A137-010692A23FC3}"/>
              </a:ext>
            </a:extLst>
          </p:cNvPr>
          <p:cNvGrpSpPr/>
          <p:nvPr/>
        </p:nvGrpSpPr>
        <p:grpSpPr>
          <a:xfrm>
            <a:off x="-66754" y="1091755"/>
            <a:ext cx="2299314" cy="1767349"/>
            <a:chOff x="-66754" y="1091755"/>
            <a:chExt cx="2299314" cy="1767349"/>
          </a:xfrm>
        </p:grpSpPr>
        <p:sp>
          <p:nvSpPr>
            <p:cNvPr id="3" name="TextBox 2">
              <a:extLst>
                <a:ext uri="{FF2B5EF4-FFF2-40B4-BE49-F238E27FC236}">
                  <a16:creationId xmlns:a16="http://schemas.microsoft.com/office/drawing/2014/main" id="{B3B1D36D-7FF5-9FFF-5306-34FE6DD6DDF3}"/>
                </a:ext>
              </a:extLst>
            </p:cNvPr>
            <p:cNvSpPr txBox="1"/>
            <p:nvPr/>
          </p:nvSpPr>
          <p:spPr>
            <a:xfrm>
              <a:off x="1501040" y="2563108"/>
              <a:ext cx="731520" cy="45719"/>
            </a:xfrm>
            <a:prstGeom prst="rect">
              <a:avLst/>
            </a:prstGeom>
            <a:solidFill>
              <a:srgbClr val="FFC000"/>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5" name="Content Placeholder 1">
              <a:extLst>
                <a:ext uri="{FF2B5EF4-FFF2-40B4-BE49-F238E27FC236}">
                  <a16:creationId xmlns:a16="http://schemas.microsoft.com/office/drawing/2014/main" id="{364594A0-01E9-7DFA-11D3-0C3862EF683E}"/>
                </a:ext>
              </a:extLst>
            </p:cNvPr>
            <p:cNvSpPr txBox="1">
              <a:spLocks/>
            </p:cNvSpPr>
            <p:nvPr/>
          </p:nvSpPr>
          <p:spPr>
            <a:xfrm>
              <a:off x="-66754" y="1091755"/>
              <a:ext cx="2103120" cy="424278"/>
            </a:xfrm>
            <a:prstGeom prst="rect">
              <a:avLst/>
            </a:prstGeom>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Bef>
                  <a:spcPts val="0"/>
                </a:spcBef>
                <a:buNone/>
              </a:pPr>
              <a:r>
                <a:rPr lang="en-US" u="sng" dirty="0">
                  <a:solidFill>
                    <a:schemeClr val="bg2">
                      <a:lumMod val="10000"/>
                    </a:schemeClr>
                  </a:solidFill>
                  <a:latin typeface="Arial" panose="020B0604020202020204" pitchFamily="34" charset="0"/>
                  <a:cs typeface="Arial" panose="020B0604020202020204" pitchFamily="34" charset="0"/>
                </a:rPr>
                <a:t>Legend </a:t>
              </a:r>
            </a:p>
          </p:txBody>
        </p:sp>
        <p:sp>
          <p:nvSpPr>
            <p:cNvPr id="6" name="TextBox 5">
              <a:extLst>
                <a:ext uri="{FF2B5EF4-FFF2-40B4-BE49-F238E27FC236}">
                  <a16:creationId xmlns:a16="http://schemas.microsoft.com/office/drawing/2014/main" id="{646FA077-9ED2-6F7F-B17B-9EEDF97FC98C}"/>
                </a:ext>
              </a:extLst>
            </p:cNvPr>
            <p:cNvSpPr txBox="1"/>
            <p:nvPr/>
          </p:nvSpPr>
          <p:spPr>
            <a:xfrm>
              <a:off x="98925" y="1552578"/>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Measured</a:t>
              </a:r>
            </a:p>
          </p:txBody>
        </p:sp>
        <p:sp>
          <p:nvSpPr>
            <p:cNvPr id="11" name="TextBox 10">
              <a:extLst>
                <a:ext uri="{FF2B5EF4-FFF2-40B4-BE49-F238E27FC236}">
                  <a16:creationId xmlns:a16="http://schemas.microsoft.com/office/drawing/2014/main" id="{7D951122-0E4B-819B-E47E-B375BCD2B792}"/>
                </a:ext>
              </a:extLst>
            </p:cNvPr>
            <p:cNvSpPr txBox="1"/>
            <p:nvPr/>
          </p:nvSpPr>
          <p:spPr>
            <a:xfrm>
              <a:off x="85710" y="2171209"/>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Simulated</a:t>
              </a:r>
            </a:p>
          </p:txBody>
        </p:sp>
        <p:sp>
          <p:nvSpPr>
            <p:cNvPr id="17" name="TextBox 16">
              <a:extLst>
                <a:ext uri="{FF2B5EF4-FFF2-40B4-BE49-F238E27FC236}">
                  <a16:creationId xmlns:a16="http://schemas.microsoft.com/office/drawing/2014/main" id="{30130843-C11E-3D7B-A2F3-E5EC492F72BF}"/>
                </a:ext>
              </a:extLst>
            </p:cNvPr>
            <p:cNvSpPr txBox="1"/>
            <p:nvPr/>
          </p:nvSpPr>
          <p:spPr>
            <a:xfrm>
              <a:off x="1500558" y="1877609"/>
              <a:ext cx="731520" cy="45719"/>
            </a:xfrm>
            <a:prstGeom prst="rect">
              <a:avLst/>
            </a:prstGeom>
            <a:solidFill>
              <a:schemeClr val="bg2">
                <a:lumMod val="10000"/>
              </a:schemeClr>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grpSp>
      <p:sp>
        <p:nvSpPr>
          <p:cNvPr id="21" name="Freeform: Shape 20">
            <a:extLst>
              <a:ext uri="{FF2B5EF4-FFF2-40B4-BE49-F238E27FC236}">
                <a16:creationId xmlns:a16="http://schemas.microsoft.com/office/drawing/2014/main" id="{91C1A8BB-ED70-15EE-B2F0-95BC20E8D5C5}"/>
              </a:ext>
            </a:extLst>
          </p:cNvPr>
          <p:cNvSpPr/>
          <p:nvPr/>
        </p:nvSpPr>
        <p:spPr>
          <a:xfrm>
            <a:off x="6959220" y="3071797"/>
            <a:ext cx="654843" cy="1847297"/>
          </a:xfrm>
          <a:custGeom>
            <a:avLst/>
            <a:gdLst>
              <a:gd name="connsiteX0" fmla="*/ 0 w 642937"/>
              <a:gd name="connsiteY0" fmla="*/ 2357438 h 2357438"/>
              <a:gd name="connsiteX1" fmla="*/ 9525 w 642937"/>
              <a:gd name="connsiteY1" fmla="*/ 2286000 h 2357438"/>
              <a:gd name="connsiteX2" fmla="*/ 23812 w 642937"/>
              <a:gd name="connsiteY2" fmla="*/ 2252663 h 2357438"/>
              <a:gd name="connsiteX3" fmla="*/ 47625 w 642937"/>
              <a:gd name="connsiteY3" fmla="*/ 2209800 h 2357438"/>
              <a:gd name="connsiteX4" fmla="*/ 61912 w 642937"/>
              <a:gd name="connsiteY4" fmla="*/ 2157413 h 2357438"/>
              <a:gd name="connsiteX5" fmla="*/ 76200 w 642937"/>
              <a:gd name="connsiteY5" fmla="*/ 2114550 h 2357438"/>
              <a:gd name="connsiteX6" fmla="*/ 85725 w 642937"/>
              <a:gd name="connsiteY6" fmla="*/ 1928813 h 2357438"/>
              <a:gd name="connsiteX7" fmla="*/ 90487 w 642937"/>
              <a:gd name="connsiteY7" fmla="*/ 1900238 h 2357438"/>
              <a:gd name="connsiteX8" fmla="*/ 95250 w 642937"/>
              <a:gd name="connsiteY8" fmla="*/ 1833563 h 2357438"/>
              <a:gd name="connsiteX9" fmla="*/ 104775 w 642937"/>
              <a:gd name="connsiteY9" fmla="*/ 1562100 h 2357438"/>
              <a:gd name="connsiteX10" fmla="*/ 114300 w 642937"/>
              <a:gd name="connsiteY10" fmla="*/ 1481138 h 2357438"/>
              <a:gd name="connsiteX11" fmla="*/ 123825 w 642937"/>
              <a:gd name="connsiteY11" fmla="*/ 1414463 h 2357438"/>
              <a:gd name="connsiteX12" fmla="*/ 128587 w 642937"/>
              <a:gd name="connsiteY12" fmla="*/ 1123950 h 2357438"/>
              <a:gd name="connsiteX13" fmla="*/ 157162 w 642937"/>
              <a:gd name="connsiteY13" fmla="*/ 1042988 h 2357438"/>
              <a:gd name="connsiteX14" fmla="*/ 166687 w 642937"/>
              <a:gd name="connsiteY14" fmla="*/ 1009650 h 2357438"/>
              <a:gd name="connsiteX15" fmla="*/ 176212 w 642937"/>
              <a:gd name="connsiteY15" fmla="*/ 995363 h 2357438"/>
              <a:gd name="connsiteX16" fmla="*/ 185737 w 642937"/>
              <a:gd name="connsiteY16" fmla="*/ 976313 h 2357438"/>
              <a:gd name="connsiteX17" fmla="*/ 209550 w 642937"/>
              <a:gd name="connsiteY17" fmla="*/ 928688 h 2357438"/>
              <a:gd name="connsiteX18" fmla="*/ 228600 w 642937"/>
              <a:gd name="connsiteY18" fmla="*/ 900113 h 2357438"/>
              <a:gd name="connsiteX19" fmla="*/ 238125 w 642937"/>
              <a:gd name="connsiteY19" fmla="*/ 881063 h 2357438"/>
              <a:gd name="connsiteX20" fmla="*/ 252412 w 642937"/>
              <a:gd name="connsiteY20" fmla="*/ 866775 h 2357438"/>
              <a:gd name="connsiteX21" fmla="*/ 261937 w 642937"/>
              <a:gd name="connsiteY21" fmla="*/ 847725 h 2357438"/>
              <a:gd name="connsiteX22" fmla="*/ 280987 w 642937"/>
              <a:gd name="connsiteY22" fmla="*/ 833438 h 2357438"/>
              <a:gd name="connsiteX23" fmla="*/ 295275 w 642937"/>
              <a:gd name="connsiteY23" fmla="*/ 814388 h 2357438"/>
              <a:gd name="connsiteX24" fmla="*/ 309562 w 642937"/>
              <a:gd name="connsiteY24" fmla="*/ 800100 h 2357438"/>
              <a:gd name="connsiteX25" fmla="*/ 342900 w 642937"/>
              <a:gd name="connsiteY25" fmla="*/ 757238 h 2357438"/>
              <a:gd name="connsiteX26" fmla="*/ 385762 w 642937"/>
              <a:gd name="connsiteY26" fmla="*/ 714375 h 2357438"/>
              <a:gd name="connsiteX27" fmla="*/ 419100 w 642937"/>
              <a:gd name="connsiteY27" fmla="*/ 671513 h 2357438"/>
              <a:gd name="connsiteX28" fmla="*/ 442912 w 642937"/>
              <a:gd name="connsiteY28" fmla="*/ 642938 h 2357438"/>
              <a:gd name="connsiteX29" fmla="*/ 476250 w 642937"/>
              <a:gd name="connsiteY29" fmla="*/ 595313 h 2357438"/>
              <a:gd name="connsiteX30" fmla="*/ 490537 w 642937"/>
              <a:gd name="connsiteY30" fmla="*/ 585788 h 2357438"/>
              <a:gd name="connsiteX31" fmla="*/ 504825 w 642937"/>
              <a:gd name="connsiteY31" fmla="*/ 566738 h 2357438"/>
              <a:gd name="connsiteX32" fmla="*/ 528637 w 642937"/>
              <a:gd name="connsiteY32" fmla="*/ 542925 h 2357438"/>
              <a:gd name="connsiteX33" fmla="*/ 552450 w 642937"/>
              <a:gd name="connsiteY33" fmla="*/ 514350 h 2357438"/>
              <a:gd name="connsiteX34" fmla="*/ 590550 w 642937"/>
              <a:gd name="connsiteY34" fmla="*/ 471488 h 2357438"/>
              <a:gd name="connsiteX35" fmla="*/ 604837 w 642937"/>
              <a:gd name="connsiteY35" fmla="*/ 447675 h 2357438"/>
              <a:gd name="connsiteX36" fmla="*/ 633412 w 642937"/>
              <a:gd name="connsiteY36" fmla="*/ 409575 h 2357438"/>
              <a:gd name="connsiteX37" fmla="*/ 638175 w 642937"/>
              <a:gd name="connsiteY37" fmla="*/ 385763 h 2357438"/>
              <a:gd name="connsiteX38" fmla="*/ 642937 w 642937"/>
              <a:gd name="connsiteY38" fmla="*/ 371475 h 2357438"/>
              <a:gd name="connsiteX39" fmla="*/ 638175 w 642937"/>
              <a:gd name="connsiteY39" fmla="*/ 195263 h 2357438"/>
              <a:gd name="connsiteX40" fmla="*/ 628650 w 642937"/>
              <a:gd name="connsiteY40" fmla="*/ 76200 h 2357438"/>
              <a:gd name="connsiteX41" fmla="*/ 623887 w 642937"/>
              <a:gd name="connsiteY41" fmla="*/ 42863 h 2357438"/>
              <a:gd name="connsiteX42" fmla="*/ 623887 w 642937"/>
              <a:gd name="connsiteY42" fmla="*/ 0 h 2357438"/>
              <a:gd name="connsiteX0" fmla="*/ 0 w 642937"/>
              <a:gd name="connsiteY0" fmla="*/ 2357438 h 2357438"/>
              <a:gd name="connsiteX1" fmla="*/ 9525 w 642937"/>
              <a:gd name="connsiteY1" fmla="*/ 2286000 h 2357438"/>
              <a:gd name="connsiteX2" fmla="*/ 23812 w 642937"/>
              <a:gd name="connsiteY2" fmla="*/ 2252663 h 2357438"/>
              <a:gd name="connsiteX3" fmla="*/ 47625 w 642937"/>
              <a:gd name="connsiteY3" fmla="*/ 2209800 h 2357438"/>
              <a:gd name="connsiteX4" fmla="*/ 61912 w 642937"/>
              <a:gd name="connsiteY4" fmla="*/ 2157413 h 2357438"/>
              <a:gd name="connsiteX5" fmla="*/ 76200 w 642937"/>
              <a:gd name="connsiteY5" fmla="*/ 2114550 h 2357438"/>
              <a:gd name="connsiteX6" fmla="*/ 85725 w 642937"/>
              <a:gd name="connsiteY6" fmla="*/ 1928813 h 2357438"/>
              <a:gd name="connsiteX7" fmla="*/ 90487 w 642937"/>
              <a:gd name="connsiteY7" fmla="*/ 1900238 h 2357438"/>
              <a:gd name="connsiteX8" fmla="*/ 95250 w 642937"/>
              <a:gd name="connsiteY8" fmla="*/ 1833563 h 2357438"/>
              <a:gd name="connsiteX9" fmla="*/ 102394 w 642937"/>
              <a:gd name="connsiteY9" fmla="*/ 1603139 h 2357438"/>
              <a:gd name="connsiteX10" fmla="*/ 114300 w 642937"/>
              <a:gd name="connsiteY10" fmla="*/ 1481138 h 2357438"/>
              <a:gd name="connsiteX11" fmla="*/ 123825 w 642937"/>
              <a:gd name="connsiteY11" fmla="*/ 1414463 h 2357438"/>
              <a:gd name="connsiteX12" fmla="*/ 128587 w 642937"/>
              <a:gd name="connsiteY12" fmla="*/ 1123950 h 2357438"/>
              <a:gd name="connsiteX13" fmla="*/ 157162 w 642937"/>
              <a:gd name="connsiteY13" fmla="*/ 1042988 h 2357438"/>
              <a:gd name="connsiteX14" fmla="*/ 166687 w 642937"/>
              <a:gd name="connsiteY14" fmla="*/ 1009650 h 2357438"/>
              <a:gd name="connsiteX15" fmla="*/ 176212 w 642937"/>
              <a:gd name="connsiteY15" fmla="*/ 995363 h 2357438"/>
              <a:gd name="connsiteX16" fmla="*/ 185737 w 642937"/>
              <a:gd name="connsiteY16" fmla="*/ 976313 h 2357438"/>
              <a:gd name="connsiteX17" fmla="*/ 209550 w 642937"/>
              <a:gd name="connsiteY17" fmla="*/ 928688 h 2357438"/>
              <a:gd name="connsiteX18" fmla="*/ 228600 w 642937"/>
              <a:gd name="connsiteY18" fmla="*/ 900113 h 2357438"/>
              <a:gd name="connsiteX19" fmla="*/ 238125 w 642937"/>
              <a:gd name="connsiteY19" fmla="*/ 881063 h 2357438"/>
              <a:gd name="connsiteX20" fmla="*/ 252412 w 642937"/>
              <a:gd name="connsiteY20" fmla="*/ 866775 h 2357438"/>
              <a:gd name="connsiteX21" fmla="*/ 261937 w 642937"/>
              <a:gd name="connsiteY21" fmla="*/ 847725 h 2357438"/>
              <a:gd name="connsiteX22" fmla="*/ 280987 w 642937"/>
              <a:gd name="connsiteY22" fmla="*/ 833438 h 2357438"/>
              <a:gd name="connsiteX23" fmla="*/ 295275 w 642937"/>
              <a:gd name="connsiteY23" fmla="*/ 814388 h 2357438"/>
              <a:gd name="connsiteX24" fmla="*/ 309562 w 642937"/>
              <a:gd name="connsiteY24" fmla="*/ 800100 h 2357438"/>
              <a:gd name="connsiteX25" fmla="*/ 342900 w 642937"/>
              <a:gd name="connsiteY25" fmla="*/ 757238 h 2357438"/>
              <a:gd name="connsiteX26" fmla="*/ 385762 w 642937"/>
              <a:gd name="connsiteY26" fmla="*/ 714375 h 2357438"/>
              <a:gd name="connsiteX27" fmla="*/ 419100 w 642937"/>
              <a:gd name="connsiteY27" fmla="*/ 671513 h 2357438"/>
              <a:gd name="connsiteX28" fmla="*/ 442912 w 642937"/>
              <a:gd name="connsiteY28" fmla="*/ 642938 h 2357438"/>
              <a:gd name="connsiteX29" fmla="*/ 476250 w 642937"/>
              <a:gd name="connsiteY29" fmla="*/ 595313 h 2357438"/>
              <a:gd name="connsiteX30" fmla="*/ 490537 w 642937"/>
              <a:gd name="connsiteY30" fmla="*/ 585788 h 2357438"/>
              <a:gd name="connsiteX31" fmla="*/ 504825 w 642937"/>
              <a:gd name="connsiteY31" fmla="*/ 566738 h 2357438"/>
              <a:gd name="connsiteX32" fmla="*/ 528637 w 642937"/>
              <a:gd name="connsiteY32" fmla="*/ 542925 h 2357438"/>
              <a:gd name="connsiteX33" fmla="*/ 552450 w 642937"/>
              <a:gd name="connsiteY33" fmla="*/ 514350 h 2357438"/>
              <a:gd name="connsiteX34" fmla="*/ 590550 w 642937"/>
              <a:gd name="connsiteY34" fmla="*/ 471488 h 2357438"/>
              <a:gd name="connsiteX35" fmla="*/ 604837 w 642937"/>
              <a:gd name="connsiteY35" fmla="*/ 447675 h 2357438"/>
              <a:gd name="connsiteX36" fmla="*/ 633412 w 642937"/>
              <a:gd name="connsiteY36" fmla="*/ 409575 h 2357438"/>
              <a:gd name="connsiteX37" fmla="*/ 638175 w 642937"/>
              <a:gd name="connsiteY37" fmla="*/ 385763 h 2357438"/>
              <a:gd name="connsiteX38" fmla="*/ 642937 w 642937"/>
              <a:gd name="connsiteY38" fmla="*/ 371475 h 2357438"/>
              <a:gd name="connsiteX39" fmla="*/ 638175 w 642937"/>
              <a:gd name="connsiteY39" fmla="*/ 195263 h 2357438"/>
              <a:gd name="connsiteX40" fmla="*/ 628650 w 642937"/>
              <a:gd name="connsiteY40" fmla="*/ 76200 h 2357438"/>
              <a:gd name="connsiteX41" fmla="*/ 623887 w 642937"/>
              <a:gd name="connsiteY41" fmla="*/ 42863 h 2357438"/>
              <a:gd name="connsiteX42" fmla="*/ 623887 w 642937"/>
              <a:gd name="connsiteY42" fmla="*/ 0 h 2357438"/>
              <a:gd name="connsiteX0" fmla="*/ 0 w 642937"/>
              <a:gd name="connsiteY0" fmla="*/ 2357438 h 2357438"/>
              <a:gd name="connsiteX1" fmla="*/ 9525 w 642937"/>
              <a:gd name="connsiteY1" fmla="*/ 2286000 h 2357438"/>
              <a:gd name="connsiteX2" fmla="*/ 23812 w 642937"/>
              <a:gd name="connsiteY2" fmla="*/ 2252663 h 2357438"/>
              <a:gd name="connsiteX3" fmla="*/ 47625 w 642937"/>
              <a:gd name="connsiteY3" fmla="*/ 2209800 h 2357438"/>
              <a:gd name="connsiteX4" fmla="*/ 61912 w 642937"/>
              <a:gd name="connsiteY4" fmla="*/ 2157413 h 2357438"/>
              <a:gd name="connsiteX5" fmla="*/ 76200 w 642937"/>
              <a:gd name="connsiteY5" fmla="*/ 2114550 h 2357438"/>
              <a:gd name="connsiteX6" fmla="*/ 85725 w 642937"/>
              <a:gd name="connsiteY6" fmla="*/ 1928813 h 2357438"/>
              <a:gd name="connsiteX7" fmla="*/ 90487 w 642937"/>
              <a:gd name="connsiteY7" fmla="*/ 1900238 h 2357438"/>
              <a:gd name="connsiteX8" fmla="*/ 95250 w 642937"/>
              <a:gd name="connsiteY8" fmla="*/ 1833563 h 2357438"/>
              <a:gd name="connsiteX9" fmla="*/ 102394 w 642937"/>
              <a:gd name="connsiteY9" fmla="*/ 1603139 h 2357438"/>
              <a:gd name="connsiteX10" fmla="*/ 114300 w 642937"/>
              <a:gd name="connsiteY10" fmla="*/ 1481138 h 2357438"/>
              <a:gd name="connsiteX11" fmla="*/ 123825 w 642937"/>
              <a:gd name="connsiteY11" fmla="*/ 1414463 h 2357438"/>
              <a:gd name="connsiteX12" fmla="*/ 128587 w 642937"/>
              <a:gd name="connsiteY12" fmla="*/ 1123950 h 2357438"/>
              <a:gd name="connsiteX13" fmla="*/ 157162 w 642937"/>
              <a:gd name="connsiteY13" fmla="*/ 1042988 h 2357438"/>
              <a:gd name="connsiteX14" fmla="*/ 166687 w 642937"/>
              <a:gd name="connsiteY14" fmla="*/ 1009650 h 2357438"/>
              <a:gd name="connsiteX15" fmla="*/ 176212 w 642937"/>
              <a:gd name="connsiteY15" fmla="*/ 995363 h 2357438"/>
              <a:gd name="connsiteX16" fmla="*/ 185737 w 642937"/>
              <a:gd name="connsiteY16" fmla="*/ 976313 h 2357438"/>
              <a:gd name="connsiteX17" fmla="*/ 209550 w 642937"/>
              <a:gd name="connsiteY17" fmla="*/ 928688 h 2357438"/>
              <a:gd name="connsiteX18" fmla="*/ 228600 w 642937"/>
              <a:gd name="connsiteY18" fmla="*/ 900113 h 2357438"/>
              <a:gd name="connsiteX19" fmla="*/ 238125 w 642937"/>
              <a:gd name="connsiteY19" fmla="*/ 881063 h 2357438"/>
              <a:gd name="connsiteX20" fmla="*/ 252412 w 642937"/>
              <a:gd name="connsiteY20" fmla="*/ 866775 h 2357438"/>
              <a:gd name="connsiteX21" fmla="*/ 261937 w 642937"/>
              <a:gd name="connsiteY21" fmla="*/ 847725 h 2357438"/>
              <a:gd name="connsiteX22" fmla="*/ 280987 w 642937"/>
              <a:gd name="connsiteY22" fmla="*/ 833438 h 2357438"/>
              <a:gd name="connsiteX23" fmla="*/ 295275 w 642937"/>
              <a:gd name="connsiteY23" fmla="*/ 814388 h 2357438"/>
              <a:gd name="connsiteX24" fmla="*/ 309562 w 642937"/>
              <a:gd name="connsiteY24" fmla="*/ 800100 h 2357438"/>
              <a:gd name="connsiteX25" fmla="*/ 342900 w 642937"/>
              <a:gd name="connsiteY25" fmla="*/ 757238 h 2357438"/>
              <a:gd name="connsiteX26" fmla="*/ 385762 w 642937"/>
              <a:gd name="connsiteY26" fmla="*/ 714375 h 2357438"/>
              <a:gd name="connsiteX27" fmla="*/ 419100 w 642937"/>
              <a:gd name="connsiteY27" fmla="*/ 671513 h 2357438"/>
              <a:gd name="connsiteX28" fmla="*/ 442912 w 642937"/>
              <a:gd name="connsiteY28" fmla="*/ 642938 h 2357438"/>
              <a:gd name="connsiteX29" fmla="*/ 476250 w 642937"/>
              <a:gd name="connsiteY29" fmla="*/ 595313 h 2357438"/>
              <a:gd name="connsiteX30" fmla="*/ 490537 w 642937"/>
              <a:gd name="connsiteY30" fmla="*/ 585788 h 2357438"/>
              <a:gd name="connsiteX31" fmla="*/ 504825 w 642937"/>
              <a:gd name="connsiteY31" fmla="*/ 566738 h 2357438"/>
              <a:gd name="connsiteX32" fmla="*/ 528637 w 642937"/>
              <a:gd name="connsiteY32" fmla="*/ 542925 h 2357438"/>
              <a:gd name="connsiteX33" fmla="*/ 552450 w 642937"/>
              <a:gd name="connsiteY33" fmla="*/ 514350 h 2357438"/>
              <a:gd name="connsiteX34" fmla="*/ 590550 w 642937"/>
              <a:gd name="connsiteY34" fmla="*/ 471488 h 2357438"/>
              <a:gd name="connsiteX35" fmla="*/ 604837 w 642937"/>
              <a:gd name="connsiteY35" fmla="*/ 447675 h 2357438"/>
              <a:gd name="connsiteX36" fmla="*/ 633412 w 642937"/>
              <a:gd name="connsiteY36" fmla="*/ 409575 h 2357438"/>
              <a:gd name="connsiteX37" fmla="*/ 638175 w 642937"/>
              <a:gd name="connsiteY37" fmla="*/ 385763 h 2357438"/>
              <a:gd name="connsiteX38" fmla="*/ 642937 w 642937"/>
              <a:gd name="connsiteY38" fmla="*/ 371475 h 2357438"/>
              <a:gd name="connsiteX39" fmla="*/ 638175 w 642937"/>
              <a:gd name="connsiteY39" fmla="*/ 195263 h 2357438"/>
              <a:gd name="connsiteX40" fmla="*/ 628650 w 642937"/>
              <a:gd name="connsiteY40" fmla="*/ 76200 h 2357438"/>
              <a:gd name="connsiteX41" fmla="*/ 623887 w 642937"/>
              <a:gd name="connsiteY41" fmla="*/ 42863 h 2357438"/>
              <a:gd name="connsiteX42" fmla="*/ 623887 w 642937"/>
              <a:gd name="connsiteY42" fmla="*/ 0 h 2357438"/>
              <a:gd name="connsiteX0" fmla="*/ 0 w 642937"/>
              <a:gd name="connsiteY0" fmla="*/ 2357438 h 2357438"/>
              <a:gd name="connsiteX1" fmla="*/ 9525 w 642937"/>
              <a:gd name="connsiteY1" fmla="*/ 2286000 h 2357438"/>
              <a:gd name="connsiteX2" fmla="*/ 23812 w 642937"/>
              <a:gd name="connsiteY2" fmla="*/ 2252663 h 2357438"/>
              <a:gd name="connsiteX3" fmla="*/ 47625 w 642937"/>
              <a:gd name="connsiteY3" fmla="*/ 2209800 h 2357438"/>
              <a:gd name="connsiteX4" fmla="*/ 61912 w 642937"/>
              <a:gd name="connsiteY4" fmla="*/ 2157413 h 2357438"/>
              <a:gd name="connsiteX5" fmla="*/ 76200 w 642937"/>
              <a:gd name="connsiteY5" fmla="*/ 2114550 h 2357438"/>
              <a:gd name="connsiteX6" fmla="*/ 85725 w 642937"/>
              <a:gd name="connsiteY6" fmla="*/ 1928813 h 2357438"/>
              <a:gd name="connsiteX7" fmla="*/ 90487 w 642937"/>
              <a:gd name="connsiteY7" fmla="*/ 1900238 h 2357438"/>
              <a:gd name="connsiteX8" fmla="*/ 95250 w 642937"/>
              <a:gd name="connsiteY8" fmla="*/ 1833563 h 2357438"/>
              <a:gd name="connsiteX9" fmla="*/ 102394 w 642937"/>
              <a:gd name="connsiteY9" fmla="*/ 1603139 h 2357438"/>
              <a:gd name="connsiteX10" fmla="*/ 114300 w 642937"/>
              <a:gd name="connsiteY10" fmla="*/ 1481138 h 2357438"/>
              <a:gd name="connsiteX11" fmla="*/ 123825 w 642937"/>
              <a:gd name="connsiteY11" fmla="*/ 1414463 h 2357438"/>
              <a:gd name="connsiteX12" fmla="*/ 138112 w 642937"/>
              <a:gd name="connsiteY12" fmla="*/ 1127108 h 2357438"/>
              <a:gd name="connsiteX13" fmla="*/ 157162 w 642937"/>
              <a:gd name="connsiteY13" fmla="*/ 1042988 h 2357438"/>
              <a:gd name="connsiteX14" fmla="*/ 166687 w 642937"/>
              <a:gd name="connsiteY14" fmla="*/ 1009650 h 2357438"/>
              <a:gd name="connsiteX15" fmla="*/ 176212 w 642937"/>
              <a:gd name="connsiteY15" fmla="*/ 995363 h 2357438"/>
              <a:gd name="connsiteX16" fmla="*/ 185737 w 642937"/>
              <a:gd name="connsiteY16" fmla="*/ 976313 h 2357438"/>
              <a:gd name="connsiteX17" fmla="*/ 209550 w 642937"/>
              <a:gd name="connsiteY17" fmla="*/ 928688 h 2357438"/>
              <a:gd name="connsiteX18" fmla="*/ 228600 w 642937"/>
              <a:gd name="connsiteY18" fmla="*/ 900113 h 2357438"/>
              <a:gd name="connsiteX19" fmla="*/ 238125 w 642937"/>
              <a:gd name="connsiteY19" fmla="*/ 881063 h 2357438"/>
              <a:gd name="connsiteX20" fmla="*/ 252412 w 642937"/>
              <a:gd name="connsiteY20" fmla="*/ 866775 h 2357438"/>
              <a:gd name="connsiteX21" fmla="*/ 261937 w 642937"/>
              <a:gd name="connsiteY21" fmla="*/ 847725 h 2357438"/>
              <a:gd name="connsiteX22" fmla="*/ 280987 w 642937"/>
              <a:gd name="connsiteY22" fmla="*/ 833438 h 2357438"/>
              <a:gd name="connsiteX23" fmla="*/ 295275 w 642937"/>
              <a:gd name="connsiteY23" fmla="*/ 814388 h 2357438"/>
              <a:gd name="connsiteX24" fmla="*/ 309562 w 642937"/>
              <a:gd name="connsiteY24" fmla="*/ 800100 h 2357438"/>
              <a:gd name="connsiteX25" fmla="*/ 342900 w 642937"/>
              <a:gd name="connsiteY25" fmla="*/ 757238 h 2357438"/>
              <a:gd name="connsiteX26" fmla="*/ 385762 w 642937"/>
              <a:gd name="connsiteY26" fmla="*/ 714375 h 2357438"/>
              <a:gd name="connsiteX27" fmla="*/ 419100 w 642937"/>
              <a:gd name="connsiteY27" fmla="*/ 671513 h 2357438"/>
              <a:gd name="connsiteX28" fmla="*/ 442912 w 642937"/>
              <a:gd name="connsiteY28" fmla="*/ 642938 h 2357438"/>
              <a:gd name="connsiteX29" fmla="*/ 476250 w 642937"/>
              <a:gd name="connsiteY29" fmla="*/ 595313 h 2357438"/>
              <a:gd name="connsiteX30" fmla="*/ 490537 w 642937"/>
              <a:gd name="connsiteY30" fmla="*/ 585788 h 2357438"/>
              <a:gd name="connsiteX31" fmla="*/ 504825 w 642937"/>
              <a:gd name="connsiteY31" fmla="*/ 566738 h 2357438"/>
              <a:gd name="connsiteX32" fmla="*/ 528637 w 642937"/>
              <a:gd name="connsiteY32" fmla="*/ 542925 h 2357438"/>
              <a:gd name="connsiteX33" fmla="*/ 552450 w 642937"/>
              <a:gd name="connsiteY33" fmla="*/ 514350 h 2357438"/>
              <a:gd name="connsiteX34" fmla="*/ 590550 w 642937"/>
              <a:gd name="connsiteY34" fmla="*/ 471488 h 2357438"/>
              <a:gd name="connsiteX35" fmla="*/ 604837 w 642937"/>
              <a:gd name="connsiteY35" fmla="*/ 447675 h 2357438"/>
              <a:gd name="connsiteX36" fmla="*/ 633412 w 642937"/>
              <a:gd name="connsiteY36" fmla="*/ 409575 h 2357438"/>
              <a:gd name="connsiteX37" fmla="*/ 638175 w 642937"/>
              <a:gd name="connsiteY37" fmla="*/ 385763 h 2357438"/>
              <a:gd name="connsiteX38" fmla="*/ 642937 w 642937"/>
              <a:gd name="connsiteY38" fmla="*/ 371475 h 2357438"/>
              <a:gd name="connsiteX39" fmla="*/ 638175 w 642937"/>
              <a:gd name="connsiteY39" fmla="*/ 195263 h 2357438"/>
              <a:gd name="connsiteX40" fmla="*/ 628650 w 642937"/>
              <a:gd name="connsiteY40" fmla="*/ 76200 h 2357438"/>
              <a:gd name="connsiteX41" fmla="*/ 623887 w 642937"/>
              <a:gd name="connsiteY41" fmla="*/ 42863 h 2357438"/>
              <a:gd name="connsiteX42" fmla="*/ 623887 w 642937"/>
              <a:gd name="connsiteY42" fmla="*/ 0 h 2357438"/>
              <a:gd name="connsiteX0" fmla="*/ 0 w 654843"/>
              <a:gd name="connsiteY0" fmla="*/ 2448986 h 2448986"/>
              <a:gd name="connsiteX1" fmla="*/ 21431 w 654843"/>
              <a:gd name="connsiteY1" fmla="*/ 2286000 h 2448986"/>
              <a:gd name="connsiteX2" fmla="*/ 35718 w 654843"/>
              <a:gd name="connsiteY2" fmla="*/ 2252663 h 2448986"/>
              <a:gd name="connsiteX3" fmla="*/ 59531 w 654843"/>
              <a:gd name="connsiteY3" fmla="*/ 2209800 h 2448986"/>
              <a:gd name="connsiteX4" fmla="*/ 73818 w 654843"/>
              <a:gd name="connsiteY4" fmla="*/ 2157413 h 2448986"/>
              <a:gd name="connsiteX5" fmla="*/ 88106 w 654843"/>
              <a:gd name="connsiteY5" fmla="*/ 2114550 h 2448986"/>
              <a:gd name="connsiteX6" fmla="*/ 97631 w 654843"/>
              <a:gd name="connsiteY6" fmla="*/ 1928813 h 2448986"/>
              <a:gd name="connsiteX7" fmla="*/ 102393 w 654843"/>
              <a:gd name="connsiteY7" fmla="*/ 1900238 h 2448986"/>
              <a:gd name="connsiteX8" fmla="*/ 107156 w 654843"/>
              <a:gd name="connsiteY8" fmla="*/ 1833563 h 2448986"/>
              <a:gd name="connsiteX9" fmla="*/ 114300 w 654843"/>
              <a:gd name="connsiteY9" fmla="*/ 1603139 h 2448986"/>
              <a:gd name="connsiteX10" fmla="*/ 126206 w 654843"/>
              <a:gd name="connsiteY10" fmla="*/ 1481138 h 2448986"/>
              <a:gd name="connsiteX11" fmla="*/ 135731 w 654843"/>
              <a:gd name="connsiteY11" fmla="*/ 1414463 h 2448986"/>
              <a:gd name="connsiteX12" fmla="*/ 150018 w 654843"/>
              <a:gd name="connsiteY12" fmla="*/ 1127108 h 2448986"/>
              <a:gd name="connsiteX13" fmla="*/ 169068 w 654843"/>
              <a:gd name="connsiteY13" fmla="*/ 1042988 h 2448986"/>
              <a:gd name="connsiteX14" fmla="*/ 178593 w 654843"/>
              <a:gd name="connsiteY14" fmla="*/ 1009650 h 2448986"/>
              <a:gd name="connsiteX15" fmla="*/ 188118 w 654843"/>
              <a:gd name="connsiteY15" fmla="*/ 995363 h 2448986"/>
              <a:gd name="connsiteX16" fmla="*/ 197643 w 654843"/>
              <a:gd name="connsiteY16" fmla="*/ 976313 h 2448986"/>
              <a:gd name="connsiteX17" fmla="*/ 221456 w 654843"/>
              <a:gd name="connsiteY17" fmla="*/ 928688 h 2448986"/>
              <a:gd name="connsiteX18" fmla="*/ 240506 w 654843"/>
              <a:gd name="connsiteY18" fmla="*/ 900113 h 2448986"/>
              <a:gd name="connsiteX19" fmla="*/ 250031 w 654843"/>
              <a:gd name="connsiteY19" fmla="*/ 881063 h 2448986"/>
              <a:gd name="connsiteX20" fmla="*/ 264318 w 654843"/>
              <a:gd name="connsiteY20" fmla="*/ 866775 h 2448986"/>
              <a:gd name="connsiteX21" fmla="*/ 273843 w 654843"/>
              <a:gd name="connsiteY21" fmla="*/ 847725 h 2448986"/>
              <a:gd name="connsiteX22" fmla="*/ 292893 w 654843"/>
              <a:gd name="connsiteY22" fmla="*/ 833438 h 2448986"/>
              <a:gd name="connsiteX23" fmla="*/ 307181 w 654843"/>
              <a:gd name="connsiteY23" fmla="*/ 814388 h 2448986"/>
              <a:gd name="connsiteX24" fmla="*/ 321468 w 654843"/>
              <a:gd name="connsiteY24" fmla="*/ 800100 h 2448986"/>
              <a:gd name="connsiteX25" fmla="*/ 354806 w 654843"/>
              <a:gd name="connsiteY25" fmla="*/ 757238 h 2448986"/>
              <a:gd name="connsiteX26" fmla="*/ 397668 w 654843"/>
              <a:gd name="connsiteY26" fmla="*/ 714375 h 2448986"/>
              <a:gd name="connsiteX27" fmla="*/ 431006 w 654843"/>
              <a:gd name="connsiteY27" fmla="*/ 671513 h 2448986"/>
              <a:gd name="connsiteX28" fmla="*/ 454818 w 654843"/>
              <a:gd name="connsiteY28" fmla="*/ 642938 h 2448986"/>
              <a:gd name="connsiteX29" fmla="*/ 488156 w 654843"/>
              <a:gd name="connsiteY29" fmla="*/ 595313 h 2448986"/>
              <a:gd name="connsiteX30" fmla="*/ 502443 w 654843"/>
              <a:gd name="connsiteY30" fmla="*/ 585788 h 2448986"/>
              <a:gd name="connsiteX31" fmla="*/ 516731 w 654843"/>
              <a:gd name="connsiteY31" fmla="*/ 566738 h 2448986"/>
              <a:gd name="connsiteX32" fmla="*/ 540543 w 654843"/>
              <a:gd name="connsiteY32" fmla="*/ 542925 h 2448986"/>
              <a:gd name="connsiteX33" fmla="*/ 564356 w 654843"/>
              <a:gd name="connsiteY33" fmla="*/ 514350 h 2448986"/>
              <a:gd name="connsiteX34" fmla="*/ 602456 w 654843"/>
              <a:gd name="connsiteY34" fmla="*/ 471488 h 2448986"/>
              <a:gd name="connsiteX35" fmla="*/ 616743 w 654843"/>
              <a:gd name="connsiteY35" fmla="*/ 447675 h 2448986"/>
              <a:gd name="connsiteX36" fmla="*/ 645318 w 654843"/>
              <a:gd name="connsiteY36" fmla="*/ 409575 h 2448986"/>
              <a:gd name="connsiteX37" fmla="*/ 650081 w 654843"/>
              <a:gd name="connsiteY37" fmla="*/ 385763 h 2448986"/>
              <a:gd name="connsiteX38" fmla="*/ 654843 w 654843"/>
              <a:gd name="connsiteY38" fmla="*/ 371475 h 2448986"/>
              <a:gd name="connsiteX39" fmla="*/ 650081 w 654843"/>
              <a:gd name="connsiteY39" fmla="*/ 195263 h 2448986"/>
              <a:gd name="connsiteX40" fmla="*/ 640556 w 654843"/>
              <a:gd name="connsiteY40" fmla="*/ 76200 h 2448986"/>
              <a:gd name="connsiteX41" fmla="*/ 635793 w 654843"/>
              <a:gd name="connsiteY41" fmla="*/ 42863 h 2448986"/>
              <a:gd name="connsiteX42" fmla="*/ 635793 w 654843"/>
              <a:gd name="connsiteY42" fmla="*/ 0 h 2448986"/>
              <a:gd name="connsiteX0" fmla="*/ 0 w 654843"/>
              <a:gd name="connsiteY0" fmla="*/ 2448986 h 2448986"/>
              <a:gd name="connsiteX1" fmla="*/ 30956 w 654843"/>
              <a:gd name="connsiteY1" fmla="*/ 2273373 h 2448986"/>
              <a:gd name="connsiteX2" fmla="*/ 35718 w 654843"/>
              <a:gd name="connsiteY2" fmla="*/ 2252663 h 2448986"/>
              <a:gd name="connsiteX3" fmla="*/ 59531 w 654843"/>
              <a:gd name="connsiteY3" fmla="*/ 2209800 h 2448986"/>
              <a:gd name="connsiteX4" fmla="*/ 73818 w 654843"/>
              <a:gd name="connsiteY4" fmla="*/ 2157413 h 2448986"/>
              <a:gd name="connsiteX5" fmla="*/ 88106 w 654843"/>
              <a:gd name="connsiteY5" fmla="*/ 2114550 h 2448986"/>
              <a:gd name="connsiteX6" fmla="*/ 97631 w 654843"/>
              <a:gd name="connsiteY6" fmla="*/ 1928813 h 2448986"/>
              <a:gd name="connsiteX7" fmla="*/ 102393 w 654843"/>
              <a:gd name="connsiteY7" fmla="*/ 1900238 h 2448986"/>
              <a:gd name="connsiteX8" fmla="*/ 107156 w 654843"/>
              <a:gd name="connsiteY8" fmla="*/ 1833563 h 2448986"/>
              <a:gd name="connsiteX9" fmla="*/ 114300 w 654843"/>
              <a:gd name="connsiteY9" fmla="*/ 1603139 h 2448986"/>
              <a:gd name="connsiteX10" fmla="*/ 126206 w 654843"/>
              <a:gd name="connsiteY10" fmla="*/ 1481138 h 2448986"/>
              <a:gd name="connsiteX11" fmla="*/ 135731 w 654843"/>
              <a:gd name="connsiteY11" fmla="*/ 1414463 h 2448986"/>
              <a:gd name="connsiteX12" fmla="*/ 150018 w 654843"/>
              <a:gd name="connsiteY12" fmla="*/ 1127108 h 2448986"/>
              <a:gd name="connsiteX13" fmla="*/ 169068 w 654843"/>
              <a:gd name="connsiteY13" fmla="*/ 1042988 h 2448986"/>
              <a:gd name="connsiteX14" fmla="*/ 178593 w 654843"/>
              <a:gd name="connsiteY14" fmla="*/ 1009650 h 2448986"/>
              <a:gd name="connsiteX15" fmla="*/ 188118 w 654843"/>
              <a:gd name="connsiteY15" fmla="*/ 995363 h 2448986"/>
              <a:gd name="connsiteX16" fmla="*/ 197643 w 654843"/>
              <a:gd name="connsiteY16" fmla="*/ 976313 h 2448986"/>
              <a:gd name="connsiteX17" fmla="*/ 221456 w 654843"/>
              <a:gd name="connsiteY17" fmla="*/ 928688 h 2448986"/>
              <a:gd name="connsiteX18" fmla="*/ 240506 w 654843"/>
              <a:gd name="connsiteY18" fmla="*/ 900113 h 2448986"/>
              <a:gd name="connsiteX19" fmla="*/ 250031 w 654843"/>
              <a:gd name="connsiteY19" fmla="*/ 881063 h 2448986"/>
              <a:gd name="connsiteX20" fmla="*/ 264318 w 654843"/>
              <a:gd name="connsiteY20" fmla="*/ 866775 h 2448986"/>
              <a:gd name="connsiteX21" fmla="*/ 273843 w 654843"/>
              <a:gd name="connsiteY21" fmla="*/ 847725 h 2448986"/>
              <a:gd name="connsiteX22" fmla="*/ 292893 w 654843"/>
              <a:gd name="connsiteY22" fmla="*/ 833438 h 2448986"/>
              <a:gd name="connsiteX23" fmla="*/ 307181 w 654843"/>
              <a:gd name="connsiteY23" fmla="*/ 814388 h 2448986"/>
              <a:gd name="connsiteX24" fmla="*/ 321468 w 654843"/>
              <a:gd name="connsiteY24" fmla="*/ 800100 h 2448986"/>
              <a:gd name="connsiteX25" fmla="*/ 354806 w 654843"/>
              <a:gd name="connsiteY25" fmla="*/ 757238 h 2448986"/>
              <a:gd name="connsiteX26" fmla="*/ 397668 w 654843"/>
              <a:gd name="connsiteY26" fmla="*/ 714375 h 2448986"/>
              <a:gd name="connsiteX27" fmla="*/ 431006 w 654843"/>
              <a:gd name="connsiteY27" fmla="*/ 671513 h 2448986"/>
              <a:gd name="connsiteX28" fmla="*/ 454818 w 654843"/>
              <a:gd name="connsiteY28" fmla="*/ 642938 h 2448986"/>
              <a:gd name="connsiteX29" fmla="*/ 488156 w 654843"/>
              <a:gd name="connsiteY29" fmla="*/ 595313 h 2448986"/>
              <a:gd name="connsiteX30" fmla="*/ 502443 w 654843"/>
              <a:gd name="connsiteY30" fmla="*/ 585788 h 2448986"/>
              <a:gd name="connsiteX31" fmla="*/ 516731 w 654843"/>
              <a:gd name="connsiteY31" fmla="*/ 566738 h 2448986"/>
              <a:gd name="connsiteX32" fmla="*/ 540543 w 654843"/>
              <a:gd name="connsiteY32" fmla="*/ 542925 h 2448986"/>
              <a:gd name="connsiteX33" fmla="*/ 564356 w 654843"/>
              <a:gd name="connsiteY33" fmla="*/ 514350 h 2448986"/>
              <a:gd name="connsiteX34" fmla="*/ 602456 w 654843"/>
              <a:gd name="connsiteY34" fmla="*/ 471488 h 2448986"/>
              <a:gd name="connsiteX35" fmla="*/ 616743 w 654843"/>
              <a:gd name="connsiteY35" fmla="*/ 447675 h 2448986"/>
              <a:gd name="connsiteX36" fmla="*/ 645318 w 654843"/>
              <a:gd name="connsiteY36" fmla="*/ 409575 h 2448986"/>
              <a:gd name="connsiteX37" fmla="*/ 650081 w 654843"/>
              <a:gd name="connsiteY37" fmla="*/ 385763 h 2448986"/>
              <a:gd name="connsiteX38" fmla="*/ 654843 w 654843"/>
              <a:gd name="connsiteY38" fmla="*/ 371475 h 2448986"/>
              <a:gd name="connsiteX39" fmla="*/ 650081 w 654843"/>
              <a:gd name="connsiteY39" fmla="*/ 195263 h 2448986"/>
              <a:gd name="connsiteX40" fmla="*/ 640556 w 654843"/>
              <a:gd name="connsiteY40" fmla="*/ 76200 h 2448986"/>
              <a:gd name="connsiteX41" fmla="*/ 635793 w 654843"/>
              <a:gd name="connsiteY41" fmla="*/ 42863 h 2448986"/>
              <a:gd name="connsiteX42" fmla="*/ 635793 w 654843"/>
              <a:gd name="connsiteY42" fmla="*/ 0 h 244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54843" h="2448986">
                <a:moveTo>
                  <a:pt x="0" y="2448986"/>
                </a:moveTo>
                <a:cubicBezTo>
                  <a:pt x="2977" y="2419218"/>
                  <a:pt x="25003" y="2306093"/>
                  <a:pt x="30956" y="2273373"/>
                </a:cubicBezTo>
                <a:cubicBezTo>
                  <a:pt x="36909" y="2240653"/>
                  <a:pt x="30956" y="2263259"/>
                  <a:pt x="35718" y="2252663"/>
                </a:cubicBezTo>
                <a:cubicBezTo>
                  <a:pt x="40481" y="2242068"/>
                  <a:pt x="22406" y="2265487"/>
                  <a:pt x="59531" y="2209800"/>
                </a:cubicBezTo>
                <a:cubicBezTo>
                  <a:pt x="70325" y="2145031"/>
                  <a:pt x="56611" y="2214768"/>
                  <a:pt x="73818" y="2157413"/>
                </a:cubicBezTo>
                <a:cubicBezTo>
                  <a:pt x="87667" y="2111251"/>
                  <a:pt x="68213" y="2154335"/>
                  <a:pt x="88106" y="2114550"/>
                </a:cubicBezTo>
                <a:cubicBezTo>
                  <a:pt x="90151" y="2063422"/>
                  <a:pt x="92062" y="1984507"/>
                  <a:pt x="97631" y="1928813"/>
                </a:cubicBezTo>
                <a:cubicBezTo>
                  <a:pt x="98592" y="1919205"/>
                  <a:pt x="100806" y="1909763"/>
                  <a:pt x="102393" y="1900238"/>
                </a:cubicBezTo>
                <a:cubicBezTo>
                  <a:pt x="103981" y="1878013"/>
                  <a:pt x="105172" y="1883079"/>
                  <a:pt x="107156" y="1833563"/>
                </a:cubicBezTo>
                <a:cubicBezTo>
                  <a:pt x="109140" y="1784047"/>
                  <a:pt x="103670" y="1693002"/>
                  <a:pt x="114300" y="1603139"/>
                </a:cubicBezTo>
                <a:cubicBezTo>
                  <a:pt x="117539" y="1573987"/>
                  <a:pt x="122634" y="1512584"/>
                  <a:pt x="126206" y="1481138"/>
                </a:cubicBezTo>
                <a:cubicBezTo>
                  <a:pt x="129778" y="1449692"/>
                  <a:pt x="131762" y="1473468"/>
                  <a:pt x="135731" y="1414463"/>
                </a:cubicBezTo>
                <a:cubicBezTo>
                  <a:pt x="139700" y="1355458"/>
                  <a:pt x="144493" y="1223801"/>
                  <a:pt x="150018" y="1127108"/>
                </a:cubicBezTo>
                <a:cubicBezTo>
                  <a:pt x="150517" y="1118369"/>
                  <a:pt x="164305" y="1062564"/>
                  <a:pt x="169068" y="1042988"/>
                </a:cubicBezTo>
                <a:cubicBezTo>
                  <a:pt x="173831" y="1023412"/>
                  <a:pt x="174301" y="1020381"/>
                  <a:pt x="178593" y="1009650"/>
                </a:cubicBezTo>
                <a:cubicBezTo>
                  <a:pt x="180719" y="1004336"/>
                  <a:pt x="185278" y="1000333"/>
                  <a:pt x="188118" y="995363"/>
                </a:cubicBezTo>
                <a:cubicBezTo>
                  <a:pt x="191640" y="989199"/>
                  <a:pt x="195150" y="982960"/>
                  <a:pt x="197643" y="976313"/>
                </a:cubicBezTo>
                <a:cubicBezTo>
                  <a:pt x="213798" y="933234"/>
                  <a:pt x="183707" y="985311"/>
                  <a:pt x="221456" y="928688"/>
                </a:cubicBezTo>
                <a:cubicBezTo>
                  <a:pt x="231671" y="898039"/>
                  <a:pt x="218210" y="931327"/>
                  <a:pt x="240506" y="900113"/>
                </a:cubicBezTo>
                <a:cubicBezTo>
                  <a:pt x="244633" y="894336"/>
                  <a:pt x="245905" y="886840"/>
                  <a:pt x="250031" y="881063"/>
                </a:cubicBezTo>
                <a:cubicBezTo>
                  <a:pt x="253946" y="875582"/>
                  <a:pt x="260403" y="872256"/>
                  <a:pt x="264318" y="866775"/>
                </a:cubicBezTo>
                <a:cubicBezTo>
                  <a:pt x="268444" y="860998"/>
                  <a:pt x="269223" y="853115"/>
                  <a:pt x="273843" y="847725"/>
                </a:cubicBezTo>
                <a:cubicBezTo>
                  <a:pt x="279009" y="841699"/>
                  <a:pt x="287280" y="839051"/>
                  <a:pt x="292893" y="833438"/>
                </a:cubicBezTo>
                <a:cubicBezTo>
                  <a:pt x="298506" y="827825"/>
                  <a:pt x="302015" y="820415"/>
                  <a:pt x="307181" y="814388"/>
                </a:cubicBezTo>
                <a:cubicBezTo>
                  <a:pt x="311564" y="809274"/>
                  <a:pt x="317156" y="805274"/>
                  <a:pt x="321468" y="800100"/>
                </a:cubicBezTo>
                <a:cubicBezTo>
                  <a:pt x="363450" y="749721"/>
                  <a:pt x="271919" y="846046"/>
                  <a:pt x="354806" y="757238"/>
                </a:cubicBezTo>
                <a:cubicBezTo>
                  <a:pt x="368593" y="742467"/>
                  <a:pt x="385263" y="730324"/>
                  <a:pt x="397668" y="714375"/>
                </a:cubicBezTo>
                <a:cubicBezTo>
                  <a:pt x="408781" y="700088"/>
                  <a:pt x="419699" y="685647"/>
                  <a:pt x="431006" y="671513"/>
                </a:cubicBezTo>
                <a:cubicBezTo>
                  <a:pt x="438751" y="661831"/>
                  <a:pt x="447940" y="653254"/>
                  <a:pt x="454818" y="642938"/>
                </a:cubicBezTo>
                <a:cubicBezTo>
                  <a:pt x="457932" y="638267"/>
                  <a:pt x="481102" y="602367"/>
                  <a:pt x="488156" y="595313"/>
                </a:cubicBezTo>
                <a:cubicBezTo>
                  <a:pt x="492203" y="591266"/>
                  <a:pt x="498396" y="589835"/>
                  <a:pt x="502443" y="585788"/>
                </a:cubicBezTo>
                <a:cubicBezTo>
                  <a:pt x="508056" y="580175"/>
                  <a:pt x="511458" y="572671"/>
                  <a:pt x="516731" y="566738"/>
                </a:cubicBezTo>
                <a:cubicBezTo>
                  <a:pt x="524189" y="558348"/>
                  <a:pt x="532992" y="551231"/>
                  <a:pt x="540543" y="542925"/>
                </a:cubicBezTo>
                <a:cubicBezTo>
                  <a:pt x="548883" y="533751"/>
                  <a:pt x="556119" y="523617"/>
                  <a:pt x="564356" y="514350"/>
                </a:cubicBezTo>
                <a:cubicBezTo>
                  <a:pt x="588240" y="487481"/>
                  <a:pt x="572804" y="512260"/>
                  <a:pt x="602456" y="471488"/>
                </a:cubicBezTo>
                <a:cubicBezTo>
                  <a:pt x="607900" y="464002"/>
                  <a:pt x="611474" y="455286"/>
                  <a:pt x="616743" y="447675"/>
                </a:cubicBezTo>
                <a:cubicBezTo>
                  <a:pt x="625779" y="434623"/>
                  <a:pt x="645318" y="409575"/>
                  <a:pt x="645318" y="409575"/>
                </a:cubicBezTo>
                <a:cubicBezTo>
                  <a:pt x="646906" y="401638"/>
                  <a:pt x="648118" y="393616"/>
                  <a:pt x="650081" y="385763"/>
                </a:cubicBezTo>
                <a:cubicBezTo>
                  <a:pt x="651299" y="380893"/>
                  <a:pt x="654843" y="376495"/>
                  <a:pt x="654843" y="371475"/>
                </a:cubicBezTo>
                <a:cubicBezTo>
                  <a:pt x="654843" y="312716"/>
                  <a:pt x="652921" y="253953"/>
                  <a:pt x="650081" y="195263"/>
                </a:cubicBezTo>
                <a:cubicBezTo>
                  <a:pt x="648157" y="155495"/>
                  <a:pt x="646187" y="115614"/>
                  <a:pt x="640556" y="76200"/>
                </a:cubicBezTo>
                <a:cubicBezTo>
                  <a:pt x="638968" y="65088"/>
                  <a:pt x="636493" y="54066"/>
                  <a:pt x="635793" y="42863"/>
                </a:cubicBezTo>
                <a:cubicBezTo>
                  <a:pt x="634902" y="28603"/>
                  <a:pt x="635793" y="14288"/>
                  <a:pt x="635793" y="0"/>
                </a:cubicBezTo>
              </a:path>
            </a:pathLst>
          </a:custGeom>
          <a:noFill/>
          <a:ln w="15875">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1C3C63F4-2221-6AFB-E062-2444430B7212}"/>
              </a:ext>
            </a:extLst>
          </p:cNvPr>
          <p:cNvCxnSpPr>
            <a:cxnSpLocks/>
            <a:stCxn id="268" idx="4"/>
          </p:cNvCxnSpPr>
          <p:nvPr/>
        </p:nvCxnSpPr>
        <p:spPr>
          <a:xfrm flipH="1">
            <a:off x="5929534" y="4569635"/>
            <a:ext cx="1" cy="591648"/>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8CEC2177-8D0B-7A76-010C-593A2C756FD4}"/>
              </a:ext>
            </a:extLst>
          </p:cNvPr>
          <p:cNvSpPr/>
          <p:nvPr/>
        </p:nvSpPr>
        <p:spPr>
          <a:xfrm>
            <a:off x="9254189" y="2667420"/>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8BB73956-5E81-EC6D-56D3-0ABA7034937A}"/>
              </a:ext>
            </a:extLst>
          </p:cNvPr>
          <p:cNvSpPr txBox="1"/>
          <p:nvPr/>
        </p:nvSpPr>
        <p:spPr>
          <a:xfrm>
            <a:off x="2358463" y="3986310"/>
            <a:ext cx="914400" cy="455899"/>
          </a:xfrm>
          <a:prstGeom prst="rect">
            <a:avLst/>
          </a:prstGeom>
          <a:solidFill>
            <a:schemeClr val="accent5">
              <a:lumMod val="75000"/>
              <a:lumOff val="25000"/>
            </a:schemeClr>
          </a:solidFill>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11J03</a:t>
            </a:r>
          </a:p>
        </p:txBody>
      </p:sp>
      <p:sp>
        <p:nvSpPr>
          <p:cNvPr id="61" name="TextBox 60">
            <a:extLst>
              <a:ext uri="{FF2B5EF4-FFF2-40B4-BE49-F238E27FC236}">
                <a16:creationId xmlns:a16="http://schemas.microsoft.com/office/drawing/2014/main" id="{5428F38B-4F24-3E4A-A38A-B5874F248A68}"/>
              </a:ext>
            </a:extLst>
          </p:cNvPr>
          <p:cNvSpPr txBox="1"/>
          <p:nvPr/>
        </p:nvSpPr>
        <p:spPr>
          <a:xfrm>
            <a:off x="9469016" y="6819101"/>
            <a:ext cx="914400" cy="455899"/>
          </a:xfrm>
          <a:prstGeom prst="rect">
            <a:avLst/>
          </a:prstGeom>
          <a:solidFill>
            <a:schemeClr val="accent5">
              <a:lumMod val="75000"/>
              <a:lumOff val="25000"/>
            </a:schemeClr>
          </a:solidFill>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10J01</a:t>
            </a:r>
          </a:p>
        </p:txBody>
      </p:sp>
      <p:sp>
        <p:nvSpPr>
          <p:cNvPr id="64" name="TextBox 63">
            <a:extLst>
              <a:ext uri="{FF2B5EF4-FFF2-40B4-BE49-F238E27FC236}">
                <a16:creationId xmlns:a16="http://schemas.microsoft.com/office/drawing/2014/main" id="{B52F2468-E6B9-9A43-4D56-6A83749E91A6}"/>
              </a:ext>
            </a:extLst>
          </p:cNvPr>
          <p:cNvSpPr txBox="1"/>
          <p:nvPr/>
        </p:nvSpPr>
        <p:spPr>
          <a:xfrm>
            <a:off x="11765224" y="5784455"/>
            <a:ext cx="914400" cy="455899"/>
          </a:xfrm>
          <a:prstGeom prst="rect">
            <a:avLst/>
          </a:prstGeom>
          <a:solidFill>
            <a:schemeClr val="accent5">
              <a:lumMod val="75000"/>
              <a:lumOff val="25000"/>
            </a:schemeClr>
          </a:solidFill>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35R03</a:t>
            </a:r>
          </a:p>
        </p:txBody>
      </p:sp>
      <p:sp>
        <p:nvSpPr>
          <p:cNvPr id="70" name="TextBox 69">
            <a:extLst>
              <a:ext uri="{FF2B5EF4-FFF2-40B4-BE49-F238E27FC236}">
                <a16:creationId xmlns:a16="http://schemas.microsoft.com/office/drawing/2014/main" id="{F1A1F3C8-E30A-4CAD-C6D9-98E7EF7CC7AB}"/>
              </a:ext>
            </a:extLst>
          </p:cNvPr>
          <p:cNvSpPr txBox="1"/>
          <p:nvPr/>
        </p:nvSpPr>
        <p:spPr>
          <a:xfrm>
            <a:off x="12010490" y="2152928"/>
            <a:ext cx="914400" cy="455899"/>
          </a:xfrm>
          <a:prstGeom prst="rect">
            <a:avLst/>
          </a:prstGeom>
          <a:solidFill>
            <a:schemeClr val="accent5">
              <a:lumMod val="75000"/>
              <a:lumOff val="25000"/>
            </a:schemeClr>
          </a:solidFill>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19J01</a:t>
            </a:r>
          </a:p>
        </p:txBody>
      </p:sp>
      <p:sp>
        <p:nvSpPr>
          <p:cNvPr id="82" name="TextBox 81">
            <a:extLst>
              <a:ext uri="{FF2B5EF4-FFF2-40B4-BE49-F238E27FC236}">
                <a16:creationId xmlns:a16="http://schemas.microsoft.com/office/drawing/2014/main" id="{35B4DA35-B772-4BA6-19EE-EE85018D9EFE}"/>
              </a:ext>
            </a:extLst>
          </p:cNvPr>
          <p:cNvSpPr txBox="1"/>
          <p:nvPr/>
        </p:nvSpPr>
        <p:spPr>
          <a:xfrm>
            <a:off x="5644658" y="2091023"/>
            <a:ext cx="914400" cy="455899"/>
          </a:xfrm>
          <a:prstGeom prst="rect">
            <a:avLst/>
          </a:prstGeom>
          <a:solidFill>
            <a:schemeClr val="accent5">
              <a:lumMod val="75000"/>
              <a:lumOff val="25000"/>
            </a:schemeClr>
          </a:solidFill>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34G01</a:t>
            </a:r>
          </a:p>
        </p:txBody>
      </p:sp>
      <p:cxnSp>
        <p:nvCxnSpPr>
          <p:cNvPr id="85" name="Straight Connector 84">
            <a:extLst>
              <a:ext uri="{FF2B5EF4-FFF2-40B4-BE49-F238E27FC236}">
                <a16:creationId xmlns:a16="http://schemas.microsoft.com/office/drawing/2014/main" id="{8FF718BE-2B94-CE47-11C5-5AE5F98F7F7C}"/>
              </a:ext>
            </a:extLst>
          </p:cNvPr>
          <p:cNvCxnSpPr>
            <a:cxnSpLocks/>
          </p:cNvCxnSpPr>
          <p:nvPr/>
        </p:nvCxnSpPr>
        <p:spPr>
          <a:xfrm>
            <a:off x="11013869" y="5033299"/>
            <a:ext cx="0" cy="34299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716BB58C-F33F-DBCD-A01F-6181841E83E9}"/>
              </a:ext>
            </a:extLst>
          </p:cNvPr>
          <p:cNvSpPr txBox="1"/>
          <p:nvPr/>
        </p:nvSpPr>
        <p:spPr>
          <a:xfrm>
            <a:off x="5823118" y="6044721"/>
            <a:ext cx="914400" cy="455899"/>
          </a:xfrm>
          <a:prstGeom prst="rect">
            <a:avLst/>
          </a:prstGeom>
          <a:solidFill>
            <a:schemeClr val="accent5">
              <a:lumMod val="75000"/>
              <a:lumOff val="25000"/>
            </a:schemeClr>
          </a:solidFill>
          <a:ln>
            <a:solidFill>
              <a:schemeClr val="bg1">
                <a:lumMod val="50000"/>
              </a:schemeClr>
            </a:solidFill>
          </a:ln>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08F01</a:t>
            </a:r>
          </a:p>
        </p:txBody>
      </p:sp>
    </p:spTree>
    <p:extLst>
      <p:ext uri="{BB962C8B-B14F-4D97-AF65-F5344CB8AC3E}">
        <p14:creationId xmlns:p14="http://schemas.microsoft.com/office/powerpoint/2010/main" val="3547179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ontent Placeholder 42">
            <a:extLst>
              <a:ext uri="{FF2B5EF4-FFF2-40B4-BE49-F238E27FC236}">
                <a16:creationId xmlns:a16="http://schemas.microsoft.com/office/drawing/2014/main" id="{A09BD2E1-615E-D54D-BEEF-07C9D68E6DFD}"/>
              </a:ext>
            </a:extLst>
          </p:cNvPr>
          <p:cNvSpPr>
            <a:spLocks noGrp="1"/>
          </p:cNvSpPr>
          <p:nvPr>
            <p:ph sz="half" idx="1"/>
          </p:nvPr>
        </p:nvSpPr>
        <p:spPr>
          <a:xfrm>
            <a:off x="498474" y="3607095"/>
            <a:ext cx="3396116" cy="3825328"/>
          </a:xfrm>
        </p:spPr>
        <p:txBody>
          <a:bodyPr>
            <a:noAutofit/>
          </a:bodyPr>
          <a:lstStyle/>
          <a:p>
            <a:r>
              <a:rPr lang="en-US" sz="2200" b="1" dirty="0">
                <a:solidFill>
                  <a:schemeClr val="tx1"/>
                </a:solidFill>
                <a:latin typeface="Segoe UI" panose="020B0502040204020203" pitchFamily="34" charset="0"/>
                <a:ea typeface="Segoe UI" panose="020B0502040204020203" pitchFamily="34" charset="0"/>
                <a:cs typeface="Segoe UI" panose="020B0502040204020203" pitchFamily="34" charset="0"/>
              </a:rPr>
              <a:t>Updated pumping and expanded suite of projects</a:t>
            </a:r>
          </a:p>
          <a:p>
            <a:pPr marL="342900" indent="-342900">
              <a:buFont typeface="Arial" panose="020B0604020202020204" pitchFamily="34" charset="0"/>
              <a:buChar char="•"/>
            </a:pPr>
            <a:r>
              <a:rPr lang="en-US" sz="2200" dirty="0"/>
              <a:t>Reflects recent pumping trends</a:t>
            </a:r>
            <a:endParaRPr lang="en-US" sz="2200" b="1" dirty="0">
              <a:solidFill>
                <a:schemeClr val="tx1"/>
              </a:solidFill>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sz="2200" dirty="0"/>
              <a:t>Includes projects that are currently funded and under construction in the LPVB and OPV</a:t>
            </a:r>
          </a:p>
          <a:p>
            <a:pPr marL="342900" indent="-342900">
              <a:buFont typeface="Arial" panose="020B0604020202020204" pitchFamily="34" charset="0"/>
              <a:buChar char="•"/>
            </a:pPr>
            <a:endParaRPr lang="en-US" sz="2400" dirty="0"/>
          </a:p>
        </p:txBody>
      </p:sp>
      <p:sp>
        <p:nvSpPr>
          <p:cNvPr id="44" name="Content Placeholder 43">
            <a:extLst>
              <a:ext uri="{FF2B5EF4-FFF2-40B4-BE49-F238E27FC236}">
                <a16:creationId xmlns:a16="http://schemas.microsoft.com/office/drawing/2014/main" id="{9B45E78C-1521-B145-B2F2-6D8A22C7712C}"/>
              </a:ext>
            </a:extLst>
          </p:cNvPr>
          <p:cNvSpPr>
            <a:spLocks noGrp="1"/>
          </p:cNvSpPr>
          <p:nvPr>
            <p:ph sz="half" idx="2"/>
          </p:nvPr>
        </p:nvSpPr>
        <p:spPr>
          <a:xfrm>
            <a:off x="7339696" y="3607095"/>
            <a:ext cx="3656373" cy="4318050"/>
          </a:xfrm>
        </p:spPr>
        <p:txBody>
          <a:bodyPr>
            <a:noAutofit/>
          </a:bodyPr>
          <a:lstStyle/>
          <a:p>
            <a:r>
              <a:rPr lang="en-US" sz="2200" b="1" dirty="0">
                <a:solidFill>
                  <a:schemeClr val="tx1"/>
                </a:solidFill>
                <a:latin typeface="Segoe UI" panose="020B0502040204020203" pitchFamily="34" charset="0"/>
                <a:ea typeface="Segoe UI" panose="020B0502040204020203" pitchFamily="34" charset="0"/>
                <a:cs typeface="Segoe UI" panose="020B0502040204020203" pitchFamily="34" charset="0"/>
              </a:rPr>
              <a:t>Integrates Management Actions and New Projects</a:t>
            </a:r>
          </a:p>
          <a:p>
            <a:pPr marL="342900" indent="-342900">
              <a:buFont typeface="Arial" panose="020B0604020202020204" pitchFamily="34" charset="0"/>
              <a:buChar char="•"/>
            </a:pPr>
            <a:r>
              <a:rPr lang="en-US" sz="2200" dirty="0"/>
              <a:t>Adds future projects that are consistent with the Judgment and likely to be implemented in the LPVB and OPV</a:t>
            </a:r>
          </a:p>
          <a:p>
            <a:pPr marL="342900" indent="-342900">
              <a:buFont typeface="Arial" panose="020B0604020202020204" pitchFamily="34" charset="0"/>
              <a:buChar char="•"/>
            </a:pPr>
            <a:r>
              <a:rPr lang="en-US" sz="2200" dirty="0"/>
              <a:t>Evaluates the impacts of demand reduction through voluntary temporary fallowing</a:t>
            </a:r>
          </a:p>
        </p:txBody>
      </p:sp>
      <p:sp>
        <p:nvSpPr>
          <p:cNvPr id="45" name="Content Placeholder 44">
            <a:extLst>
              <a:ext uri="{FF2B5EF4-FFF2-40B4-BE49-F238E27FC236}">
                <a16:creationId xmlns:a16="http://schemas.microsoft.com/office/drawing/2014/main" id="{0E873957-B42E-C745-B270-39D9A344A24A}"/>
              </a:ext>
            </a:extLst>
          </p:cNvPr>
          <p:cNvSpPr>
            <a:spLocks noGrp="1"/>
          </p:cNvSpPr>
          <p:nvPr>
            <p:ph sz="half" idx="11"/>
          </p:nvPr>
        </p:nvSpPr>
        <p:spPr>
          <a:xfrm>
            <a:off x="11139293" y="3607095"/>
            <a:ext cx="3396116" cy="3825328"/>
          </a:xfrm>
        </p:spPr>
        <p:txBody>
          <a:bodyPr>
            <a:noAutofit/>
          </a:bodyPr>
          <a:lstStyle/>
          <a:p>
            <a:r>
              <a:rPr lang="en-US" sz="2200" b="1" dirty="0">
                <a:solidFill>
                  <a:schemeClr val="tx1"/>
                </a:solidFill>
                <a:latin typeface="Segoe UI" panose="020B0502040204020203" pitchFamily="34" charset="0"/>
                <a:ea typeface="Segoe UI" panose="020B0502040204020203" pitchFamily="34" charset="0"/>
              </a:rPr>
              <a:t>Shifts the management framework</a:t>
            </a:r>
            <a:endParaRPr lang="en-US" sz="22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sz="2200" dirty="0"/>
              <a:t>Operation of UWCDs Extraction Barrier Brackish (EBB) water project</a:t>
            </a:r>
          </a:p>
          <a:p>
            <a:pPr marL="342900" indent="-342900">
              <a:buFont typeface="Arial" panose="020B0604020202020204" pitchFamily="34" charset="0"/>
              <a:buChar char="•"/>
            </a:pPr>
            <a:r>
              <a:rPr lang="en-US" sz="2200" b="1" dirty="0"/>
              <a:t>Only applicable for WLPMA</a:t>
            </a:r>
          </a:p>
        </p:txBody>
      </p:sp>
      <p:sp>
        <p:nvSpPr>
          <p:cNvPr id="5" name="Title 1">
            <a:extLst>
              <a:ext uri="{FF2B5EF4-FFF2-40B4-BE49-F238E27FC236}">
                <a16:creationId xmlns:a16="http://schemas.microsoft.com/office/drawing/2014/main" id="{52A673D6-B601-3BD5-EF76-69F8CD6F630F}"/>
              </a:ext>
            </a:extLst>
          </p:cNvPr>
          <p:cNvSpPr>
            <a:spLocks noGrp="1"/>
          </p:cNvSpPr>
          <p:nvPr>
            <p:ph type="title"/>
          </p:nvPr>
        </p:nvSpPr>
        <p:spPr>
          <a:xfrm>
            <a:off x="0" y="246580"/>
            <a:ext cx="12618720"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Updating the GSP Modeling Scenarios</a:t>
            </a:r>
            <a:br>
              <a:rPr lang="en-US" dirty="0">
                <a:effectLst>
                  <a:innerShdw blurRad="63500" dist="25400" dir="13500000">
                    <a:prstClr val="black">
                      <a:alpha val="50000"/>
                    </a:prstClr>
                  </a:innerShdw>
                </a:effectLst>
                <a:ea typeface="ＭＳ Ｐゴシック" pitchFamily="1" charset="-128"/>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8" name="Content Placeholder 43">
            <a:extLst>
              <a:ext uri="{FF2B5EF4-FFF2-40B4-BE49-F238E27FC236}">
                <a16:creationId xmlns:a16="http://schemas.microsoft.com/office/drawing/2014/main" id="{60EAA69D-786F-20F0-2571-EC36F800BFB4}"/>
              </a:ext>
            </a:extLst>
          </p:cNvPr>
          <p:cNvSpPr txBox="1">
            <a:spLocks/>
          </p:cNvSpPr>
          <p:nvPr/>
        </p:nvSpPr>
        <p:spPr>
          <a:xfrm>
            <a:off x="3894590" y="3607095"/>
            <a:ext cx="3396116" cy="3825328"/>
          </a:xfrm>
          <a:prstGeom prst="rect">
            <a:avLst/>
          </a:prstGeom>
        </p:spPr>
        <p:txBody>
          <a:bodyPr vert="horz" lIns="91440" tIns="45720" rIns="91440" bIns="45720" rtlCol="0">
            <a:noAutofit/>
          </a:bodyPr>
          <a:lstStyle>
            <a:lvl1pPr marL="0" indent="0" algn="l" defTabSz="1097280" rtl="0" eaLnBrk="1" latinLnBrk="0" hangingPunct="1">
              <a:lnSpc>
                <a:spcPct val="100000"/>
              </a:lnSpc>
              <a:spcBef>
                <a:spcPts val="1800"/>
              </a:spcBef>
              <a:buSzPct val="50000"/>
              <a:buFont typeface="Wingdings" pitchFamily="2" charset="2"/>
              <a:buNone/>
              <a:defRPr sz="2000" b="0" i="0" kern="1200" spc="-50" baseline="0">
                <a:solidFill>
                  <a:schemeClr val="accent1">
                    <a:lumMod val="50000"/>
                  </a:schemeClr>
                </a:solidFill>
                <a:latin typeface="+mj-lt"/>
                <a:ea typeface="Avenir Next LT Pro" panose="020B0504020202020204" pitchFamily="34" charset="0"/>
                <a:cs typeface="Segoe UI" panose="020B0502040204020203" pitchFamily="34" charset="0"/>
              </a:defRPr>
            </a:lvl1pPr>
            <a:lvl2pPr marL="54864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2pPr>
            <a:lvl3pPr marL="109728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3pPr>
            <a:lvl4pPr marL="164592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4pPr>
            <a:lvl5pPr marL="219456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200" b="1" dirty="0">
                <a:solidFill>
                  <a:schemeClr val="tx1"/>
                </a:solidFill>
                <a:latin typeface="Segoe UI" panose="020B0502040204020203" pitchFamily="34" charset="0"/>
                <a:ea typeface="Segoe UI" panose="020B0502040204020203" pitchFamily="34" charset="0"/>
              </a:rPr>
              <a:t>Sustainable pumping rate</a:t>
            </a:r>
          </a:p>
          <a:p>
            <a:pPr marL="342900" indent="-342900">
              <a:buFont typeface="Arial" panose="020B0604020202020204" pitchFamily="34" charset="0"/>
              <a:buChar char="•"/>
            </a:pPr>
            <a:r>
              <a:rPr lang="en-US" sz="2200" dirty="0"/>
              <a:t>Includes projects currently funded and under construction in the LPVB and OPV</a:t>
            </a:r>
          </a:p>
        </p:txBody>
      </p:sp>
      <p:sp>
        <p:nvSpPr>
          <p:cNvPr id="10" name="Text Placeholder 9">
            <a:extLst>
              <a:ext uri="{FF2B5EF4-FFF2-40B4-BE49-F238E27FC236}">
                <a16:creationId xmlns:a16="http://schemas.microsoft.com/office/drawing/2014/main" id="{5B4244CB-A342-C079-37C1-A6F92A0EB281}"/>
              </a:ext>
            </a:extLst>
          </p:cNvPr>
          <p:cNvSpPr>
            <a:spLocks noGrp="1"/>
          </p:cNvSpPr>
          <p:nvPr>
            <p:ph type="body" sz="quarter" idx="12"/>
          </p:nvPr>
        </p:nvSpPr>
        <p:spPr/>
        <p:txBody>
          <a:bodyPr/>
          <a:lstStyle/>
          <a:p>
            <a:r>
              <a:rPr lang="en-US" dirty="0"/>
              <a:t>Future Baseline</a:t>
            </a:r>
          </a:p>
        </p:txBody>
      </p:sp>
      <p:sp>
        <p:nvSpPr>
          <p:cNvPr id="11" name="Text Placeholder 9">
            <a:extLst>
              <a:ext uri="{FF2B5EF4-FFF2-40B4-BE49-F238E27FC236}">
                <a16:creationId xmlns:a16="http://schemas.microsoft.com/office/drawing/2014/main" id="{1FDD7FDF-4900-2DF8-142D-5038D24BC605}"/>
              </a:ext>
            </a:extLst>
          </p:cNvPr>
          <p:cNvSpPr txBox="1">
            <a:spLocks/>
          </p:cNvSpPr>
          <p:nvPr/>
        </p:nvSpPr>
        <p:spPr>
          <a:xfrm>
            <a:off x="4060613" y="2376637"/>
            <a:ext cx="2859469" cy="1054212"/>
          </a:xfrm>
          <a:prstGeom prst="rect">
            <a:avLst/>
          </a:prstGeom>
        </p:spPr>
        <p:txBody>
          <a:bodyPr vert="horz" lIns="91440" tIns="45720" rIns="91440" bIns="45720" rtlCol="0" anchor="t" anchorCtr="0">
            <a:noAutofit/>
          </a:bodyPr>
          <a:lstStyle>
            <a:lvl1pPr marL="0" indent="0" algn="ctr" defTabSz="1097280" rtl="0" eaLnBrk="1" latinLnBrk="0" hangingPunct="1">
              <a:lnSpc>
                <a:spcPct val="90000"/>
              </a:lnSpc>
              <a:spcBef>
                <a:spcPts val="0"/>
              </a:spcBef>
              <a:buSzPct val="50000"/>
              <a:buFont typeface="Wingdings" pitchFamily="2" charset="2"/>
              <a:buNone/>
              <a:defRPr sz="3200" b="1" i="0" kern="1200" spc="-50" baseline="0">
                <a:solidFill>
                  <a:schemeClr val="accent5"/>
                </a:solidFill>
                <a:latin typeface="+mj-lt"/>
                <a:ea typeface="Segoe UI Semibold" panose="020B0502040204020203" pitchFamily="34" charset="0"/>
                <a:cs typeface="Segoe UI Semibold" panose="020B0502040204020203" pitchFamily="34" charset="0"/>
              </a:defRPr>
            </a:lvl1pPr>
            <a:lvl2pPr marL="54864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2pPr>
            <a:lvl3pPr marL="109728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3pPr>
            <a:lvl4pPr marL="164592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4pPr>
            <a:lvl5pPr marL="219456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No New Projects</a:t>
            </a:r>
          </a:p>
        </p:txBody>
      </p:sp>
      <p:sp>
        <p:nvSpPr>
          <p:cNvPr id="12" name="Text Placeholder 9">
            <a:extLst>
              <a:ext uri="{FF2B5EF4-FFF2-40B4-BE49-F238E27FC236}">
                <a16:creationId xmlns:a16="http://schemas.microsoft.com/office/drawing/2014/main" id="{FF71A9C9-69D8-A95C-A99B-125D6D18C2C6}"/>
              </a:ext>
            </a:extLst>
          </p:cNvPr>
          <p:cNvSpPr txBox="1">
            <a:spLocks/>
          </p:cNvSpPr>
          <p:nvPr/>
        </p:nvSpPr>
        <p:spPr>
          <a:xfrm>
            <a:off x="7599953" y="2696901"/>
            <a:ext cx="2859469" cy="629776"/>
          </a:xfrm>
          <a:prstGeom prst="rect">
            <a:avLst/>
          </a:prstGeom>
        </p:spPr>
        <p:txBody>
          <a:bodyPr vert="horz" lIns="91440" tIns="45720" rIns="91440" bIns="45720" rtlCol="0" anchor="t" anchorCtr="0">
            <a:noAutofit/>
          </a:bodyPr>
          <a:lstStyle>
            <a:lvl1pPr marL="0" indent="0" algn="ctr" defTabSz="1097280" rtl="0" eaLnBrk="1" latinLnBrk="0" hangingPunct="1">
              <a:lnSpc>
                <a:spcPct val="90000"/>
              </a:lnSpc>
              <a:spcBef>
                <a:spcPts val="0"/>
              </a:spcBef>
              <a:buSzPct val="50000"/>
              <a:buFont typeface="Wingdings" pitchFamily="2" charset="2"/>
              <a:buNone/>
              <a:defRPr sz="3200" b="1" i="0" kern="1200" spc="-50" baseline="0">
                <a:solidFill>
                  <a:schemeClr val="accent5"/>
                </a:solidFill>
                <a:latin typeface="+mj-lt"/>
                <a:ea typeface="Segoe UI Semibold" panose="020B0502040204020203" pitchFamily="34" charset="0"/>
                <a:cs typeface="Segoe UI Semibold" panose="020B0502040204020203" pitchFamily="34" charset="0"/>
              </a:defRPr>
            </a:lvl1pPr>
            <a:lvl2pPr marL="54864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2pPr>
            <a:lvl3pPr marL="109728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3pPr>
            <a:lvl4pPr marL="164592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4pPr>
            <a:lvl5pPr marL="219456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Projects</a:t>
            </a:r>
          </a:p>
        </p:txBody>
      </p:sp>
      <p:sp>
        <p:nvSpPr>
          <p:cNvPr id="13" name="Text Placeholder 9">
            <a:extLst>
              <a:ext uri="{FF2B5EF4-FFF2-40B4-BE49-F238E27FC236}">
                <a16:creationId xmlns:a16="http://schemas.microsoft.com/office/drawing/2014/main" id="{09B6F9A3-0C0F-6716-5C82-9F7DBED23875}"/>
              </a:ext>
            </a:extLst>
          </p:cNvPr>
          <p:cNvSpPr txBox="1">
            <a:spLocks/>
          </p:cNvSpPr>
          <p:nvPr/>
        </p:nvSpPr>
        <p:spPr>
          <a:xfrm>
            <a:off x="11139293" y="2376637"/>
            <a:ext cx="2859469" cy="1054212"/>
          </a:xfrm>
          <a:prstGeom prst="rect">
            <a:avLst/>
          </a:prstGeom>
        </p:spPr>
        <p:txBody>
          <a:bodyPr vert="horz" lIns="91440" tIns="45720" rIns="91440" bIns="45720" rtlCol="0" anchor="t" anchorCtr="0">
            <a:noAutofit/>
          </a:bodyPr>
          <a:lstStyle>
            <a:lvl1pPr marL="0" indent="0" algn="ctr" defTabSz="1097280" rtl="0" eaLnBrk="1" latinLnBrk="0" hangingPunct="1">
              <a:lnSpc>
                <a:spcPct val="90000"/>
              </a:lnSpc>
              <a:spcBef>
                <a:spcPts val="0"/>
              </a:spcBef>
              <a:buSzPct val="50000"/>
              <a:buFont typeface="Wingdings" pitchFamily="2" charset="2"/>
              <a:buNone/>
              <a:defRPr sz="3200" b="1" i="0" kern="1200" spc="-50" baseline="0">
                <a:solidFill>
                  <a:schemeClr val="accent5"/>
                </a:solidFill>
                <a:latin typeface="+mj-lt"/>
                <a:ea typeface="Segoe UI Semibold" panose="020B0502040204020203" pitchFamily="34" charset="0"/>
                <a:cs typeface="Segoe UI Semibold" panose="020B0502040204020203" pitchFamily="34" charset="0"/>
              </a:defRPr>
            </a:lvl1pPr>
            <a:lvl2pPr marL="54864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2pPr>
            <a:lvl3pPr marL="109728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3pPr>
            <a:lvl4pPr marL="164592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4pPr>
            <a:lvl5pPr marL="219456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Projects</a:t>
            </a:r>
          </a:p>
          <a:p>
            <a:r>
              <a:rPr lang="en-US" dirty="0"/>
              <a:t>With EBB</a:t>
            </a:r>
          </a:p>
        </p:txBody>
      </p:sp>
    </p:spTree>
    <p:extLst>
      <p:ext uri="{BB962C8B-B14F-4D97-AF65-F5344CB8AC3E}">
        <p14:creationId xmlns:p14="http://schemas.microsoft.com/office/powerpoint/2010/main" val="2615954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70AB4-A0AD-05D3-C426-C6344E0E247A}"/>
            </a:ext>
          </a:extLst>
        </p:cNvPr>
        <p:cNvGrpSpPr/>
        <p:nvPr/>
      </p:nvGrpSpPr>
      <p:grpSpPr>
        <a:xfrm>
          <a:off x="0" y="0"/>
          <a:ext cx="0" cy="0"/>
          <a:chOff x="0" y="0"/>
          <a:chExt cx="0" cy="0"/>
        </a:xfrm>
      </p:grpSpPr>
      <p:graphicFrame>
        <p:nvGraphicFramePr>
          <p:cNvPr id="22" name="Chart 21">
            <a:extLst>
              <a:ext uri="{FF2B5EF4-FFF2-40B4-BE49-F238E27FC236}">
                <a16:creationId xmlns:a16="http://schemas.microsoft.com/office/drawing/2014/main" id="{3E75A6B4-E1D6-D427-EBEC-A1FF99F69E8E}"/>
              </a:ext>
            </a:extLst>
          </p:cNvPr>
          <p:cNvGraphicFramePr>
            <a:graphicFrameLocks noGrp="1"/>
          </p:cNvGraphicFramePr>
          <p:nvPr>
            <p:extLst>
              <p:ext uri="{D42A27DB-BD31-4B8C-83A1-F6EECF244321}">
                <p14:modId xmlns:p14="http://schemas.microsoft.com/office/powerpoint/2010/main" val="3895604324"/>
              </p:ext>
            </p:extLst>
          </p:nvPr>
        </p:nvGraphicFramePr>
        <p:xfrm>
          <a:off x="6070128" y="965200"/>
          <a:ext cx="84582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DAEC045-FB44-3A5A-B74A-7287367C6502}"/>
              </a:ext>
            </a:extLst>
          </p:cNvPr>
          <p:cNvSpPr>
            <a:spLocks noGrp="1"/>
          </p:cNvSpPr>
          <p:nvPr>
            <p:ph type="title"/>
          </p:nvPr>
        </p:nvSpPr>
        <p:spPr>
          <a:xfrm>
            <a:off x="-1" y="246580"/>
            <a:ext cx="14132689"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Updating the GSP Modeling Scenarios: Time Period and Hydrology</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7" name="Content Placeholder 42">
            <a:extLst>
              <a:ext uri="{FF2B5EF4-FFF2-40B4-BE49-F238E27FC236}">
                <a16:creationId xmlns:a16="http://schemas.microsoft.com/office/drawing/2014/main" id="{EB9523B2-747F-58A5-BBFB-8077C0D72C90}"/>
              </a:ext>
            </a:extLst>
          </p:cNvPr>
          <p:cNvSpPr>
            <a:spLocks noGrp="1"/>
          </p:cNvSpPr>
          <p:nvPr>
            <p:ph sz="half" idx="1"/>
          </p:nvPr>
        </p:nvSpPr>
        <p:spPr>
          <a:xfrm>
            <a:off x="102072" y="1436696"/>
            <a:ext cx="5521487" cy="6546323"/>
          </a:xfrm>
        </p:spPr>
        <p:txBody>
          <a:bodyPr>
            <a:noAutofit/>
          </a:bodyPr>
          <a:lstStyle/>
          <a:p>
            <a:pPr marL="0" indent="0">
              <a:buNone/>
            </a:pP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What was done for the GSP?</a:t>
            </a:r>
            <a:endParaRPr lang="en-US" sz="2400" dirty="0"/>
          </a:p>
          <a:p>
            <a:pPr marL="342900" indent="-342900">
              <a:buFont typeface="Arial" panose="020B0604020202020204" pitchFamily="34" charset="0"/>
              <a:buChar char="•"/>
            </a:pPr>
            <a:r>
              <a:rPr lang="en-US" sz="2200" dirty="0"/>
              <a:t>Calendar Year 2020 through Calendar Year 2069</a:t>
            </a:r>
          </a:p>
          <a:p>
            <a:pPr marL="342900" indent="-342900">
              <a:buFont typeface="Arial" panose="020B0604020202020204" pitchFamily="34" charset="0"/>
              <a:buChar char="•"/>
            </a:pPr>
            <a:r>
              <a:rPr lang="en-US" sz="2200" dirty="0"/>
              <a:t>1930 – 1979 Hydrology, adjusted by DWR’s 2070 climate change factors</a:t>
            </a:r>
          </a:p>
          <a:p>
            <a:pPr marL="0" indent="0">
              <a:buNone/>
            </a:pP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What is being simulated fo</a:t>
            </a:r>
            <a:r>
              <a:rPr lang="en-US" sz="2400" b="1" dirty="0">
                <a:solidFill>
                  <a:schemeClr val="tx1"/>
                </a:solidFill>
                <a:latin typeface="Segoe UI" panose="020B0502040204020203" pitchFamily="34" charset="0"/>
                <a:ea typeface="Segoe UI" panose="020B0502040204020203" pitchFamily="34" charset="0"/>
              </a:rPr>
              <a:t>r the 5-year evaluation?</a:t>
            </a:r>
            <a:endPar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sz="2200" dirty="0"/>
              <a:t>Water Year 2023 through Water Year 2069</a:t>
            </a:r>
          </a:p>
          <a:p>
            <a:pPr marL="342900" indent="-342900">
              <a:buFont typeface="Arial" panose="020B0604020202020204" pitchFamily="34" charset="0"/>
              <a:buChar char="•"/>
            </a:pPr>
            <a:r>
              <a:rPr lang="en-US" sz="2200" dirty="0"/>
              <a:t>1933 – 1979 Hydrology, adjusted by DWR’s 2070 climate change factors</a:t>
            </a:r>
          </a:p>
          <a:p>
            <a:pPr marL="891540" lvl="1" indent="-342900">
              <a:buFont typeface="Arial" panose="020B0604020202020204" pitchFamily="34" charset="0"/>
              <a:buChar char="•"/>
            </a:pPr>
            <a:r>
              <a:rPr lang="en-US" sz="2000" dirty="0"/>
              <a:t>1933 replaced with 1978 to reflect the wet 2023 water year conditions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11" name="TextBox 1">
            <a:extLst>
              <a:ext uri="{FF2B5EF4-FFF2-40B4-BE49-F238E27FC236}">
                <a16:creationId xmlns:a16="http://schemas.microsoft.com/office/drawing/2014/main" id="{B92B0968-39FE-264C-76E3-7785BDE532A3}"/>
              </a:ext>
            </a:extLst>
          </p:cNvPr>
          <p:cNvSpPr txBox="1"/>
          <p:nvPr/>
        </p:nvSpPr>
        <p:spPr>
          <a:xfrm>
            <a:off x="11467649" y="6155606"/>
            <a:ext cx="2665039" cy="75630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aseline="0" dirty="0">
                <a:solidFill>
                  <a:schemeClr val="bg2">
                    <a:lumMod val="10000"/>
                  </a:schemeClr>
                </a:solidFill>
                <a:latin typeface="+mj-lt"/>
              </a:rPr>
              <a:t>1933 replaced with 1978</a:t>
            </a:r>
            <a:endParaRPr lang="en-US" sz="2000" dirty="0">
              <a:solidFill>
                <a:schemeClr val="bg2">
                  <a:lumMod val="10000"/>
                </a:schemeClr>
              </a:solidFill>
              <a:latin typeface="+mj-lt"/>
            </a:endParaRPr>
          </a:p>
        </p:txBody>
      </p:sp>
      <p:cxnSp>
        <p:nvCxnSpPr>
          <p:cNvPr id="12" name="Straight Connector 11">
            <a:extLst>
              <a:ext uri="{FF2B5EF4-FFF2-40B4-BE49-F238E27FC236}">
                <a16:creationId xmlns:a16="http://schemas.microsoft.com/office/drawing/2014/main" id="{C46D53BD-73F5-FC09-D697-842B208E3D3F}"/>
              </a:ext>
            </a:extLst>
          </p:cNvPr>
          <p:cNvCxnSpPr>
            <a:cxnSpLocks/>
          </p:cNvCxnSpPr>
          <p:nvPr/>
        </p:nvCxnSpPr>
        <p:spPr>
          <a:xfrm>
            <a:off x="11215091" y="1157545"/>
            <a:ext cx="0" cy="5725855"/>
          </a:xfrm>
          <a:prstGeom prst="line">
            <a:avLst/>
          </a:prstGeom>
          <a:ln w="38100">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E74AFEB-E835-9F8C-7934-F814B7351C73}"/>
              </a:ext>
            </a:extLst>
          </p:cNvPr>
          <p:cNvCxnSpPr>
            <a:cxnSpLocks/>
          </p:cNvCxnSpPr>
          <p:nvPr/>
        </p:nvCxnSpPr>
        <p:spPr>
          <a:xfrm flipH="1" flipV="1">
            <a:off x="11325520" y="3916392"/>
            <a:ext cx="568282" cy="2248123"/>
          </a:xfrm>
          <a:prstGeom prst="straightConnector1">
            <a:avLst/>
          </a:prstGeom>
          <a:ln w="57150">
            <a:solidFill>
              <a:schemeClr val="bg2">
                <a:lumMod val="25000"/>
              </a:schemeClr>
            </a:solidFill>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FF3E68F4-89A3-9FB9-37F9-A671D93C0AB9}"/>
              </a:ext>
            </a:extLst>
          </p:cNvPr>
          <p:cNvCxnSpPr>
            <a:cxnSpLocks/>
          </p:cNvCxnSpPr>
          <p:nvPr/>
        </p:nvCxnSpPr>
        <p:spPr>
          <a:xfrm flipH="1">
            <a:off x="12235178" y="2349500"/>
            <a:ext cx="480158" cy="635240"/>
          </a:xfrm>
          <a:prstGeom prst="straightConnector1">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 name="TextBox 1">
            <a:extLst>
              <a:ext uri="{FF2B5EF4-FFF2-40B4-BE49-F238E27FC236}">
                <a16:creationId xmlns:a16="http://schemas.microsoft.com/office/drawing/2014/main" id="{59A73620-E044-CCB3-8106-602803912975}"/>
              </a:ext>
            </a:extLst>
          </p:cNvPr>
          <p:cNvSpPr txBox="1"/>
          <p:nvPr/>
        </p:nvSpPr>
        <p:spPr>
          <a:xfrm>
            <a:off x="11723729" y="1379205"/>
            <a:ext cx="2665039" cy="75630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aseline="0" dirty="0">
                <a:latin typeface="+mj-lt"/>
              </a:rPr>
              <a:t>Hydrology used</a:t>
            </a:r>
          </a:p>
          <a:p>
            <a:pPr algn="ctr"/>
            <a:r>
              <a:rPr lang="en-US" sz="2000" baseline="0" dirty="0">
                <a:latin typeface="+mj-lt"/>
              </a:rPr>
              <a:t> for </a:t>
            </a:r>
            <a:r>
              <a:rPr lang="en-US" sz="2000" dirty="0">
                <a:latin typeface="+mj-lt"/>
              </a:rPr>
              <a:t>current </a:t>
            </a:r>
          </a:p>
          <a:p>
            <a:pPr algn="ctr"/>
            <a:r>
              <a:rPr lang="en-US" sz="2000" dirty="0">
                <a:latin typeface="+mj-lt"/>
              </a:rPr>
              <a:t>modeling</a:t>
            </a:r>
          </a:p>
        </p:txBody>
      </p:sp>
      <p:sp>
        <p:nvSpPr>
          <p:cNvPr id="3" name="TextBox 2">
            <a:extLst>
              <a:ext uri="{FF2B5EF4-FFF2-40B4-BE49-F238E27FC236}">
                <a16:creationId xmlns:a16="http://schemas.microsoft.com/office/drawing/2014/main" id="{9B04BEE7-F669-79B2-E893-722F45AF96B0}"/>
              </a:ext>
            </a:extLst>
          </p:cNvPr>
          <p:cNvSpPr txBox="1"/>
          <p:nvPr/>
        </p:nvSpPr>
        <p:spPr>
          <a:xfrm>
            <a:off x="9393517" y="7701313"/>
            <a:ext cx="731520" cy="45719"/>
          </a:xfrm>
          <a:prstGeom prst="rect">
            <a:avLst/>
          </a:prstGeom>
          <a:solidFill>
            <a:schemeClr val="tx1"/>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C41B4FB-EB3F-C649-8D8C-63B74207401C}"/>
              </a:ext>
            </a:extLst>
          </p:cNvPr>
          <p:cNvSpPr txBox="1"/>
          <p:nvPr/>
        </p:nvSpPr>
        <p:spPr>
          <a:xfrm>
            <a:off x="6751557" y="7380225"/>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Historical Precipitation</a:t>
            </a:r>
          </a:p>
        </p:txBody>
      </p:sp>
      <p:sp>
        <p:nvSpPr>
          <p:cNvPr id="5" name="TextBox 4">
            <a:extLst>
              <a:ext uri="{FF2B5EF4-FFF2-40B4-BE49-F238E27FC236}">
                <a16:creationId xmlns:a16="http://schemas.microsoft.com/office/drawing/2014/main" id="{E1D843A1-EF66-C055-0AC8-421ADB074EB6}"/>
              </a:ext>
            </a:extLst>
          </p:cNvPr>
          <p:cNvSpPr txBox="1"/>
          <p:nvPr/>
        </p:nvSpPr>
        <p:spPr>
          <a:xfrm>
            <a:off x="10125037" y="7380225"/>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5-Year Evaluation</a:t>
            </a:r>
          </a:p>
        </p:txBody>
      </p:sp>
      <p:sp>
        <p:nvSpPr>
          <p:cNvPr id="6" name="TextBox 5">
            <a:extLst>
              <a:ext uri="{FF2B5EF4-FFF2-40B4-BE49-F238E27FC236}">
                <a16:creationId xmlns:a16="http://schemas.microsoft.com/office/drawing/2014/main" id="{69AF6DA1-A9CC-78B8-5FF1-C0A298EC320D}"/>
              </a:ext>
            </a:extLst>
          </p:cNvPr>
          <p:cNvSpPr txBox="1"/>
          <p:nvPr/>
        </p:nvSpPr>
        <p:spPr>
          <a:xfrm>
            <a:off x="6009985" y="7701313"/>
            <a:ext cx="731520" cy="45719"/>
          </a:xfrm>
          <a:prstGeom prst="rect">
            <a:avLst/>
          </a:prstGeom>
          <a:solidFill>
            <a:schemeClr val="bg2">
              <a:lumMod val="10000"/>
            </a:schemeClr>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A974A1A-5E7E-A82D-AACE-2156957586B9}"/>
              </a:ext>
            </a:extLst>
          </p:cNvPr>
          <p:cNvSpPr txBox="1"/>
          <p:nvPr/>
        </p:nvSpPr>
        <p:spPr>
          <a:xfrm>
            <a:off x="12235178" y="7701313"/>
            <a:ext cx="731520" cy="45719"/>
          </a:xfrm>
          <a:prstGeom prst="rect">
            <a:avLst/>
          </a:prstGeom>
          <a:solidFill>
            <a:schemeClr val="bg1">
              <a:lumMod val="65000"/>
            </a:schemeClr>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73293CE-50B2-B4A4-33C7-0CE723D75CB6}"/>
              </a:ext>
            </a:extLst>
          </p:cNvPr>
          <p:cNvSpPr txBox="1"/>
          <p:nvPr/>
        </p:nvSpPr>
        <p:spPr>
          <a:xfrm>
            <a:off x="13043847" y="7380225"/>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GSP (2019)</a:t>
            </a:r>
          </a:p>
        </p:txBody>
      </p:sp>
    </p:spTree>
    <p:extLst>
      <p:ext uri="{BB962C8B-B14F-4D97-AF65-F5344CB8AC3E}">
        <p14:creationId xmlns:p14="http://schemas.microsoft.com/office/powerpoint/2010/main" val="1264333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404B1-9166-9A46-F191-BDC7E36555A0}"/>
            </a:ext>
          </a:extLst>
        </p:cNvPr>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85DFC81E-820C-2909-961F-19F4771FF263}"/>
              </a:ext>
            </a:extLst>
          </p:cNvPr>
          <p:cNvGraphicFramePr>
            <a:graphicFrameLocks noGrp="1"/>
          </p:cNvGraphicFramePr>
          <p:nvPr>
            <p:extLst>
              <p:ext uri="{D42A27DB-BD31-4B8C-83A1-F6EECF244321}">
                <p14:modId xmlns:p14="http://schemas.microsoft.com/office/powerpoint/2010/main" val="1192602536"/>
              </p:ext>
            </p:extLst>
          </p:nvPr>
        </p:nvGraphicFramePr>
        <p:xfrm>
          <a:off x="6154510" y="1008289"/>
          <a:ext cx="86868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C7CED0E4-7837-B3B4-C460-4E5FC9E71B6D}"/>
              </a:ext>
            </a:extLst>
          </p:cNvPr>
          <p:cNvSpPr>
            <a:spLocks noGrp="1"/>
          </p:cNvSpPr>
          <p:nvPr>
            <p:ph type="title"/>
          </p:nvPr>
        </p:nvSpPr>
        <p:spPr>
          <a:xfrm>
            <a:off x="0" y="258155"/>
            <a:ext cx="12618720"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Baseline Model Scenario: Pumpin</a:t>
            </a:r>
            <a:r>
              <a:rPr lang="en-US" dirty="0">
                <a:effectLst>
                  <a:innerShdw blurRad="63500" dist="25400" dir="13500000">
                    <a:prstClr val="black">
                      <a:alpha val="50000"/>
                    </a:prstClr>
                  </a:innerShdw>
                </a:effectLst>
                <a:ea typeface="ＭＳ Ｐゴシック" pitchFamily="1" charset="-128"/>
              </a:rPr>
              <a:t>g</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7" name="Content Placeholder 42">
            <a:extLst>
              <a:ext uri="{FF2B5EF4-FFF2-40B4-BE49-F238E27FC236}">
                <a16:creationId xmlns:a16="http://schemas.microsoft.com/office/drawing/2014/main" id="{4A144EBA-2222-2E2D-E3E5-85FF148D6E19}"/>
              </a:ext>
            </a:extLst>
          </p:cNvPr>
          <p:cNvSpPr>
            <a:spLocks noGrp="1"/>
          </p:cNvSpPr>
          <p:nvPr>
            <p:ph sz="half" idx="1"/>
          </p:nvPr>
        </p:nvSpPr>
        <p:spPr>
          <a:xfrm>
            <a:off x="214975" y="1425122"/>
            <a:ext cx="5486400" cy="6546323"/>
          </a:xfrm>
        </p:spPr>
        <p:txBody>
          <a:bodyPr>
            <a:noAutofit/>
          </a:bodyPr>
          <a:lstStyle/>
          <a:p>
            <a:pPr marL="0" indent="0">
              <a:buNone/>
            </a:pP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What was done for the GSP?</a:t>
            </a:r>
            <a:endParaRPr lang="en-US" sz="2400" dirty="0"/>
          </a:p>
          <a:p>
            <a:pPr marL="342900" indent="-342900">
              <a:buFont typeface="Arial" panose="020B0604020202020204" pitchFamily="34" charset="0"/>
              <a:buChar char="•"/>
            </a:pPr>
            <a:r>
              <a:rPr lang="en-US" sz="2200" dirty="0"/>
              <a:t>Pumping held constant at average 2015-2017 rates</a:t>
            </a:r>
          </a:p>
          <a:p>
            <a:pPr marL="0" indent="0">
              <a:buNone/>
            </a:pP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What is being simulated fo</a:t>
            </a:r>
            <a:r>
              <a:rPr lang="en-US" sz="2400" b="1" dirty="0">
                <a:solidFill>
                  <a:schemeClr val="tx1"/>
                </a:solidFill>
                <a:latin typeface="Segoe UI" panose="020B0502040204020203" pitchFamily="34" charset="0"/>
                <a:ea typeface="Segoe UI" panose="020B0502040204020203" pitchFamily="34" charset="0"/>
              </a:rPr>
              <a:t>r the 5-year evaluation?</a:t>
            </a:r>
            <a:endPar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sz="2200" dirty="0"/>
              <a:t>Pumping held constant at average 2016-2022 rates (37,300 AFY)</a:t>
            </a:r>
          </a:p>
          <a:p>
            <a:pPr marL="342900" indent="-342900">
              <a:buFont typeface="Arial" panose="020B0604020202020204" pitchFamily="34" charset="0"/>
              <a:buChar char="•"/>
            </a:pPr>
            <a:r>
              <a:rPr lang="en-US" sz="2200" dirty="0"/>
              <a:t>Approximately equal to the 2015-2017 rates (37,500 AFY)</a:t>
            </a:r>
          </a:p>
          <a:p>
            <a:pPr marL="342900" indent="-342900">
              <a:buFont typeface="Arial" panose="020B0604020202020204" pitchFamily="34" charset="0"/>
              <a:buChar char="•"/>
            </a:pPr>
            <a:r>
              <a:rPr lang="en-US" sz="2200" dirty="0"/>
              <a:t>Consistent with updated baseline rates for the OPV</a:t>
            </a:r>
          </a:p>
          <a:p>
            <a:pPr marL="0" indent="0">
              <a:buNone/>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3" name="TextBox 2">
            <a:extLst>
              <a:ext uri="{FF2B5EF4-FFF2-40B4-BE49-F238E27FC236}">
                <a16:creationId xmlns:a16="http://schemas.microsoft.com/office/drawing/2014/main" id="{0CD95C28-01F1-6B43-CB6C-4CC9A89A2B9C}"/>
              </a:ext>
            </a:extLst>
          </p:cNvPr>
          <p:cNvSpPr txBox="1"/>
          <p:nvPr/>
        </p:nvSpPr>
        <p:spPr>
          <a:xfrm rot="16200000">
            <a:off x="13540638" y="6013756"/>
            <a:ext cx="914400" cy="914400"/>
          </a:xfrm>
          <a:prstGeom prst="rect">
            <a:avLst/>
          </a:prstGeom>
        </p:spPr>
        <p:txBody>
          <a:bodyPr vert="horz" wrap="none" lIns="91440" tIns="45720" rIns="91440" bIns="45720" rtlCol="0" anchor="ctr">
            <a:normAutofit/>
          </a:bodyPr>
          <a:lstStyle/>
          <a:p>
            <a:pPr algn="l"/>
            <a:r>
              <a:rPr lang="en-US" sz="1800" b="1" dirty="0">
                <a:solidFill>
                  <a:schemeClr val="bg2">
                    <a:lumMod val="10000"/>
                  </a:schemeClr>
                </a:solidFill>
              </a:rPr>
              <a:t>Transitional Water Year Reporting</a:t>
            </a:r>
            <a:endParaRPr lang="en-US" sz="2800" b="1" dirty="0">
              <a:solidFill>
                <a:schemeClr val="bg2">
                  <a:lumMod val="10000"/>
                </a:schemeClr>
              </a:solidFill>
            </a:endParaRPr>
          </a:p>
        </p:txBody>
      </p:sp>
      <p:sp>
        <p:nvSpPr>
          <p:cNvPr id="4" name="TextBox 3">
            <a:extLst>
              <a:ext uri="{FF2B5EF4-FFF2-40B4-BE49-F238E27FC236}">
                <a16:creationId xmlns:a16="http://schemas.microsoft.com/office/drawing/2014/main" id="{FCAC4EF1-EB1D-AB32-80DC-09658844C83A}"/>
              </a:ext>
            </a:extLst>
          </p:cNvPr>
          <p:cNvSpPr txBox="1"/>
          <p:nvPr/>
        </p:nvSpPr>
        <p:spPr>
          <a:xfrm>
            <a:off x="119921" y="7547212"/>
            <a:ext cx="6469039" cy="682388"/>
          </a:xfrm>
          <a:prstGeom prst="rect">
            <a:avLst/>
          </a:prstGeom>
        </p:spPr>
        <p:txBody>
          <a:bodyPr vert="horz" wrap="square" lIns="91440" tIns="45720" rIns="91440" bIns="45720" rtlCol="0" anchor="ctr">
            <a:normAutofit/>
          </a:bodyPr>
          <a:lstStyle/>
          <a:p>
            <a:pPr algn="l"/>
            <a:r>
              <a:rPr lang="en-US" sz="2200" dirty="0">
                <a:solidFill>
                  <a:schemeClr val="accent1">
                    <a:lumMod val="50000"/>
                  </a:schemeClr>
                </a:solidFill>
              </a:rPr>
              <a:t>AFY = Acre-Feet per Year</a:t>
            </a:r>
          </a:p>
        </p:txBody>
      </p:sp>
    </p:spTree>
    <p:extLst>
      <p:ext uri="{BB962C8B-B14F-4D97-AF65-F5344CB8AC3E}">
        <p14:creationId xmlns:p14="http://schemas.microsoft.com/office/powerpoint/2010/main" val="2834770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67D1B-837D-68FE-3AE4-053D7B1B6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8C1B4-3290-5E3C-29ED-254A2EA6F9EF}"/>
              </a:ext>
            </a:extLst>
          </p:cNvPr>
          <p:cNvSpPr>
            <a:spLocks noGrp="1"/>
          </p:cNvSpPr>
          <p:nvPr>
            <p:ph type="title"/>
          </p:nvPr>
        </p:nvSpPr>
        <p:spPr>
          <a:xfrm>
            <a:off x="0" y="246580"/>
            <a:ext cx="12618720"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Baseline Model Scenario</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graphicFrame>
        <p:nvGraphicFramePr>
          <p:cNvPr id="17" name="Table 16">
            <a:extLst>
              <a:ext uri="{FF2B5EF4-FFF2-40B4-BE49-F238E27FC236}">
                <a16:creationId xmlns:a16="http://schemas.microsoft.com/office/drawing/2014/main" id="{C0B230A9-0329-5CFC-D9D1-09B5F4E26F2B}"/>
              </a:ext>
            </a:extLst>
          </p:cNvPr>
          <p:cNvGraphicFramePr>
            <a:graphicFrameLocks noGrp="1"/>
          </p:cNvGraphicFramePr>
          <p:nvPr>
            <p:extLst>
              <p:ext uri="{D42A27DB-BD31-4B8C-83A1-F6EECF244321}">
                <p14:modId xmlns:p14="http://schemas.microsoft.com/office/powerpoint/2010/main" val="795373453"/>
              </p:ext>
            </p:extLst>
          </p:nvPr>
        </p:nvGraphicFramePr>
        <p:xfrm>
          <a:off x="5218387" y="521391"/>
          <a:ext cx="9378560" cy="6611715"/>
        </p:xfrm>
        <a:graphic>
          <a:graphicData uri="http://schemas.openxmlformats.org/drawingml/2006/table">
            <a:tbl>
              <a:tblPr firstRow="1" bandRow="1">
                <a:tableStyleId>{5C22544A-7EE6-4342-B048-85BDC9FD1C3A}</a:tableStyleId>
              </a:tblPr>
              <a:tblGrid>
                <a:gridCol w="3002812">
                  <a:extLst>
                    <a:ext uri="{9D8B030D-6E8A-4147-A177-3AD203B41FA5}">
                      <a16:colId xmlns:a16="http://schemas.microsoft.com/office/drawing/2014/main" val="2734808747"/>
                    </a:ext>
                  </a:extLst>
                </a:gridCol>
                <a:gridCol w="1390389">
                  <a:extLst>
                    <a:ext uri="{9D8B030D-6E8A-4147-A177-3AD203B41FA5}">
                      <a16:colId xmlns:a16="http://schemas.microsoft.com/office/drawing/2014/main" val="461394892"/>
                    </a:ext>
                  </a:extLst>
                </a:gridCol>
                <a:gridCol w="1089764">
                  <a:extLst>
                    <a:ext uri="{9D8B030D-6E8A-4147-A177-3AD203B41FA5}">
                      <a16:colId xmlns:a16="http://schemas.microsoft.com/office/drawing/2014/main" val="2550776053"/>
                    </a:ext>
                  </a:extLst>
                </a:gridCol>
                <a:gridCol w="1857209">
                  <a:extLst>
                    <a:ext uri="{9D8B030D-6E8A-4147-A177-3AD203B41FA5}">
                      <a16:colId xmlns:a16="http://schemas.microsoft.com/office/drawing/2014/main" val="755883220"/>
                    </a:ext>
                  </a:extLst>
                </a:gridCol>
                <a:gridCol w="2038386">
                  <a:extLst>
                    <a:ext uri="{9D8B030D-6E8A-4147-A177-3AD203B41FA5}">
                      <a16:colId xmlns:a16="http://schemas.microsoft.com/office/drawing/2014/main" val="3270192780"/>
                    </a:ext>
                  </a:extLst>
                </a:gridCol>
              </a:tblGrid>
              <a:tr h="655119">
                <a:tc gridSpan="4">
                  <a:txBody>
                    <a:bodyPr/>
                    <a:lstStyle/>
                    <a:p>
                      <a:pPr algn="l"/>
                      <a:r>
                        <a:rPr lang="en-US" sz="3200" b="1" i="0" dirty="0">
                          <a:solidFill>
                            <a:schemeClr val="accent3"/>
                          </a:solidFill>
                          <a:latin typeface="+mn-lt"/>
                          <a:ea typeface="Lato Light" charset="0"/>
                          <a:cs typeface="Lato Light" charset="0"/>
                        </a:rPr>
                        <a:t>New Baseline Projects</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i="0" dirty="0">
                        <a:solidFill>
                          <a:schemeClr val="bg2"/>
                        </a:solidFill>
                        <a:latin typeface="+mj-lt"/>
                        <a:ea typeface="Segoe UI" panose="020B0502040204020203" pitchFamily="34" charset="0"/>
                        <a:cs typeface="Segoe UI" panose="020B0502040204020203" pitchFamily="34" charset="0"/>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endParaRPr lang="en-US"/>
                    </a:p>
                  </a:txBody>
                  <a:tcPr/>
                </a:tc>
                <a:tc hMerge="1">
                  <a:txBody>
                    <a:bodyPr/>
                    <a:lstStyle/>
                    <a:p>
                      <a:pPr algn="ctr"/>
                      <a:endParaRPr lang="en-US" sz="2400" b="0" i="0" dirty="0">
                        <a:solidFill>
                          <a:schemeClr val="bg2"/>
                        </a:solidFill>
                        <a:latin typeface="+mj-lt"/>
                        <a:ea typeface="Segoe UI" panose="020B0502040204020203" pitchFamily="34" charset="0"/>
                        <a:cs typeface="Segoe UI" panose="020B0502040204020203" pitchFamily="34" charset="0"/>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l"/>
                      <a:endParaRPr lang="en-US" sz="4000" b="1" i="0" dirty="0">
                        <a:solidFill>
                          <a:schemeClr val="accent3"/>
                        </a:solidFill>
                        <a:latin typeface="+mn-lt"/>
                        <a:ea typeface="Lato Light" charset="0"/>
                        <a:cs typeface="Lato Light" charset="0"/>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5895631"/>
                  </a:ext>
                </a:extLst>
              </a:tr>
              <a:tr h="1432302">
                <a:tc>
                  <a:txBody>
                    <a:bodyPr/>
                    <a:lstStyle/>
                    <a:p>
                      <a:pPr algn="ctr"/>
                      <a:r>
                        <a:rPr lang="en-US" sz="2000" b="0" i="0" dirty="0">
                          <a:solidFill>
                            <a:schemeClr val="bg2"/>
                          </a:solidFill>
                          <a:latin typeface="+mn-lt"/>
                          <a:ea typeface="Lato Light" charset="0"/>
                          <a:cs typeface="Lato Light" charset="0"/>
                        </a:rPr>
                        <a:t>Project Name</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2000" b="0" i="0" dirty="0">
                          <a:solidFill>
                            <a:schemeClr val="bg2"/>
                          </a:solidFill>
                          <a:latin typeface="+mj-lt"/>
                          <a:ea typeface="Segoe UI" panose="020B0502040204020203" pitchFamily="34" charset="0"/>
                          <a:cs typeface="Segoe UI" panose="020B0502040204020203" pitchFamily="34" charset="0"/>
                        </a:rPr>
                        <a:t>Project Proponent</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2000" b="0" i="0" dirty="0">
                          <a:solidFill>
                            <a:schemeClr val="bg2"/>
                          </a:solidFill>
                          <a:latin typeface="+mj-lt"/>
                          <a:ea typeface="Segoe UI" panose="020B0502040204020203" pitchFamily="34" charset="0"/>
                          <a:cs typeface="Segoe UI" panose="020B0502040204020203" pitchFamily="34" charset="0"/>
                        </a:rPr>
                        <a:t>Basin</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2000" b="0" i="0" dirty="0">
                          <a:solidFill>
                            <a:schemeClr val="bg2"/>
                          </a:solidFill>
                          <a:latin typeface="+mj-lt"/>
                          <a:ea typeface="Segoe UI" panose="020B0502040204020203" pitchFamily="34" charset="0"/>
                          <a:cs typeface="Segoe UI" panose="020B0502040204020203" pitchFamily="34" charset="0"/>
                        </a:rPr>
                        <a:t>Anticipated Water Supply </a:t>
                      </a:r>
                    </a:p>
                    <a:p>
                      <a:pPr algn="ctr"/>
                      <a:r>
                        <a:rPr lang="en-US" sz="2000" b="0" i="0" dirty="0">
                          <a:solidFill>
                            <a:schemeClr val="bg2"/>
                          </a:solidFill>
                          <a:latin typeface="+mj-lt"/>
                          <a:ea typeface="Segoe UI" panose="020B0502040204020203" pitchFamily="34" charset="0"/>
                          <a:cs typeface="Segoe UI" panose="020B0502040204020203" pitchFamily="34" charset="0"/>
                        </a:rPr>
                        <a:t>(AFY)</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2000" b="0" i="0" dirty="0">
                          <a:solidFill>
                            <a:schemeClr val="bg2"/>
                          </a:solidFill>
                          <a:latin typeface="+mj-lt"/>
                          <a:ea typeface="Segoe UI" panose="020B0502040204020203" pitchFamily="34" charset="0"/>
                          <a:cs typeface="Segoe UI" panose="020B0502040204020203" pitchFamily="34" charset="0"/>
                        </a:rPr>
                        <a:t>Projected Offset Pumping Reduction (AFY)</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534583664"/>
                  </a:ext>
                </a:extLst>
              </a:tr>
              <a:tr h="878903">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SVWQCP Discharges to Arroyo Las Posas</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LPVB</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3,600</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0</a:t>
                      </a:r>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3110886"/>
                  </a:ext>
                </a:extLst>
              </a:tr>
              <a:tr h="655119">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Ferro-Rose Recharge Basin</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UWCD</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OPV*</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2,500</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Variable</a:t>
                      </a:r>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46366"/>
                  </a:ext>
                </a:extLst>
              </a:tr>
              <a:tr h="655119">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Supplemental SWP purchase</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UWCD</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OPV*</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6,000</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Variable</a:t>
                      </a:r>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6149118"/>
                  </a:ext>
                </a:extLst>
              </a:tr>
              <a:tr h="1153559">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Camarillo Recycled Water Deliveries to PVCWD</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City of Camarillo</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OPV*</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1,300</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1,300</a:t>
                      </a:r>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5585692"/>
                  </a:ext>
                </a:extLst>
              </a:tr>
              <a:tr h="1153559">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Laguna road recycled water interconnect</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UWCD</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OPV*</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0 – 1,500</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0</a:t>
                      </a:r>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5433340"/>
                  </a:ext>
                </a:extLst>
              </a:tr>
            </a:tbl>
          </a:graphicData>
        </a:graphic>
      </p:graphicFrame>
      <p:sp>
        <p:nvSpPr>
          <p:cNvPr id="18" name="Content Placeholder 42">
            <a:extLst>
              <a:ext uri="{FF2B5EF4-FFF2-40B4-BE49-F238E27FC236}">
                <a16:creationId xmlns:a16="http://schemas.microsoft.com/office/drawing/2014/main" id="{44DB55E9-9448-A29D-16F8-972E59CCE2ED}"/>
              </a:ext>
            </a:extLst>
          </p:cNvPr>
          <p:cNvSpPr>
            <a:spLocks noGrp="1"/>
          </p:cNvSpPr>
          <p:nvPr>
            <p:ph sz="half" idx="1"/>
          </p:nvPr>
        </p:nvSpPr>
        <p:spPr>
          <a:xfrm>
            <a:off x="155966" y="1436697"/>
            <a:ext cx="4368409" cy="6546323"/>
          </a:xfrm>
        </p:spPr>
        <p:txBody>
          <a:bodyPr>
            <a:normAutofit/>
          </a:bodyPr>
          <a:lstStyle/>
          <a:p>
            <a:pPr marL="0" indent="0">
              <a:buNone/>
            </a:pP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Projects </a:t>
            </a:r>
            <a:r>
              <a:rPr lang="en-US" sz="2400" b="1" dirty="0">
                <a:solidFill>
                  <a:schemeClr val="tx1"/>
                </a:solidFill>
                <a:latin typeface="Segoe UI" panose="020B0502040204020203" pitchFamily="34" charset="0"/>
                <a:ea typeface="Segoe UI" panose="020B0502040204020203" pitchFamily="34" charset="0"/>
              </a:rPr>
              <a:t>simulated in the GSP</a:t>
            </a: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a:t>
            </a:r>
            <a:endParaRPr lang="en-US" sz="2400" dirty="0"/>
          </a:p>
          <a:p>
            <a:pPr marL="342900" indent="-342900">
              <a:buFont typeface="Arial" panose="020B0604020202020204" pitchFamily="34" charset="0"/>
              <a:buChar char="•"/>
            </a:pPr>
            <a:r>
              <a:rPr lang="en-US" sz="2200" dirty="0" err="1"/>
              <a:t>Conejo</a:t>
            </a:r>
            <a:r>
              <a:rPr lang="en-US" sz="2200" dirty="0"/>
              <a:t> Creek Project</a:t>
            </a:r>
          </a:p>
          <a:p>
            <a:pPr marL="342900" indent="-342900">
              <a:buFont typeface="Arial" panose="020B0604020202020204" pitchFamily="34" charset="0"/>
              <a:buChar char="•"/>
            </a:pPr>
            <a:r>
              <a:rPr lang="en-US" sz="2200" dirty="0"/>
              <a:t>North Pleasant Valley Desalter Project</a:t>
            </a:r>
          </a:p>
          <a:p>
            <a:pPr marL="342900" indent="-342900">
              <a:buFont typeface="Arial" panose="020B0604020202020204" pitchFamily="34" charset="0"/>
              <a:buChar char="•"/>
            </a:pPr>
            <a:r>
              <a:rPr lang="en-US" sz="2200" dirty="0"/>
              <a:t>AWPF Deliveries for AG</a:t>
            </a:r>
          </a:p>
          <a:p>
            <a:pPr marL="0" indent="0">
              <a:buNone/>
            </a:pP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Change in projected water supply from GSP Baseline</a:t>
            </a:r>
            <a:endParaRPr lang="en-US" sz="2400" b="1" dirty="0">
              <a:solidFill>
                <a:schemeClr val="tx1"/>
              </a:solidFill>
              <a:latin typeface="Segoe UI" panose="020B0502040204020203" pitchFamily="34" charset="0"/>
              <a:ea typeface="Segoe UI" panose="020B0502040204020203" pitchFamily="34" charset="0"/>
            </a:endParaRPr>
          </a:p>
          <a:p>
            <a:r>
              <a:rPr lang="en-US" sz="2200" dirty="0"/>
              <a:t>Approximately 3,600 AFY of recharge from Arroyo Las Posas</a:t>
            </a:r>
          </a:p>
          <a:p>
            <a:pPr marL="0" indent="0">
              <a:buNone/>
            </a:pPr>
            <a:endParaRPr lang="en-US" sz="2000" dirty="0"/>
          </a:p>
          <a:p>
            <a:pPr marL="0" indent="0">
              <a:buNone/>
            </a:pPr>
            <a:endParaRPr lang="en-US" sz="2400" b="1" dirty="0">
              <a:solidFill>
                <a:schemeClr val="tx1"/>
              </a:solidFill>
              <a:latin typeface="Segoe UI" panose="020B0502040204020203" pitchFamily="34" charset="0"/>
              <a:ea typeface="Segoe UI" panose="020B0502040204020203" pitchFamily="34" charset="0"/>
            </a:endParaRP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3" name="TextBox 2">
            <a:extLst>
              <a:ext uri="{FF2B5EF4-FFF2-40B4-BE49-F238E27FC236}">
                <a16:creationId xmlns:a16="http://schemas.microsoft.com/office/drawing/2014/main" id="{13C2F51F-F99E-B840-089C-563E2BE61B76}"/>
              </a:ext>
            </a:extLst>
          </p:cNvPr>
          <p:cNvSpPr txBox="1"/>
          <p:nvPr/>
        </p:nvSpPr>
        <p:spPr>
          <a:xfrm>
            <a:off x="5322498" y="7132811"/>
            <a:ext cx="8341744" cy="439963"/>
          </a:xfrm>
          <a:prstGeom prst="rect">
            <a:avLst/>
          </a:prstGeom>
        </p:spPr>
        <p:txBody>
          <a:bodyPr vert="horz" wrap="square" lIns="91440" tIns="45720" rIns="91440" bIns="45720" rtlCol="0" anchor="ctr">
            <a:normAutofit fontScale="70000" lnSpcReduction="20000"/>
          </a:bodyPr>
          <a:lstStyle/>
          <a:p>
            <a:pPr algn="l"/>
            <a:r>
              <a:rPr lang="en-US" sz="2800" dirty="0"/>
              <a:t>*Included because these projects impact water levels in the WLPMA</a:t>
            </a:r>
          </a:p>
        </p:txBody>
      </p:sp>
    </p:spTree>
    <p:extLst>
      <p:ext uri="{BB962C8B-B14F-4D97-AF65-F5344CB8AC3E}">
        <p14:creationId xmlns:p14="http://schemas.microsoft.com/office/powerpoint/2010/main" val="3630416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00000000-0008-0000-0200-000002000000}"/>
              </a:ext>
            </a:extLst>
          </p:cNvPr>
          <p:cNvGraphicFramePr>
            <a:graphicFrameLocks noGrp="1"/>
          </p:cNvGraphicFramePr>
          <p:nvPr>
            <p:extLst>
              <p:ext uri="{D42A27DB-BD31-4B8C-83A1-F6EECF244321}">
                <p14:modId xmlns:p14="http://schemas.microsoft.com/office/powerpoint/2010/main" val="2436349699"/>
              </p:ext>
            </p:extLst>
          </p:nvPr>
        </p:nvGraphicFramePr>
        <p:xfrm>
          <a:off x="3625008" y="5623550"/>
          <a:ext cx="2971800" cy="2286000"/>
        </p:xfrm>
        <a:graphic>
          <a:graphicData uri="http://schemas.openxmlformats.org/drawingml/2006/chart">
            <c:chart xmlns:c="http://schemas.openxmlformats.org/drawingml/2006/chart" xmlns:r="http://schemas.openxmlformats.org/officeDocument/2006/relationships" r:id="rId3"/>
          </a:graphicData>
        </a:graphic>
      </p:graphicFrame>
      <p:pic>
        <p:nvPicPr>
          <p:cNvPr id="259" name="Picture 258" descr="A map of a city  Description automatically generated">
            <a:extLst>
              <a:ext uri="{FF2B5EF4-FFF2-40B4-BE49-F238E27FC236}">
                <a16:creationId xmlns:a16="http://schemas.microsoft.com/office/drawing/2014/main" id="{6A2A5083-FCA5-8DDC-0335-45FB19085054}"/>
              </a:ext>
            </a:extLst>
          </p:cNvPr>
          <p:cNvPicPr>
            <a:picLocks noChangeAspect="1"/>
          </p:cNvPicPr>
          <p:nvPr/>
        </p:nvPicPr>
        <p:blipFill>
          <a:blip r:embed="rId4"/>
          <a:stretch>
            <a:fillRect/>
          </a:stretch>
        </p:blipFill>
        <p:spPr>
          <a:xfrm>
            <a:off x="4118707" y="2301037"/>
            <a:ext cx="7550347" cy="3547872"/>
          </a:xfrm>
          <a:prstGeom prst="rect">
            <a:avLst/>
          </a:prstGeom>
        </p:spPr>
      </p:pic>
      <p:graphicFrame>
        <p:nvGraphicFramePr>
          <p:cNvPr id="16" name="Chart 15">
            <a:extLst>
              <a:ext uri="{FF2B5EF4-FFF2-40B4-BE49-F238E27FC236}">
                <a16:creationId xmlns:a16="http://schemas.microsoft.com/office/drawing/2014/main" id="{65F2D348-B4EE-42DF-97CE-7090C19DA270}"/>
              </a:ext>
            </a:extLst>
          </p:cNvPr>
          <p:cNvGraphicFramePr>
            <a:graphicFrameLocks/>
          </p:cNvGraphicFramePr>
          <p:nvPr>
            <p:extLst>
              <p:ext uri="{D42A27DB-BD31-4B8C-83A1-F6EECF244321}">
                <p14:modId xmlns:p14="http://schemas.microsoft.com/office/powerpoint/2010/main" val="3901957048"/>
              </p:ext>
            </p:extLst>
          </p:nvPr>
        </p:nvGraphicFramePr>
        <p:xfrm>
          <a:off x="11407214" y="491340"/>
          <a:ext cx="2971800"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31148690-6893-42B6-A391-C9E115B4A001}"/>
              </a:ext>
            </a:extLst>
          </p:cNvPr>
          <p:cNvGraphicFramePr>
            <a:graphicFrameLocks/>
          </p:cNvGraphicFramePr>
          <p:nvPr>
            <p:extLst>
              <p:ext uri="{D42A27DB-BD31-4B8C-83A1-F6EECF244321}">
                <p14:modId xmlns:p14="http://schemas.microsoft.com/office/powerpoint/2010/main" val="3520074515"/>
              </p:ext>
            </p:extLst>
          </p:nvPr>
        </p:nvGraphicFramePr>
        <p:xfrm>
          <a:off x="11065412" y="3727889"/>
          <a:ext cx="2971800" cy="2286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a:extLst>
              <a:ext uri="{FF2B5EF4-FFF2-40B4-BE49-F238E27FC236}">
                <a16:creationId xmlns:a16="http://schemas.microsoft.com/office/drawing/2014/main" id="{B1FE62C5-E507-47BB-B0F3-9489B4C78E46}"/>
              </a:ext>
            </a:extLst>
          </p:cNvPr>
          <p:cNvGraphicFramePr>
            <a:graphicFrameLocks/>
          </p:cNvGraphicFramePr>
          <p:nvPr>
            <p:extLst>
              <p:ext uri="{D42A27DB-BD31-4B8C-83A1-F6EECF244321}">
                <p14:modId xmlns:p14="http://schemas.microsoft.com/office/powerpoint/2010/main" val="3729956839"/>
              </p:ext>
            </p:extLst>
          </p:nvPr>
        </p:nvGraphicFramePr>
        <p:xfrm>
          <a:off x="7311126" y="5572721"/>
          <a:ext cx="2971800" cy="2286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 name="Chart 6">
            <a:extLst>
              <a:ext uri="{FF2B5EF4-FFF2-40B4-BE49-F238E27FC236}">
                <a16:creationId xmlns:a16="http://schemas.microsoft.com/office/drawing/2014/main" id="{EF698F45-2853-4FA3-B8D2-F5BE141FD1FD}"/>
              </a:ext>
            </a:extLst>
          </p:cNvPr>
          <p:cNvGraphicFramePr>
            <a:graphicFrameLocks/>
          </p:cNvGraphicFramePr>
          <p:nvPr>
            <p:extLst>
              <p:ext uri="{D42A27DB-BD31-4B8C-83A1-F6EECF244321}">
                <p14:modId xmlns:p14="http://schemas.microsoft.com/office/powerpoint/2010/main" val="3924498932"/>
              </p:ext>
            </p:extLst>
          </p:nvPr>
        </p:nvGraphicFramePr>
        <p:xfrm>
          <a:off x="3857476" y="820801"/>
          <a:ext cx="2971800" cy="2286000"/>
        </p:xfrm>
        <a:graphic>
          <a:graphicData uri="http://schemas.openxmlformats.org/drawingml/2006/chart">
            <c:chart xmlns:c="http://schemas.openxmlformats.org/drawingml/2006/chart" xmlns:r="http://schemas.openxmlformats.org/officeDocument/2006/relationships" r:id="rId8"/>
          </a:graphicData>
        </a:graphic>
      </p:graphicFrame>
      <p:sp>
        <p:nvSpPr>
          <p:cNvPr id="20" name="TextBox 19"/>
          <p:cNvSpPr txBox="1"/>
          <p:nvPr/>
        </p:nvSpPr>
        <p:spPr>
          <a:xfrm>
            <a:off x="0" y="138804"/>
            <a:ext cx="14630400" cy="796693"/>
          </a:xfrm>
          <a:prstGeom prst="rect">
            <a:avLst/>
          </a:prstGeom>
          <a:noFill/>
          <a:effectLst>
            <a:innerShdw blurRad="63500" dist="50800" dir="13500000">
              <a:prstClr val="black">
                <a:alpha val="50000"/>
              </a:prstClr>
            </a:innerShdw>
          </a:effectLst>
        </p:spPr>
        <p:txBody>
          <a:bodyPr wrap="square" lIns="130622" tIns="65310" rIns="130622" bIns="65310">
            <a:spAutoFit/>
          </a:bodyPr>
          <a:lstStyle/>
          <a:p>
            <a:pPr eaLnBrk="0" fontAlgn="base" hangingPunct="0">
              <a:spcBef>
                <a:spcPct val="0"/>
              </a:spcBef>
              <a:spcAft>
                <a:spcPct val="0"/>
              </a:spcAft>
              <a:defRPr/>
            </a:pPr>
            <a:r>
              <a:rPr lang="en-US" sz="432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Las Posas Valley Basin Select Hydrographs</a:t>
            </a:r>
          </a:p>
        </p:txBody>
      </p:sp>
      <p:cxnSp>
        <p:nvCxnSpPr>
          <p:cNvPr id="174" name="Straight Connector 173">
            <a:extLst>
              <a:ext uri="{FF2B5EF4-FFF2-40B4-BE49-F238E27FC236}">
                <a16:creationId xmlns:a16="http://schemas.microsoft.com/office/drawing/2014/main" id="{84DDC22D-CA32-DBBE-6D70-5FA33660E663}"/>
              </a:ext>
            </a:extLst>
          </p:cNvPr>
          <p:cNvCxnSpPr>
            <a:cxnSpLocks/>
          </p:cNvCxnSpPr>
          <p:nvPr/>
        </p:nvCxnSpPr>
        <p:spPr>
          <a:xfrm flipH="1">
            <a:off x="6341554" y="4444286"/>
            <a:ext cx="4690" cy="1331225"/>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2C4D1FE-6EB8-5915-4CB8-82A0D4C4E3E1}"/>
              </a:ext>
            </a:extLst>
          </p:cNvPr>
          <p:cNvCxnSpPr>
            <a:cxnSpLocks/>
          </p:cNvCxnSpPr>
          <p:nvPr/>
        </p:nvCxnSpPr>
        <p:spPr>
          <a:xfrm>
            <a:off x="6100020" y="5789904"/>
            <a:ext cx="493497" cy="4805"/>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7B4CB8BF-847B-7E30-3420-C128DC60EBA7}"/>
              </a:ext>
            </a:extLst>
          </p:cNvPr>
          <p:cNvSpPr/>
          <p:nvPr/>
        </p:nvSpPr>
        <p:spPr>
          <a:xfrm>
            <a:off x="7403460" y="4497598"/>
            <a:ext cx="214827" cy="214827"/>
          </a:xfrm>
          <a:prstGeom prst="ellipse">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55713F5-D228-2B20-7329-30BADA5EFFB8}"/>
              </a:ext>
            </a:extLst>
          </p:cNvPr>
          <p:cNvSpPr/>
          <p:nvPr/>
        </p:nvSpPr>
        <p:spPr>
          <a:xfrm>
            <a:off x="8581537" y="4287199"/>
            <a:ext cx="214827" cy="214827"/>
          </a:xfrm>
          <a:prstGeom prst="ellipse">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66B728E5-DF0F-6C0E-964D-0DC42E956EC4}"/>
              </a:ext>
            </a:extLst>
          </p:cNvPr>
          <p:cNvSpPr/>
          <p:nvPr/>
        </p:nvSpPr>
        <p:spPr>
          <a:xfrm>
            <a:off x="6841548" y="4315931"/>
            <a:ext cx="214827" cy="214827"/>
          </a:xfrm>
          <a:prstGeom prst="ellipse">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CA8B4F1D-5F05-0EBA-EE6A-D0CC5946FF46}"/>
              </a:ext>
            </a:extLst>
          </p:cNvPr>
          <p:cNvSpPr/>
          <p:nvPr/>
        </p:nvSpPr>
        <p:spPr>
          <a:xfrm>
            <a:off x="6622890" y="4106847"/>
            <a:ext cx="214827" cy="214827"/>
          </a:xfrm>
          <a:prstGeom prst="ellipse">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9533259C-D869-14FF-3C64-F4849CF699D6}"/>
              </a:ext>
            </a:extLst>
          </p:cNvPr>
          <p:cNvSpPr/>
          <p:nvPr/>
        </p:nvSpPr>
        <p:spPr>
          <a:xfrm>
            <a:off x="6250896" y="4248967"/>
            <a:ext cx="214827" cy="214827"/>
          </a:xfrm>
          <a:prstGeom prst="ellipse">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8F38096F-078F-E7D7-912D-89C9FEA06CAB}"/>
              </a:ext>
            </a:extLst>
          </p:cNvPr>
          <p:cNvSpPr/>
          <p:nvPr/>
        </p:nvSpPr>
        <p:spPr>
          <a:xfrm>
            <a:off x="5822121" y="4354808"/>
            <a:ext cx="214827" cy="214827"/>
          </a:xfrm>
          <a:prstGeom prst="ellipse">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9242DB79-14AB-19FF-19A4-213737A4AC9E}"/>
              </a:ext>
            </a:extLst>
          </p:cNvPr>
          <p:cNvSpPr/>
          <p:nvPr/>
        </p:nvSpPr>
        <p:spPr>
          <a:xfrm>
            <a:off x="4947339" y="4731475"/>
            <a:ext cx="214827" cy="214827"/>
          </a:xfrm>
          <a:prstGeom prst="ellipse">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2450F6-E9B9-AABD-0FF1-3200A9BB15FC}"/>
              </a:ext>
            </a:extLst>
          </p:cNvPr>
          <p:cNvSpPr/>
          <p:nvPr/>
        </p:nvSpPr>
        <p:spPr>
          <a:xfrm>
            <a:off x="9395877" y="2915076"/>
            <a:ext cx="214827" cy="214827"/>
          </a:xfrm>
          <a:prstGeom prst="ellipse">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3B4B2E17-C38B-B872-3F3E-2627580C85CF}"/>
              </a:ext>
            </a:extLst>
          </p:cNvPr>
          <p:cNvSpPr/>
          <p:nvPr/>
        </p:nvSpPr>
        <p:spPr>
          <a:xfrm>
            <a:off x="7811655" y="4119607"/>
            <a:ext cx="214827" cy="214827"/>
          </a:xfrm>
          <a:prstGeom prst="ellipse">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97320BFB-9C45-3089-2223-C5B542447169}"/>
              </a:ext>
            </a:extLst>
          </p:cNvPr>
          <p:cNvSpPr/>
          <p:nvPr/>
        </p:nvSpPr>
        <p:spPr>
          <a:xfrm>
            <a:off x="7926658" y="4257511"/>
            <a:ext cx="214827" cy="214827"/>
          </a:xfrm>
          <a:prstGeom prst="ellipse">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3" name="Straight Connector 202">
            <a:extLst>
              <a:ext uri="{FF2B5EF4-FFF2-40B4-BE49-F238E27FC236}">
                <a16:creationId xmlns:a16="http://schemas.microsoft.com/office/drawing/2014/main" id="{75145C34-0E90-7C49-E667-00AC9214CAD9}"/>
              </a:ext>
            </a:extLst>
          </p:cNvPr>
          <p:cNvCxnSpPr/>
          <p:nvPr/>
        </p:nvCxnSpPr>
        <p:spPr>
          <a:xfrm>
            <a:off x="8035867" y="4471472"/>
            <a:ext cx="0" cy="109728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7809A81C-D8DD-6227-D47D-57806F517FEE}"/>
              </a:ext>
            </a:extLst>
          </p:cNvPr>
          <p:cNvCxnSpPr>
            <a:cxnSpLocks/>
          </p:cNvCxnSpPr>
          <p:nvPr/>
        </p:nvCxnSpPr>
        <p:spPr>
          <a:xfrm>
            <a:off x="7741658" y="5574397"/>
            <a:ext cx="57788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A011355E-FDAE-8535-6CF1-D79D9793F5AD}"/>
              </a:ext>
            </a:extLst>
          </p:cNvPr>
          <p:cNvSpPr/>
          <p:nvPr/>
        </p:nvSpPr>
        <p:spPr>
          <a:xfrm>
            <a:off x="7914912" y="3827520"/>
            <a:ext cx="214827" cy="214827"/>
          </a:xfrm>
          <a:prstGeom prst="ellipse">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0CA98E6-0672-8EB9-266E-87E4C2FFC535}"/>
              </a:ext>
            </a:extLst>
          </p:cNvPr>
          <p:cNvSpPr/>
          <p:nvPr/>
        </p:nvSpPr>
        <p:spPr>
          <a:xfrm>
            <a:off x="9870593" y="3089635"/>
            <a:ext cx="214827" cy="214827"/>
          </a:xfrm>
          <a:prstGeom prst="ellipse">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D550D983-4DD9-8933-FF08-F3B91664BA13}"/>
              </a:ext>
            </a:extLst>
          </p:cNvPr>
          <p:cNvSpPr/>
          <p:nvPr/>
        </p:nvSpPr>
        <p:spPr>
          <a:xfrm>
            <a:off x="9208851" y="3125731"/>
            <a:ext cx="214827" cy="214827"/>
          </a:xfrm>
          <a:prstGeom prst="ellipse">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9ECDC768-38D3-4EDF-9BED-DCBAD5D7250C}"/>
              </a:ext>
            </a:extLst>
          </p:cNvPr>
          <p:cNvSpPr/>
          <p:nvPr/>
        </p:nvSpPr>
        <p:spPr>
          <a:xfrm>
            <a:off x="8366710" y="3532128"/>
            <a:ext cx="214827" cy="214827"/>
          </a:xfrm>
          <a:prstGeom prst="ellipse">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1" name="Straight Connector 220">
            <a:extLst>
              <a:ext uri="{FF2B5EF4-FFF2-40B4-BE49-F238E27FC236}">
                <a16:creationId xmlns:a16="http://schemas.microsoft.com/office/drawing/2014/main" id="{1C87DAAB-6B23-EF49-7DAD-A1C85EDD4C11}"/>
              </a:ext>
            </a:extLst>
          </p:cNvPr>
          <p:cNvCxnSpPr>
            <a:cxnSpLocks/>
          </p:cNvCxnSpPr>
          <p:nvPr/>
        </p:nvCxnSpPr>
        <p:spPr>
          <a:xfrm>
            <a:off x="8585367" y="3627231"/>
            <a:ext cx="1645920"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00059C8B-E252-F72C-F4B9-B224A2053E20}"/>
              </a:ext>
            </a:extLst>
          </p:cNvPr>
          <p:cNvCxnSpPr>
            <a:cxnSpLocks/>
          </p:cNvCxnSpPr>
          <p:nvPr/>
        </p:nvCxnSpPr>
        <p:spPr>
          <a:xfrm>
            <a:off x="10214558" y="3617051"/>
            <a:ext cx="0" cy="159602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59B20985-A437-E0FD-342F-3BACBFB438B6}"/>
              </a:ext>
            </a:extLst>
          </p:cNvPr>
          <p:cNvCxnSpPr>
            <a:cxnSpLocks/>
          </p:cNvCxnSpPr>
          <p:nvPr/>
        </p:nvCxnSpPr>
        <p:spPr>
          <a:xfrm flipV="1">
            <a:off x="10214558" y="5207317"/>
            <a:ext cx="788239" cy="461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AB3F369A-044A-8975-B304-D373FD290E11}"/>
              </a:ext>
            </a:extLst>
          </p:cNvPr>
          <p:cNvSpPr/>
          <p:nvPr/>
        </p:nvSpPr>
        <p:spPr>
          <a:xfrm>
            <a:off x="8695711" y="3659009"/>
            <a:ext cx="214827" cy="214827"/>
          </a:xfrm>
          <a:prstGeom prst="ellipse">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D46ECA15-42BC-F60C-74CD-1CF2D16C0CA9}"/>
              </a:ext>
            </a:extLst>
          </p:cNvPr>
          <p:cNvSpPr/>
          <p:nvPr/>
        </p:nvSpPr>
        <p:spPr>
          <a:xfrm>
            <a:off x="7649131" y="4047663"/>
            <a:ext cx="214827" cy="214827"/>
          </a:xfrm>
          <a:prstGeom prst="ellipse">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1" name="Straight Connector 230">
            <a:extLst>
              <a:ext uri="{FF2B5EF4-FFF2-40B4-BE49-F238E27FC236}">
                <a16:creationId xmlns:a16="http://schemas.microsoft.com/office/drawing/2014/main" id="{C83AB911-A0B4-BD09-FE37-01123BD4D7B3}"/>
              </a:ext>
            </a:extLst>
          </p:cNvPr>
          <p:cNvCxnSpPr>
            <a:cxnSpLocks/>
          </p:cNvCxnSpPr>
          <p:nvPr/>
        </p:nvCxnSpPr>
        <p:spPr>
          <a:xfrm>
            <a:off x="9357455" y="1996295"/>
            <a:ext cx="0" cy="682272"/>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E2CCF212-28CB-70C9-2778-CB9315A07B2D}"/>
              </a:ext>
            </a:extLst>
          </p:cNvPr>
          <p:cNvCxnSpPr>
            <a:cxnSpLocks/>
          </p:cNvCxnSpPr>
          <p:nvPr/>
        </p:nvCxnSpPr>
        <p:spPr>
          <a:xfrm flipV="1">
            <a:off x="9357455" y="1980826"/>
            <a:ext cx="2017473" cy="3093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1EE3A8E9-9611-CE45-4A7B-E06D7F26B27C}"/>
              </a:ext>
            </a:extLst>
          </p:cNvPr>
          <p:cNvSpPr/>
          <p:nvPr/>
        </p:nvSpPr>
        <p:spPr>
          <a:xfrm>
            <a:off x="7853967" y="3424714"/>
            <a:ext cx="214827" cy="214827"/>
          </a:xfrm>
          <a:prstGeom prst="ellipse">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3" name="Straight Connector 232">
            <a:extLst>
              <a:ext uri="{FF2B5EF4-FFF2-40B4-BE49-F238E27FC236}">
                <a16:creationId xmlns:a16="http://schemas.microsoft.com/office/drawing/2014/main" id="{E2D4C216-A645-D0BD-198E-23351B55BE45}"/>
              </a:ext>
            </a:extLst>
          </p:cNvPr>
          <p:cNvCxnSpPr/>
          <p:nvPr/>
        </p:nvCxnSpPr>
        <p:spPr>
          <a:xfrm>
            <a:off x="7954421" y="2054691"/>
            <a:ext cx="0" cy="137160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89BF33E6-597B-9BA3-CE90-1BD37D26EC7D}"/>
              </a:ext>
            </a:extLst>
          </p:cNvPr>
          <p:cNvCxnSpPr>
            <a:cxnSpLocks/>
          </p:cNvCxnSpPr>
          <p:nvPr/>
        </p:nvCxnSpPr>
        <p:spPr>
          <a:xfrm>
            <a:off x="6828667" y="2072109"/>
            <a:ext cx="112575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CDE530B2-75F6-C05D-6090-24783AC6ED7E}"/>
              </a:ext>
            </a:extLst>
          </p:cNvPr>
          <p:cNvCxnSpPr>
            <a:cxnSpLocks/>
          </p:cNvCxnSpPr>
          <p:nvPr/>
        </p:nvCxnSpPr>
        <p:spPr>
          <a:xfrm flipV="1">
            <a:off x="6828667" y="1743075"/>
            <a:ext cx="12881" cy="67787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AB3C4604-5CB5-0B80-F22D-26914AA6D560}"/>
              </a:ext>
            </a:extLst>
          </p:cNvPr>
          <p:cNvSpPr/>
          <p:nvPr/>
        </p:nvSpPr>
        <p:spPr>
          <a:xfrm>
            <a:off x="8319543" y="3125307"/>
            <a:ext cx="214827" cy="214827"/>
          </a:xfrm>
          <a:prstGeom prst="ellipse">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8A2BA462-E057-5E37-F07E-7C5BF87B5CAA}"/>
              </a:ext>
            </a:extLst>
          </p:cNvPr>
          <p:cNvCxnSpPr>
            <a:cxnSpLocks/>
          </p:cNvCxnSpPr>
          <p:nvPr/>
        </p:nvCxnSpPr>
        <p:spPr>
          <a:xfrm flipH="1">
            <a:off x="11374928" y="1821412"/>
            <a:ext cx="2530" cy="314645"/>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91C1A8BB-ED70-15EE-B2F0-95BC20E8D5C5}"/>
              </a:ext>
            </a:extLst>
          </p:cNvPr>
          <p:cNvSpPr/>
          <p:nvPr/>
        </p:nvSpPr>
        <p:spPr>
          <a:xfrm>
            <a:off x="6959220" y="3071797"/>
            <a:ext cx="654843" cy="1847297"/>
          </a:xfrm>
          <a:custGeom>
            <a:avLst/>
            <a:gdLst>
              <a:gd name="connsiteX0" fmla="*/ 0 w 642937"/>
              <a:gd name="connsiteY0" fmla="*/ 2357438 h 2357438"/>
              <a:gd name="connsiteX1" fmla="*/ 9525 w 642937"/>
              <a:gd name="connsiteY1" fmla="*/ 2286000 h 2357438"/>
              <a:gd name="connsiteX2" fmla="*/ 23812 w 642937"/>
              <a:gd name="connsiteY2" fmla="*/ 2252663 h 2357438"/>
              <a:gd name="connsiteX3" fmla="*/ 47625 w 642937"/>
              <a:gd name="connsiteY3" fmla="*/ 2209800 h 2357438"/>
              <a:gd name="connsiteX4" fmla="*/ 61912 w 642937"/>
              <a:gd name="connsiteY4" fmla="*/ 2157413 h 2357438"/>
              <a:gd name="connsiteX5" fmla="*/ 76200 w 642937"/>
              <a:gd name="connsiteY5" fmla="*/ 2114550 h 2357438"/>
              <a:gd name="connsiteX6" fmla="*/ 85725 w 642937"/>
              <a:gd name="connsiteY6" fmla="*/ 1928813 h 2357438"/>
              <a:gd name="connsiteX7" fmla="*/ 90487 w 642937"/>
              <a:gd name="connsiteY7" fmla="*/ 1900238 h 2357438"/>
              <a:gd name="connsiteX8" fmla="*/ 95250 w 642937"/>
              <a:gd name="connsiteY8" fmla="*/ 1833563 h 2357438"/>
              <a:gd name="connsiteX9" fmla="*/ 104775 w 642937"/>
              <a:gd name="connsiteY9" fmla="*/ 1562100 h 2357438"/>
              <a:gd name="connsiteX10" fmla="*/ 114300 w 642937"/>
              <a:gd name="connsiteY10" fmla="*/ 1481138 h 2357438"/>
              <a:gd name="connsiteX11" fmla="*/ 123825 w 642937"/>
              <a:gd name="connsiteY11" fmla="*/ 1414463 h 2357438"/>
              <a:gd name="connsiteX12" fmla="*/ 128587 w 642937"/>
              <a:gd name="connsiteY12" fmla="*/ 1123950 h 2357438"/>
              <a:gd name="connsiteX13" fmla="*/ 157162 w 642937"/>
              <a:gd name="connsiteY13" fmla="*/ 1042988 h 2357438"/>
              <a:gd name="connsiteX14" fmla="*/ 166687 w 642937"/>
              <a:gd name="connsiteY14" fmla="*/ 1009650 h 2357438"/>
              <a:gd name="connsiteX15" fmla="*/ 176212 w 642937"/>
              <a:gd name="connsiteY15" fmla="*/ 995363 h 2357438"/>
              <a:gd name="connsiteX16" fmla="*/ 185737 w 642937"/>
              <a:gd name="connsiteY16" fmla="*/ 976313 h 2357438"/>
              <a:gd name="connsiteX17" fmla="*/ 209550 w 642937"/>
              <a:gd name="connsiteY17" fmla="*/ 928688 h 2357438"/>
              <a:gd name="connsiteX18" fmla="*/ 228600 w 642937"/>
              <a:gd name="connsiteY18" fmla="*/ 900113 h 2357438"/>
              <a:gd name="connsiteX19" fmla="*/ 238125 w 642937"/>
              <a:gd name="connsiteY19" fmla="*/ 881063 h 2357438"/>
              <a:gd name="connsiteX20" fmla="*/ 252412 w 642937"/>
              <a:gd name="connsiteY20" fmla="*/ 866775 h 2357438"/>
              <a:gd name="connsiteX21" fmla="*/ 261937 w 642937"/>
              <a:gd name="connsiteY21" fmla="*/ 847725 h 2357438"/>
              <a:gd name="connsiteX22" fmla="*/ 280987 w 642937"/>
              <a:gd name="connsiteY22" fmla="*/ 833438 h 2357438"/>
              <a:gd name="connsiteX23" fmla="*/ 295275 w 642937"/>
              <a:gd name="connsiteY23" fmla="*/ 814388 h 2357438"/>
              <a:gd name="connsiteX24" fmla="*/ 309562 w 642937"/>
              <a:gd name="connsiteY24" fmla="*/ 800100 h 2357438"/>
              <a:gd name="connsiteX25" fmla="*/ 342900 w 642937"/>
              <a:gd name="connsiteY25" fmla="*/ 757238 h 2357438"/>
              <a:gd name="connsiteX26" fmla="*/ 385762 w 642937"/>
              <a:gd name="connsiteY26" fmla="*/ 714375 h 2357438"/>
              <a:gd name="connsiteX27" fmla="*/ 419100 w 642937"/>
              <a:gd name="connsiteY27" fmla="*/ 671513 h 2357438"/>
              <a:gd name="connsiteX28" fmla="*/ 442912 w 642937"/>
              <a:gd name="connsiteY28" fmla="*/ 642938 h 2357438"/>
              <a:gd name="connsiteX29" fmla="*/ 476250 w 642937"/>
              <a:gd name="connsiteY29" fmla="*/ 595313 h 2357438"/>
              <a:gd name="connsiteX30" fmla="*/ 490537 w 642937"/>
              <a:gd name="connsiteY30" fmla="*/ 585788 h 2357438"/>
              <a:gd name="connsiteX31" fmla="*/ 504825 w 642937"/>
              <a:gd name="connsiteY31" fmla="*/ 566738 h 2357438"/>
              <a:gd name="connsiteX32" fmla="*/ 528637 w 642937"/>
              <a:gd name="connsiteY32" fmla="*/ 542925 h 2357438"/>
              <a:gd name="connsiteX33" fmla="*/ 552450 w 642937"/>
              <a:gd name="connsiteY33" fmla="*/ 514350 h 2357438"/>
              <a:gd name="connsiteX34" fmla="*/ 590550 w 642937"/>
              <a:gd name="connsiteY34" fmla="*/ 471488 h 2357438"/>
              <a:gd name="connsiteX35" fmla="*/ 604837 w 642937"/>
              <a:gd name="connsiteY35" fmla="*/ 447675 h 2357438"/>
              <a:gd name="connsiteX36" fmla="*/ 633412 w 642937"/>
              <a:gd name="connsiteY36" fmla="*/ 409575 h 2357438"/>
              <a:gd name="connsiteX37" fmla="*/ 638175 w 642937"/>
              <a:gd name="connsiteY37" fmla="*/ 385763 h 2357438"/>
              <a:gd name="connsiteX38" fmla="*/ 642937 w 642937"/>
              <a:gd name="connsiteY38" fmla="*/ 371475 h 2357438"/>
              <a:gd name="connsiteX39" fmla="*/ 638175 w 642937"/>
              <a:gd name="connsiteY39" fmla="*/ 195263 h 2357438"/>
              <a:gd name="connsiteX40" fmla="*/ 628650 w 642937"/>
              <a:gd name="connsiteY40" fmla="*/ 76200 h 2357438"/>
              <a:gd name="connsiteX41" fmla="*/ 623887 w 642937"/>
              <a:gd name="connsiteY41" fmla="*/ 42863 h 2357438"/>
              <a:gd name="connsiteX42" fmla="*/ 623887 w 642937"/>
              <a:gd name="connsiteY42" fmla="*/ 0 h 2357438"/>
              <a:gd name="connsiteX0" fmla="*/ 0 w 642937"/>
              <a:gd name="connsiteY0" fmla="*/ 2357438 h 2357438"/>
              <a:gd name="connsiteX1" fmla="*/ 9525 w 642937"/>
              <a:gd name="connsiteY1" fmla="*/ 2286000 h 2357438"/>
              <a:gd name="connsiteX2" fmla="*/ 23812 w 642937"/>
              <a:gd name="connsiteY2" fmla="*/ 2252663 h 2357438"/>
              <a:gd name="connsiteX3" fmla="*/ 47625 w 642937"/>
              <a:gd name="connsiteY3" fmla="*/ 2209800 h 2357438"/>
              <a:gd name="connsiteX4" fmla="*/ 61912 w 642937"/>
              <a:gd name="connsiteY4" fmla="*/ 2157413 h 2357438"/>
              <a:gd name="connsiteX5" fmla="*/ 76200 w 642937"/>
              <a:gd name="connsiteY5" fmla="*/ 2114550 h 2357438"/>
              <a:gd name="connsiteX6" fmla="*/ 85725 w 642937"/>
              <a:gd name="connsiteY6" fmla="*/ 1928813 h 2357438"/>
              <a:gd name="connsiteX7" fmla="*/ 90487 w 642937"/>
              <a:gd name="connsiteY7" fmla="*/ 1900238 h 2357438"/>
              <a:gd name="connsiteX8" fmla="*/ 95250 w 642937"/>
              <a:gd name="connsiteY8" fmla="*/ 1833563 h 2357438"/>
              <a:gd name="connsiteX9" fmla="*/ 102394 w 642937"/>
              <a:gd name="connsiteY9" fmla="*/ 1603139 h 2357438"/>
              <a:gd name="connsiteX10" fmla="*/ 114300 w 642937"/>
              <a:gd name="connsiteY10" fmla="*/ 1481138 h 2357438"/>
              <a:gd name="connsiteX11" fmla="*/ 123825 w 642937"/>
              <a:gd name="connsiteY11" fmla="*/ 1414463 h 2357438"/>
              <a:gd name="connsiteX12" fmla="*/ 128587 w 642937"/>
              <a:gd name="connsiteY12" fmla="*/ 1123950 h 2357438"/>
              <a:gd name="connsiteX13" fmla="*/ 157162 w 642937"/>
              <a:gd name="connsiteY13" fmla="*/ 1042988 h 2357438"/>
              <a:gd name="connsiteX14" fmla="*/ 166687 w 642937"/>
              <a:gd name="connsiteY14" fmla="*/ 1009650 h 2357438"/>
              <a:gd name="connsiteX15" fmla="*/ 176212 w 642937"/>
              <a:gd name="connsiteY15" fmla="*/ 995363 h 2357438"/>
              <a:gd name="connsiteX16" fmla="*/ 185737 w 642937"/>
              <a:gd name="connsiteY16" fmla="*/ 976313 h 2357438"/>
              <a:gd name="connsiteX17" fmla="*/ 209550 w 642937"/>
              <a:gd name="connsiteY17" fmla="*/ 928688 h 2357438"/>
              <a:gd name="connsiteX18" fmla="*/ 228600 w 642937"/>
              <a:gd name="connsiteY18" fmla="*/ 900113 h 2357438"/>
              <a:gd name="connsiteX19" fmla="*/ 238125 w 642937"/>
              <a:gd name="connsiteY19" fmla="*/ 881063 h 2357438"/>
              <a:gd name="connsiteX20" fmla="*/ 252412 w 642937"/>
              <a:gd name="connsiteY20" fmla="*/ 866775 h 2357438"/>
              <a:gd name="connsiteX21" fmla="*/ 261937 w 642937"/>
              <a:gd name="connsiteY21" fmla="*/ 847725 h 2357438"/>
              <a:gd name="connsiteX22" fmla="*/ 280987 w 642937"/>
              <a:gd name="connsiteY22" fmla="*/ 833438 h 2357438"/>
              <a:gd name="connsiteX23" fmla="*/ 295275 w 642937"/>
              <a:gd name="connsiteY23" fmla="*/ 814388 h 2357438"/>
              <a:gd name="connsiteX24" fmla="*/ 309562 w 642937"/>
              <a:gd name="connsiteY24" fmla="*/ 800100 h 2357438"/>
              <a:gd name="connsiteX25" fmla="*/ 342900 w 642937"/>
              <a:gd name="connsiteY25" fmla="*/ 757238 h 2357438"/>
              <a:gd name="connsiteX26" fmla="*/ 385762 w 642937"/>
              <a:gd name="connsiteY26" fmla="*/ 714375 h 2357438"/>
              <a:gd name="connsiteX27" fmla="*/ 419100 w 642937"/>
              <a:gd name="connsiteY27" fmla="*/ 671513 h 2357438"/>
              <a:gd name="connsiteX28" fmla="*/ 442912 w 642937"/>
              <a:gd name="connsiteY28" fmla="*/ 642938 h 2357438"/>
              <a:gd name="connsiteX29" fmla="*/ 476250 w 642937"/>
              <a:gd name="connsiteY29" fmla="*/ 595313 h 2357438"/>
              <a:gd name="connsiteX30" fmla="*/ 490537 w 642937"/>
              <a:gd name="connsiteY30" fmla="*/ 585788 h 2357438"/>
              <a:gd name="connsiteX31" fmla="*/ 504825 w 642937"/>
              <a:gd name="connsiteY31" fmla="*/ 566738 h 2357438"/>
              <a:gd name="connsiteX32" fmla="*/ 528637 w 642937"/>
              <a:gd name="connsiteY32" fmla="*/ 542925 h 2357438"/>
              <a:gd name="connsiteX33" fmla="*/ 552450 w 642937"/>
              <a:gd name="connsiteY33" fmla="*/ 514350 h 2357438"/>
              <a:gd name="connsiteX34" fmla="*/ 590550 w 642937"/>
              <a:gd name="connsiteY34" fmla="*/ 471488 h 2357438"/>
              <a:gd name="connsiteX35" fmla="*/ 604837 w 642937"/>
              <a:gd name="connsiteY35" fmla="*/ 447675 h 2357438"/>
              <a:gd name="connsiteX36" fmla="*/ 633412 w 642937"/>
              <a:gd name="connsiteY36" fmla="*/ 409575 h 2357438"/>
              <a:gd name="connsiteX37" fmla="*/ 638175 w 642937"/>
              <a:gd name="connsiteY37" fmla="*/ 385763 h 2357438"/>
              <a:gd name="connsiteX38" fmla="*/ 642937 w 642937"/>
              <a:gd name="connsiteY38" fmla="*/ 371475 h 2357438"/>
              <a:gd name="connsiteX39" fmla="*/ 638175 w 642937"/>
              <a:gd name="connsiteY39" fmla="*/ 195263 h 2357438"/>
              <a:gd name="connsiteX40" fmla="*/ 628650 w 642937"/>
              <a:gd name="connsiteY40" fmla="*/ 76200 h 2357438"/>
              <a:gd name="connsiteX41" fmla="*/ 623887 w 642937"/>
              <a:gd name="connsiteY41" fmla="*/ 42863 h 2357438"/>
              <a:gd name="connsiteX42" fmla="*/ 623887 w 642937"/>
              <a:gd name="connsiteY42" fmla="*/ 0 h 2357438"/>
              <a:gd name="connsiteX0" fmla="*/ 0 w 642937"/>
              <a:gd name="connsiteY0" fmla="*/ 2357438 h 2357438"/>
              <a:gd name="connsiteX1" fmla="*/ 9525 w 642937"/>
              <a:gd name="connsiteY1" fmla="*/ 2286000 h 2357438"/>
              <a:gd name="connsiteX2" fmla="*/ 23812 w 642937"/>
              <a:gd name="connsiteY2" fmla="*/ 2252663 h 2357438"/>
              <a:gd name="connsiteX3" fmla="*/ 47625 w 642937"/>
              <a:gd name="connsiteY3" fmla="*/ 2209800 h 2357438"/>
              <a:gd name="connsiteX4" fmla="*/ 61912 w 642937"/>
              <a:gd name="connsiteY4" fmla="*/ 2157413 h 2357438"/>
              <a:gd name="connsiteX5" fmla="*/ 76200 w 642937"/>
              <a:gd name="connsiteY5" fmla="*/ 2114550 h 2357438"/>
              <a:gd name="connsiteX6" fmla="*/ 85725 w 642937"/>
              <a:gd name="connsiteY6" fmla="*/ 1928813 h 2357438"/>
              <a:gd name="connsiteX7" fmla="*/ 90487 w 642937"/>
              <a:gd name="connsiteY7" fmla="*/ 1900238 h 2357438"/>
              <a:gd name="connsiteX8" fmla="*/ 95250 w 642937"/>
              <a:gd name="connsiteY8" fmla="*/ 1833563 h 2357438"/>
              <a:gd name="connsiteX9" fmla="*/ 102394 w 642937"/>
              <a:gd name="connsiteY9" fmla="*/ 1603139 h 2357438"/>
              <a:gd name="connsiteX10" fmla="*/ 114300 w 642937"/>
              <a:gd name="connsiteY10" fmla="*/ 1481138 h 2357438"/>
              <a:gd name="connsiteX11" fmla="*/ 123825 w 642937"/>
              <a:gd name="connsiteY11" fmla="*/ 1414463 h 2357438"/>
              <a:gd name="connsiteX12" fmla="*/ 128587 w 642937"/>
              <a:gd name="connsiteY12" fmla="*/ 1123950 h 2357438"/>
              <a:gd name="connsiteX13" fmla="*/ 157162 w 642937"/>
              <a:gd name="connsiteY13" fmla="*/ 1042988 h 2357438"/>
              <a:gd name="connsiteX14" fmla="*/ 166687 w 642937"/>
              <a:gd name="connsiteY14" fmla="*/ 1009650 h 2357438"/>
              <a:gd name="connsiteX15" fmla="*/ 176212 w 642937"/>
              <a:gd name="connsiteY15" fmla="*/ 995363 h 2357438"/>
              <a:gd name="connsiteX16" fmla="*/ 185737 w 642937"/>
              <a:gd name="connsiteY16" fmla="*/ 976313 h 2357438"/>
              <a:gd name="connsiteX17" fmla="*/ 209550 w 642937"/>
              <a:gd name="connsiteY17" fmla="*/ 928688 h 2357438"/>
              <a:gd name="connsiteX18" fmla="*/ 228600 w 642937"/>
              <a:gd name="connsiteY18" fmla="*/ 900113 h 2357438"/>
              <a:gd name="connsiteX19" fmla="*/ 238125 w 642937"/>
              <a:gd name="connsiteY19" fmla="*/ 881063 h 2357438"/>
              <a:gd name="connsiteX20" fmla="*/ 252412 w 642937"/>
              <a:gd name="connsiteY20" fmla="*/ 866775 h 2357438"/>
              <a:gd name="connsiteX21" fmla="*/ 261937 w 642937"/>
              <a:gd name="connsiteY21" fmla="*/ 847725 h 2357438"/>
              <a:gd name="connsiteX22" fmla="*/ 280987 w 642937"/>
              <a:gd name="connsiteY22" fmla="*/ 833438 h 2357438"/>
              <a:gd name="connsiteX23" fmla="*/ 295275 w 642937"/>
              <a:gd name="connsiteY23" fmla="*/ 814388 h 2357438"/>
              <a:gd name="connsiteX24" fmla="*/ 309562 w 642937"/>
              <a:gd name="connsiteY24" fmla="*/ 800100 h 2357438"/>
              <a:gd name="connsiteX25" fmla="*/ 342900 w 642937"/>
              <a:gd name="connsiteY25" fmla="*/ 757238 h 2357438"/>
              <a:gd name="connsiteX26" fmla="*/ 385762 w 642937"/>
              <a:gd name="connsiteY26" fmla="*/ 714375 h 2357438"/>
              <a:gd name="connsiteX27" fmla="*/ 419100 w 642937"/>
              <a:gd name="connsiteY27" fmla="*/ 671513 h 2357438"/>
              <a:gd name="connsiteX28" fmla="*/ 442912 w 642937"/>
              <a:gd name="connsiteY28" fmla="*/ 642938 h 2357438"/>
              <a:gd name="connsiteX29" fmla="*/ 476250 w 642937"/>
              <a:gd name="connsiteY29" fmla="*/ 595313 h 2357438"/>
              <a:gd name="connsiteX30" fmla="*/ 490537 w 642937"/>
              <a:gd name="connsiteY30" fmla="*/ 585788 h 2357438"/>
              <a:gd name="connsiteX31" fmla="*/ 504825 w 642937"/>
              <a:gd name="connsiteY31" fmla="*/ 566738 h 2357438"/>
              <a:gd name="connsiteX32" fmla="*/ 528637 w 642937"/>
              <a:gd name="connsiteY32" fmla="*/ 542925 h 2357438"/>
              <a:gd name="connsiteX33" fmla="*/ 552450 w 642937"/>
              <a:gd name="connsiteY33" fmla="*/ 514350 h 2357438"/>
              <a:gd name="connsiteX34" fmla="*/ 590550 w 642937"/>
              <a:gd name="connsiteY34" fmla="*/ 471488 h 2357438"/>
              <a:gd name="connsiteX35" fmla="*/ 604837 w 642937"/>
              <a:gd name="connsiteY35" fmla="*/ 447675 h 2357438"/>
              <a:gd name="connsiteX36" fmla="*/ 633412 w 642937"/>
              <a:gd name="connsiteY36" fmla="*/ 409575 h 2357438"/>
              <a:gd name="connsiteX37" fmla="*/ 638175 w 642937"/>
              <a:gd name="connsiteY37" fmla="*/ 385763 h 2357438"/>
              <a:gd name="connsiteX38" fmla="*/ 642937 w 642937"/>
              <a:gd name="connsiteY38" fmla="*/ 371475 h 2357438"/>
              <a:gd name="connsiteX39" fmla="*/ 638175 w 642937"/>
              <a:gd name="connsiteY39" fmla="*/ 195263 h 2357438"/>
              <a:gd name="connsiteX40" fmla="*/ 628650 w 642937"/>
              <a:gd name="connsiteY40" fmla="*/ 76200 h 2357438"/>
              <a:gd name="connsiteX41" fmla="*/ 623887 w 642937"/>
              <a:gd name="connsiteY41" fmla="*/ 42863 h 2357438"/>
              <a:gd name="connsiteX42" fmla="*/ 623887 w 642937"/>
              <a:gd name="connsiteY42" fmla="*/ 0 h 2357438"/>
              <a:gd name="connsiteX0" fmla="*/ 0 w 642937"/>
              <a:gd name="connsiteY0" fmla="*/ 2357438 h 2357438"/>
              <a:gd name="connsiteX1" fmla="*/ 9525 w 642937"/>
              <a:gd name="connsiteY1" fmla="*/ 2286000 h 2357438"/>
              <a:gd name="connsiteX2" fmla="*/ 23812 w 642937"/>
              <a:gd name="connsiteY2" fmla="*/ 2252663 h 2357438"/>
              <a:gd name="connsiteX3" fmla="*/ 47625 w 642937"/>
              <a:gd name="connsiteY3" fmla="*/ 2209800 h 2357438"/>
              <a:gd name="connsiteX4" fmla="*/ 61912 w 642937"/>
              <a:gd name="connsiteY4" fmla="*/ 2157413 h 2357438"/>
              <a:gd name="connsiteX5" fmla="*/ 76200 w 642937"/>
              <a:gd name="connsiteY5" fmla="*/ 2114550 h 2357438"/>
              <a:gd name="connsiteX6" fmla="*/ 85725 w 642937"/>
              <a:gd name="connsiteY6" fmla="*/ 1928813 h 2357438"/>
              <a:gd name="connsiteX7" fmla="*/ 90487 w 642937"/>
              <a:gd name="connsiteY7" fmla="*/ 1900238 h 2357438"/>
              <a:gd name="connsiteX8" fmla="*/ 95250 w 642937"/>
              <a:gd name="connsiteY8" fmla="*/ 1833563 h 2357438"/>
              <a:gd name="connsiteX9" fmla="*/ 102394 w 642937"/>
              <a:gd name="connsiteY9" fmla="*/ 1603139 h 2357438"/>
              <a:gd name="connsiteX10" fmla="*/ 114300 w 642937"/>
              <a:gd name="connsiteY10" fmla="*/ 1481138 h 2357438"/>
              <a:gd name="connsiteX11" fmla="*/ 123825 w 642937"/>
              <a:gd name="connsiteY11" fmla="*/ 1414463 h 2357438"/>
              <a:gd name="connsiteX12" fmla="*/ 138112 w 642937"/>
              <a:gd name="connsiteY12" fmla="*/ 1127108 h 2357438"/>
              <a:gd name="connsiteX13" fmla="*/ 157162 w 642937"/>
              <a:gd name="connsiteY13" fmla="*/ 1042988 h 2357438"/>
              <a:gd name="connsiteX14" fmla="*/ 166687 w 642937"/>
              <a:gd name="connsiteY14" fmla="*/ 1009650 h 2357438"/>
              <a:gd name="connsiteX15" fmla="*/ 176212 w 642937"/>
              <a:gd name="connsiteY15" fmla="*/ 995363 h 2357438"/>
              <a:gd name="connsiteX16" fmla="*/ 185737 w 642937"/>
              <a:gd name="connsiteY16" fmla="*/ 976313 h 2357438"/>
              <a:gd name="connsiteX17" fmla="*/ 209550 w 642937"/>
              <a:gd name="connsiteY17" fmla="*/ 928688 h 2357438"/>
              <a:gd name="connsiteX18" fmla="*/ 228600 w 642937"/>
              <a:gd name="connsiteY18" fmla="*/ 900113 h 2357438"/>
              <a:gd name="connsiteX19" fmla="*/ 238125 w 642937"/>
              <a:gd name="connsiteY19" fmla="*/ 881063 h 2357438"/>
              <a:gd name="connsiteX20" fmla="*/ 252412 w 642937"/>
              <a:gd name="connsiteY20" fmla="*/ 866775 h 2357438"/>
              <a:gd name="connsiteX21" fmla="*/ 261937 w 642937"/>
              <a:gd name="connsiteY21" fmla="*/ 847725 h 2357438"/>
              <a:gd name="connsiteX22" fmla="*/ 280987 w 642937"/>
              <a:gd name="connsiteY22" fmla="*/ 833438 h 2357438"/>
              <a:gd name="connsiteX23" fmla="*/ 295275 w 642937"/>
              <a:gd name="connsiteY23" fmla="*/ 814388 h 2357438"/>
              <a:gd name="connsiteX24" fmla="*/ 309562 w 642937"/>
              <a:gd name="connsiteY24" fmla="*/ 800100 h 2357438"/>
              <a:gd name="connsiteX25" fmla="*/ 342900 w 642937"/>
              <a:gd name="connsiteY25" fmla="*/ 757238 h 2357438"/>
              <a:gd name="connsiteX26" fmla="*/ 385762 w 642937"/>
              <a:gd name="connsiteY26" fmla="*/ 714375 h 2357438"/>
              <a:gd name="connsiteX27" fmla="*/ 419100 w 642937"/>
              <a:gd name="connsiteY27" fmla="*/ 671513 h 2357438"/>
              <a:gd name="connsiteX28" fmla="*/ 442912 w 642937"/>
              <a:gd name="connsiteY28" fmla="*/ 642938 h 2357438"/>
              <a:gd name="connsiteX29" fmla="*/ 476250 w 642937"/>
              <a:gd name="connsiteY29" fmla="*/ 595313 h 2357438"/>
              <a:gd name="connsiteX30" fmla="*/ 490537 w 642937"/>
              <a:gd name="connsiteY30" fmla="*/ 585788 h 2357438"/>
              <a:gd name="connsiteX31" fmla="*/ 504825 w 642937"/>
              <a:gd name="connsiteY31" fmla="*/ 566738 h 2357438"/>
              <a:gd name="connsiteX32" fmla="*/ 528637 w 642937"/>
              <a:gd name="connsiteY32" fmla="*/ 542925 h 2357438"/>
              <a:gd name="connsiteX33" fmla="*/ 552450 w 642937"/>
              <a:gd name="connsiteY33" fmla="*/ 514350 h 2357438"/>
              <a:gd name="connsiteX34" fmla="*/ 590550 w 642937"/>
              <a:gd name="connsiteY34" fmla="*/ 471488 h 2357438"/>
              <a:gd name="connsiteX35" fmla="*/ 604837 w 642937"/>
              <a:gd name="connsiteY35" fmla="*/ 447675 h 2357438"/>
              <a:gd name="connsiteX36" fmla="*/ 633412 w 642937"/>
              <a:gd name="connsiteY36" fmla="*/ 409575 h 2357438"/>
              <a:gd name="connsiteX37" fmla="*/ 638175 w 642937"/>
              <a:gd name="connsiteY37" fmla="*/ 385763 h 2357438"/>
              <a:gd name="connsiteX38" fmla="*/ 642937 w 642937"/>
              <a:gd name="connsiteY38" fmla="*/ 371475 h 2357438"/>
              <a:gd name="connsiteX39" fmla="*/ 638175 w 642937"/>
              <a:gd name="connsiteY39" fmla="*/ 195263 h 2357438"/>
              <a:gd name="connsiteX40" fmla="*/ 628650 w 642937"/>
              <a:gd name="connsiteY40" fmla="*/ 76200 h 2357438"/>
              <a:gd name="connsiteX41" fmla="*/ 623887 w 642937"/>
              <a:gd name="connsiteY41" fmla="*/ 42863 h 2357438"/>
              <a:gd name="connsiteX42" fmla="*/ 623887 w 642937"/>
              <a:gd name="connsiteY42" fmla="*/ 0 h 2357438"/>
              <a:gd name="connsiteX0" fmla="*/ 0 w 654843"/>
              <a:gd name="connsiteY0" fmla="*/ 2448986 h 2448986"/>
              <a:gd name="connsiteX1" fmla="*/ 21431 w 654843"/>
              <a:gd name="connsiteY1" fmla="*/ 2286000 h 2448986"/>
              <a:gd name="connsiteX2" fmla="*/ 35718 w 654843"/>
              <a:gd name="connsiteY2" fmla="*/ 2252663 h 2448986"/>
              <a:gd name="connsiteX3" fmla="*/ 59531 w 654843"/>
              <a:gd name="connsiteY3" fmla="*/ 2209800 h 2448986"/>
              <a:gd name="connsiteX4" fmla="*/ 73818 w 654843"/>
              <a:gd name="connsiteY4" fmla="*/ 2157413 h 2448986"/>
              <a:gd name="connsiteX5" fmla="*/ 88106 w 654843"/>
              <a:gd name="connsiteY5" fmla="*/ 2114550 h 2448986"/>
              <a:gd name="connsiteX6" fmla="*/ 97631 w 654843"/>
              <a:gd name="connsiteY6" fmla="*/ 1928813 h 2448986"/>
              <a:gd name="connsiteX7" fmla="*/ 102393 w 654843"/>
              <a:gd name="connsiteY7" fmla="*/ 1900238 h 2448986"/>
              <a:gd name="connsiteX8" fmla="*/ 107156 w 654843"/>
              <a:gd name="connsiteY8" fmla="*/ 1833563 h 2448986"/>
              <a:gd name="connsiteX9" fmla="*/ 114300 w 654843"/>
              <a:gd name="connsiteY9" fmla="*/ 1603139 h 2448986"/>
              <a:gd name="connsiteX10" fmla="*/ 126206 w 654843"/>
              <a:gd name="connsiteY10" fmla="*/ 1481138 h 2448986"/>
              <a:gd name="connsiteX11" fmla="*/ 135731 w 654843"/>
              <a:gd name="connsiteY11" fmla="*/ 1414463 h 2448986"/>
              <a:gd name="connsiteX12" fmla="*/ 150018 w 654843"/>
              <a:gd name="connsiteY12" fmla="*/ 1127108 h 2448986"/>
              <a:gd name="connsiteX13" fmla="*/ 169068 w 654843"/>
              <a:gd name="connsiteY13" fmla="*/ 1042988 h 2448986"/>
              <a:gd name="connsiteX14" fmla="*/ 178593 w 654843"/>
              <a:gd name="connsiteY14" fmla="*/ 1009650 h 2448986"/>
              <a:gd name="connsiteX15" fmla="*/ 188118 w 654843"/>
              <a:gd name="connsiteY15" fmla="*/ 995363 h 2448986"/>
              <a:gd name="connsiteX16" fmla="*/ 197643 w 654843"/>
              <a:gd name="connsiteY16" fmla="*/ 976313 h 2448986"/>
              <a:gd name="connsiteX17" fmla="*/ 221456 w 654843"/>
              <a:gd name="connsiteY17" fmla="*/ 928688 h 2448986"/>
              <a:gd name="connsiteX18" fmla="*/ 240506 w 654843"/>
              <a:gd name="connsiteY18" fmla="*/ 900113 h 2448986"/>
              <a:gd name="connsiteX19" fmla="*/ 250031 w 654843"/>
              <a:gd name="connsiteY19" fmla="*/ 881063 h 2448986"/>
              <a:gd name="connsiteX20" fmla="*/ 264318 w 654843"/>
              <a:gd name="connsiteY20" fmla="*/ 866775 h 2448986"/>
              <a:gd name="connsiteX21" fmla="*/ 273843 w 654843"/>
              <a:gd name="connsiteY21" fmla="*/ 847725 h 2448986"/>
              <a:gd name="connsiteX22" fmla="*/ 292893 w 654843"/>
              <a:gd name="connsiteY22" fmla="*/ 833438 h 2448986"/>
              <a:gd name="connsiteX23" fmla="*/ 307181 w 654843"/>
              <a:gd name="connsiteY23" fmla="*/ 814388 h 2448986"/>
              <a:gd name="connsiteX24" fmla="*/ 321468 w 654843"/>
              <a:gd name="connsiteY24" fmla="*/ 800100 h 2448986"/>
              <a:gd name="connsiteX25" fmla="*/ 354806 w 654843"/>
              <a:gd name="connsiteY25" fmla="*/ 757238 h 2448986"/>
              <a:gd name="connsiteX26" fmla="*/ 397668 w 654843"/>
              <a:gd name="connsiteY26" fmla="*/ 714375 h 2448986"/>
              <a:gd name="connsiteX27" fmla="*/ 431006 w 654843"/>
              <a:gd name="connsiteY27" fmla="*/ 671513 h 2448986"/>
              <a:gd name="connsiteX28" fmla="*/ 454818 w 654843"/>
              <a:gd name="connsiteY28" fmla="*/ 642938 h 2448986"/>
              <a:gd name="connsiteX29" fmla="*/ 488156 w 654843"/>
              <a:gd name="connsiteY29" fmla="*/ 595313 h 2448986"/>
              <a:gd name="connsiteX30" fmla="*/ 502443 w 654843"/>
              <a:gd name="connsiteY30" fmla="*/ 585788 h 2448986"/>
              <a:gd name="connsiteX31" fmla="*/ 516731 w 654843"/>
              <a:gd name="connsiteY31" fmla="*/ 566738 h 2448986"/>
              <a:gd name="connsiteX32" fmla="*/ 540543 w 654843"/>
              <a:gd name="connsiteY32" fmla="*/ 542925 h 2448986"/>
              <a:gd name="connsiteX33" fmla="*/ 564356 w 654843"/>
              <a:gd name="connsiteY33" fmla="*/ 514350 h 2448986"/>
              <a:gd name="connsiteX34" fmla="*/ 602456 w 654843"/>
              <a:gd name="connsiteY34" fmla="*/ 471488 h 2448986"/>
              <a:gd name="connsiteX35" fmla="*/ 616743 w 654843"/>
              <a:gd name="connsiteY35" fmla="*/ 447675 h 2448986"/>
              <a:gd name="connsiteX36" fmla="*/ 645318 w 654843"/>
              <a:gd name="connsiteY36" fmla="*/ 409575 h 2448986"/>
              <a:gd name="connsiteX37" fmla="*/ 650081 w 654843"/>
              <a:gd name="connsiteY37" fmla="*/ 385763 h 2448986"/>
              <a:gd name="connsiteX38" fmla="*/ 654843 w 654843"/>
              <a:gd name="connsiteY38" fmla="*/ 371475 h 2448986"/>
              <a:gd name="connsiteX39" fmla="*/ 650081 w 654843"/>
              <a:gd name="connsiteY39" fmla="*/ 195263 h 2448986"/>
              <a:gd name="connsiteX40" fmla="*/ 640556 w 654843"/>
              <a:gd name="connsiteY40" fmla="*/ 76200 h 2448986"/>
              <a:gd name="connsiteX41" fmla="*/ 635793 w 654843"/>
              <a:gd name="connsiteY41" fmla="*/ 42863 h 2448986"/>
              <a:gd name="connsiteX42" fmla="*/ 635793 w 654843"/>
              <a:gd name="connsiteY42" fmla="*/ 0 h 2448986"/>
              <a:gd name="connsiteX0" fmla="*/ 0 w 654843"/>
              <a:gd name="connsiteY0" fmla="*/ 2448986 h 2448986"/>
              <a:gd name="connsiteX1" fmla="*/ 30956 w 654843"/>
              <a:gd name="connsiteY1" fmla="*/ 2273373 h 2448986"/>
              <a:gd name="connsiteX2" fmla="*/ 35718 w 654843"/>
              <a:gd name="connsiteY2" fmla="*/ 2252663 h 2448986"/>
              <a:gd name="connsiteX3" fmla="*/ 59531 w 654843"/>
              <a:gd name="connsiteY3" fmla="*/ 2209800 h 2448986"/>
              <a:gd name="connsiteX4" fmla="*/ 73818 w 654843"/>
              <a:gd name="connsiteY4" fmla="*/ 2157413 h 2448986"/>
              <a:gd name="connsiteX5" fmla="*/ 88106 w 654843"/>
              <a:gd name="connsiteY5" fmla="*/ 2114550 h 2448986"/>
              <a:gd name="connsiteX6" fmla="*/ 97631 w 654843"/>
              <a:gd name="connsiteY6" fmla="*/ 1928813 h 2448986"/>
              <a:gd name="connsiteX7" fmla="*/ 102393 w 654843"/>
              <a:gd name="connsiteY7" fmla="*/ 1900238 h 2448986"/>
              <a:gd name="connsiteX8" fmla="*/ 107156 w 654843"/>
              <a:gd name="connsiteY8" fmla="*/ 1833563 h 2448986"/>
              <a:gd name="connsiteX9" fmla="*/ 114300 w 654843"/>
              <a:gd name="connsiteY9" fmla="*/ 1603139 h 2448986"/>
              <a:gd name="connsiteX10" fmla="*/ 126206 w 654843"/>
              <a:gd name="connsiteY10" fmla="*/ 1481138 h 2448986"/>
              <a:gd name="connsiteX11" fmla="*/ 135731 w 654843"/>
              <a:gd name="connsiteY11" fmla="*/ 1414463 h 2448986"/>
              <a:gd name="connsiteX12" fmla="*/ 150018 w 654843"/>
              <a:gd name="connsiteY12" fmla="*/ 1127108 h 2448986"/>
              <a:gd name="connsiteX13" fmla="*/ 169068 w 654843"/>
              <a:gd name="connsiteY13" fmla="*/ 1042988 h 2448986"/>
              <a:gd name="connsiteX14" fmla="*/ 178593 w 654843"/>
              <a:gd name="connsiteY14" fmla="*/ 1009650 h 2448986"/>
              <a:gd name="connsiteX15" fmla="*/ 188118 w 654843"/>
              <a:gd name="connsiteY15" fmla="*/ 995363 h 2448986"/>
              <a:gd name="connsiteX16" fmla="*/ 197643 w 654843"/>
              <a:gd name="connsiteY16" fmla="*/ 976313 h 2448986"/>
              <a:gd name="connsiteX17" fmla="*/ 221456 w 654843"/>
              <a:gd name="connsiteY17" fmla="*/ 928688 h 2448986"/>
              <a:gd name="connsiteX18" fmla="*/ 240506 w 654843"/>
              <a:gd name="connsiteY18" fmla="*/ 900113 h 2448986"/>
              <a:gd name="connsiteX19" fmla="*/ 250031 w 654843"/>
              <a:gd name="connsiteY19" fmla="*/ 881063 h 2448986"/>
              <a:gd name="connsiteX20" fmla="*/ 264318 w 654843"/>
              <a:gd name="connsiteY20" fmla="*/ 866775 h 2448986"/>
              <a:gd name="connsiteX21" fmla="*/ 273843 w 654843"/>
              <a:gd name="connsiteY21" fmla="*/ 847725 h 2448986"/>
              <a:gd name="connsiteX22" fmla="*/ 292893 w 654843"/>
              <a:gd name="connsiteY22" fmla="*/ 833438 h 2448986"/>
              <a:gd name="connsiteX23" fmla="*/ 307181 w 654843"/>
              <a:gd name="connsiteY23" fmla="*/ 814388 h 2448986"/>
              <a:gd name="connsiteX24" fmla="*/ 321468 w 654843"/>
              <a:gd name="connsiteY24" fmla="*/ 800100 h 2448986"/>
              <a:gd name="connsiteX25" fmla="*/ 354806 w 654843"/>
              <a:gd name="connsiteY25" fmla="*/ 757238 h 2448986"/>
              <a:gd name="connsiteX26" fmla="*/ 397668 w 654843"/>
              <a:gd name="connsiteY26" fmla="*/ 714375 h 2448986"/>
              <a:gd name="connsiteX27" fmla="*/ 431006 w 654843"/>
              <a:gd name="connsiteY27" fmla="*/ 671513 h 2448986"/>
              <a:gd name="connsiteX28" fmla="*/ 454818 w 654843"/>
              <a:gd name="connsiteY28" fmla="*/ 642938 h 2448986"/>
              <a:gd name="connsiteX29" fmla="*/ 488156 w 654843"/>
              <a:gd name="connsiteY29" fmla="*/ 595313 h 2448986"/>
              <a:gd name="connsiteX30" fmla="*/ 502443 w 654843"/>
              <a:gd name="connsiteY30" fmla="*/ 585788 h 2448986"/>
              <a:gd name="connsiteX31" fmla="*/ 516731 w 654843"/>
              <a:gd name="connsiteY31" fmla="*/ 566738 h 2448986"/>
              <a:gd name="connsiteX32" fmla="*/ 540543 w 654843"/>
              <a:gd name="connsiteY32" fmla="*/ 542925 h 2448986"/>
              <a:gd name="connsiteX33" fmla="*/ 564356 w 654843"/>
              <a:gd name="connsiteY33" fmla="*/ 514350 h 2448986"/>
              <a:gd name="connsiteX34" fmla="*/ 602456 w 654843"/>
              <a:gd name="connsiteY34" fmla="*/ 471488 h 2448986"/>
              <a:gd name="connsiteX35" fmla="*/ 616743 w 654843"/>
              <a:gd name="connsiteY35" fmla="*/ 447675 h 2448986"/>
              <a:gd name="connsiteX36" fmla="*/ 645318 w 654843"/>
              <a:gd name="connsiteY36" fmla="*/ 409575 h 2448986"/>
              <a:gd name="connsiteX37" fmla="*/ 650081 w 654843"/>
              <a:gd name="connsiteY37" fmla="*/ 385763 h 2448986"/>
              <a:gd name="connsiteX38" fmla="*/ 654843 w 654843"/>
              <a:gd name="connsiteY38" fmla="*/ 371475 h 2448986"/>
              <a:gd name="connsiteX39" fmla="*/ 650081 w 654843"/>
              <a:gd name="connsiteY39" fmla="*/ 195263 h 2448986"/>
              <a:gd name="connsiteX40" fmla="*/ 640556 w 654843"/>
              <a:gd name="connsiteY40" fmla="*/ 76200 h 2448986"/>
              <a:gd name="connsiteX41" fmla="*/ 635793 w 654843"/>
              <a:gd name="connsiteY41" fmla="*/ 42863 h 2448986"/>
              <a:gd name="connsiteX42" fmla="*/ 635793 w 654843"/>
              <a:gd name="connsiteY42" fmla="*/ 0 h 244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54843" h="2448986">
                <a:moveTo>
                  <a:pt x="0" y="2448986"/>
                </a:moveTo>
                <a:cubicBezTo>
                  <a:pt x="2977" y="2419218"/>
                  <a:pt x="25003" y="2306093"/>
                  <a:pt x="30956" y="2273373"/>
                </a:cubicBezTo>
                <a:cubicBezTo>
                  <a:pt x="36909" y="2240653"/>
                  <a:pt x="30956" y="2263259"/>
                  <a:pt x="35718" y="2252663"/>
                </a:cubicBezTo>
                <a:cubicBezTo>
                  <a:pt x="40481" y="2242068"/>
                  <a:pt x="22406" y="2265487"/>
                  <a:pt x="59531" y="2209800"/>
                </a:cubicBezTo>
                <a:cubicBezTo>
                  <a:pt x="70325" y="2145031"/>
                  <a:pt x="56611" y="2214768"/>
                  <a:pt x="73818" y="2157413"/>
                </a:cubicBezTo>
                <a:cubicBezTo>
                  <a:pt x="87667" y="2111251"/>
                  <a:pt x="68213" y="2154335"/>
                  <a:pt x="88106" y="2114550"/>
                </a:cubicBezTo>
                <a:cubicBezTo>
                  <a:pt x="90151" y="2063422"/>
                  <a:pt x="92062" y="1984507"/>
                  <a:pt x="97631" y="1928813"/>
                </a:cubicBezTo>
                <a:cubicBezTo>
                  <a:pt x="98592" y="1919205"/>
                  <a:pt x="100806" y="1909763"/>
                  <a:pt x="102393" y="1900238"/>
                </a:cubicBezTo>
                <a:cubicBezTo>
                  <a:pt x="103981" y="1878013"/>
                  <a:pt x="105172" y="1883079"/>
                  <a:pt x="107156" y="1833563"/>
                </a:cubicBezTo>
                <a:cubicBezTo>
                  <a:pt x="109140" y="1784047"/>
                  <a:pt x="103670" y="1693002"/>
                  <a:pt x="114300" y="1603139"/>
                </a:cubicBezTo>
                <a:cubicBezTo>
                  <a:pt x="117539" y="1573987"/>
                  <a:pt x="122634" y="1512584"/>
                  <a:pt x="126206" y="1481138"/>
                </a:cubicBezTo>
                <a:cubicBezTo>
                  <a:pt x="129778" y="1449692"/>
                  <a:pt x="131762" y="1473468"/>
                  <a:pt x="135731" y="1414463"/>
                </a:cubicBezTo>
                <a:cubicBezTo>
                  <a:pt x="139700" y="1355458"/>
                  <a:pt x="144493" y="1223801"/>
                  <a:pt x="150018" y="1127108"/>
                </a:cubicBezTo>
                <a:cubicBezTo>
                  <a:pt x="150517" y="1118369"/>
                  <a:pt x="164305" y="1062564"/>
                  <a:pt x="169068" y="1042988"/>
                </a:cubicBezTo>
                <a:cubicBezTo>
                  <a:pt x="173831" y="1023412"/>
                  <a:pt x="174301" y="1020381"/>
                  <a:pt x="178593" y="1009650"/>
                </a:cubicBezTo>
                <a:cubicBezTo>
                  <a:pt x="180719" y="1004336"/>
                  <a:pt x="185278" y="1000333"/>
                  <a:pt x="188118" y="995363"/>
                </a:cubicBezTo>
                <a:cubicBezTo>
                  <a:pt x="191640" y="989199"/>
                  <a:pt x="195150" y="982960"/>
                  <a:pt x="197643" y="976313"/>
                </a:cubicBezTo>
                <a:cubicBezTo>
                  <a:pt x="213798" y="933234"/>
                  <a:pt x="183707" y="985311"/>
                  <a:pt x="221456" y="928688"/>
                </a:cubicBezTo>
                <a:cubicBezTo>
                  <a:pt x="231671" y="898039"/>
                  <a:pt x="218210" y="931327"/>
                  <a:pt x="240506" y="900113"/>
                </a:cubicBezTo>
                <a:cubicBezTo>
                  <a:pt x="244633" y="894336"/>
                  <a:pt x="245905" y="886840"/>
                  <a:pt x="250031" y="881063"/>
                </a:cubicBezTo>
                <a:cubicBezTo>
                  <a:pt x="253946" y="875582"/>
                  <a:pt x="260403" y="872256"/>
                  <a:pt x="264318" y="866775"/>
                </a:cubicBezTo>
                <a:cubicBezTo>
                  <a:pt x="268444" y="860998"/>
                  <a:pt x="269223" y="853115"/>
                  <a:pt x="273843" y="847725"/>
                </a:cubicBezTo>
                <a:cubicBezTo>
                  <a:pt x="279009" y="841699"/>
                  <a:pt x="287280" y="839051"/>
                  <a:pt x="292893" y="833438"/>
                </a:cubicBezTo>
                <a:cubicBezTo>
                  <a:pt x="298506" y="827825"/>
                  <a:pt x="302015" y="820415"/>
                  <a:pt x="307181" y="814388"/>
                </a:cubicBezTo>
                <a:cubicBezTo>
                  <a:pt x="311564" y="809274"/>
                  <a:pt x="317156" y="805274"/>
                  <a:pt x="321468" y="800100"/>
                </a:cubicBezTo>
                <a:cubicBezTo>
                  <a:pt x="363450" y="749721"/>
                  <a:pt x="271919" y="846046"/>
                  <a:pt x="354806" y="757238"/>
                </a:cubicBezTo>
                <a:cubicBezTo>
                  <a:pt x="368593" y="742467"/>
                  <a:pt x="385263" y="730324"/>
                  <a:pt x="397668" y="714375"/>
                </a:cubicBezTo>
                <a:cubicBezTo>
                  <a:pt x="408781" y="700088"/>
                  <a:pt x="419699" y="685647"/>
                  <a:pt x="431006" y="671513"/>
                </a:cubicBezTo>
                <a:cubicBezTo>
                  <a:pt x="438751" y="661831"/>
                  <a:pt x="447940" y="653254"/>
                  <a:pt x="454818" y="642938"/>
                </a:cubicBezTo>
                <a:cubicBezTo>
                  <a:pt x="457932" y="638267"/>
                  <a:pt x="481102" y="602367"/>
                  <a:pt x="488156" y="595313"/>
                </a:cubicBezTo>
                <a:cubicBezTo>
                  <a:pt x="492203" y="591266"/>
                  <a:pt x="498396" y="589835"/>
                  <a:pt x="502443" y="585788"/>
                </a:cubicBezTo>
                <a:cubicBezTo>
                  <a:pt x="508056" y="580175"/>
                  <a:pt x="511458" y="572671"/>
                  <a:pt x="516731" y="566738"/>
                </a:cubicBezTo>
                <a:cubicBezTo>
                  <a:pt x="524189" y="558348"/>
                  <a:pt x="532992" y="551231"/>
                  <a:pt x="540543" y="542925"/>
                </a:cubicBezTo>
                <a:cubicBezTo>
                  <a:pt x="548883" y="533751"/>
                  <a:pt x="556119" y="523617"/>
                  <a:pt x="564356" y="514350"/>
                </a:cubicBezTo>
                <a:cubicBezTo>
                  <a:pt x="588240" y="487481"/>
                  <a:pt x="572804" y="512260"/>
                  <a:pt x="602456" y="471488"/>
                </a:cubicBezTo>
                <a:cubicBezTo>
                  <a:pt x="607900" y="464002"/>
                  <a:pt x="611474" y="455286"/>
                  <a:pt x="616743" y="447675"/>
                </a:cubicBezTo>
                <a:cubicBezTo>
                  <a:pt x="625779" y="434623"/>
                  <a:pt x="645318" y="409575"/>
                  <a:pt x="645318" y="409575"/>
                </a:cubicBezTo>
                <a:cubicBezTo>
                  <a:pt x="646906" y="401638"/>
                  <a:pt x="648118" y="393616"/>
                  <a:pt x="650081" y="385763"/>
                </a:cubicBezTo>
                <a:cubicBezTo>
                  <a:pt x="651299" y="380893"/>
                  <a:pt x="654843" y="376495"/>
                  <a:pt x="654843" y="371475"/>
                </a:cubicBezTo>
                <a:cubicBezTo>
                  <a:pt x="654843" y="312716"/>
                  <a:pt x="652921" y="253953"/>
                  <a:pt x="650081" y="195263"/>
                </a:cubicBezTo>
                <a:cubicBezTo>
                  <a:pt x="648157" y="155495"/>
                  <a:pt x="646187" y="115614"/>
                  <a:pt x="640556" y="76200"/>
                </a:cubicBezTo>
                <a:cubicBezTo>
                  <a:pt x="638968" y="65088"/>
                  <a:pt x="636493" y="54066"/>
                  <a:pt x="635793" y="42863"/>
                </a:cubicBezTo>
                <a:cubicBezTo>
                  <a:pt x="634902" y="28603"/>
                  <a:pt x="635793" y="14288"/>
                  <a:pt x="635793" y="0"/>
                </a:cubicBezTo>
              </a:path>
            </a:pathLst>
          </a:custGeom>
          <a:noFill/>
          <a:ln w="15875">
            <a:solidFill>
              <a:schemeClr val="bg2">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CEC2177-8D0B-7A76-010C-593A2C756FD4}"/>
              </a:ext>
            </a:extLst>
          </p:cNvPr>
          <p:cNvSpPr/>
          <p:nvPr/>
        </p:nvSpPr>
        <p:spPr>
          <a:xfrm>
            <a:off x="9254189" y="2667420"/>
            <a:ext cx="214827" cy="214827"/>
          </a:xfrm>
          <a:prstGeom prst="ellipse">
            <a:avLst/>
          </a:prstGeom>
          <a:solidFill>
            <a:schemeClr val="bg1"/>
          </a:solidFill>
          <a:ln w="190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5428F38B-4F24-3E4A-A38A-B5874F248A68}"/>
              </a:ext>
            </a:extLst>
          </p:cNvPr>
          <p:cNvSpPr txBox="1"/>
          <p:nvPr/>
        </p:nvSpPr>
        <p:spPr>
          <a:xfrm>
            <a:off x="9300158" y="5655560"/>
            <a:ext cx="914400" cy="455899"/>
          </a:xfrm>
          <a:prstGeom prst="rect">
            <a:avLst/>
          </a:prstGeom>
          <a:solidFill>
            <a:schemeClr val="accent5">
              <a:lumMod val="75000"/>
              <a:lumOff val="25000"/>
            </a:schemeClr>
          </a:solidFill>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10J01</a:t>
            </a:r>
          </a:p>
        </p:txBody>
      </p:sp>
      <p:sp>
        <p:nvSpPr>
          <p:cNvPr id="64" name="TextBox 63">
            <a:extLst>
              <a:ext uri="{FF2B5EF4-FFF2-40B4-BE49-F238E27FC236}">
                <a16:creationId xmlns:a16="http://schemas.microsoft.com/office/drawing/2014/main" id="{B52F2468-E6B9-9A43-4D56-6A83749E91A6}"/>
              </a:ext>
            </a:extLst>
          </p:cNvPr>
          <p:cNvSpPr txBox="1"/>
          <p:nvPr/>
        </p:nvSpPr>
        <p:spPr>
          <a:xfrm>
            <a:off x="13372468" y="3982191"/>
            <a:ext cx="914400" cy="455899"/>
          </a:xfrm>
          <a:prstGeom prst="rect">
            <a:avLst/>
          </a:prstGeom>
          <a:solidFill>
            <a:schemeClr val="accent5">
              <a:lumMod val="75000"/>
              <a:lumOff val="25000"/>
            </a:schemeClr>
          </a:solidFill>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35R03</a:t>
            </a:r>
          </a:p>
        </p:txBody>
      </p:sp>
      <p:sp>
        <p:nvSpPr>
          <p:cNvPr id="70" name="TextBox 69">
            <a:extLst>
              <a:ext uri="{FF2B5EF4-FFF2-40B4-BE49-F238E27FC236}">
                <a16:creationId xmlns:a16="http://schemas.microsoft.com/office/drawing/2014/main" id="{F1A1F3C8-E30A-4CAD-C6D9-98E7EF7CC7AB}"/>
              </a:ext>
            </a:extLst>
          </p:cNvPr>
          <p:cNvSpPr txBox="1"/>
          <p:nvPr/>
        </p:nvSpPr>
        <p:spPr>
          <a:xfrm>
            <a:off x="13429917" y="643789"/>
            <a:ext cx="914400" cy="455899"/>
          </a:xfrm>
          <a:prstGeom prst="rect">
            <a:avLst/>
          </a:prstGeom>
          <a:solidFill>
            <a:schemeClr val="accent5">
              <a:lumMod val="75000"/>
              <a:lumOff val="25000"/>
            </a:schemeClr>
          </a:solidFill>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19J01</a:t>
            </a:r>
          </a:p>
        </p:txBody>
      </p:sp>
      <p:sp>
        <p:nvSpPr>
          <p:cNvPr id="82" name="TextBox 81">
            <a:extLst>
              <a:ext uri="{FF2B5EF4-FFF2-40B4-BE49-F238E27FC236}">
                <a16:creationId xmlns:a16="http://schemas.microsoft.com/office/drawing/2014/main" id="{35B4DA35-B772-4BA6-19EE-EE85018D9EFE}"/>
              </a:ext>
            </a:extLst>
          </p:cNvPr>
          <p:cNvSpPr txBox="1"/>
          <p:nvPr/>
        </p:nvSpPr>
        <p:spPr>
          <a:xfrm>
            <a:off x="6165690" y="964387"/>
            <a:ext cx="914400" cy="455899"/>
          </a:xfrm>
          <a:prstGeom prst="rect">
            <a:avLst/>
          </a:prstGeom>
          <a:solidFill>
            <a:schemeClr val="accent5">
              <a:lumMod val="75000"/>
              <a:lumOff val="25000"/>
            </a:schemeClr>
          </a:solidFill>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34G01</a:t>
            </a:r>
          </a:p>
        </p:txBody>
      </p:sp>
      <p:cxnSp>
        <p:nvCxnSpPr>
          <p:cNvPr id="85" name="Straight Connector 84">
            <a:extLst>
              <a:ext uri="{FF2B5EF4-FFF2-40B4-BE49-F238E27FC236}">
                <a16:creationId xmlns:a16="http://schemas.microsoft.com/office/drawing/2014/main" id="{8FF718BE-2B94-CE47-11C5-5AE5F98F7F7C}"/>
              </a:ext>
            </a:extLst>
          </p:cNvPr>
          <p:cNvCxnSpPr>
            <a:cxnSpLocks/>
          </p:cNvCxnSpPr>
          <p:nvPr/>
        </p:nvCxnSpPr>
        <p:spPr>
          <a:xfrm>
            <a:off x="11013869" y="5033299"/>
            <a:ext cx="0" cy="34299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716BB58C-F33F-DBCD-A01F-6181841E83E9}"/>
              </a:ext>
            </a:extLst>
          </p:cNvPr>
          <p:cNvSpPr txBox="1"/>
          <p:nvPr/>
        </p:nvSpPr>
        <p:spPr>
          <a:xfrm>
            <a:off x="5323199" y="5948106"/>
            <a:ext cx="914400" cy="455899"/>
          </a:xfrm>
          <a:prstGeom prst="rect">
            <a:avLst/>
          </a:prstGeom>
          <a:solidFill>
            <a:schemeClr val="accent5">
              <a:lumMod val="75000"/>
              <a:lumOff val="25000"/>
            </a:schemeClr>
          </a:solidFill>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08F01</a:t>
            </a:r>
          </a:p>
        </p:txBody>
      </p:sp>
      <p:sp>
        <p:nvSpPr>
          <p:cNvPr id="2" name="Content Placeholder 42">
            <a:extLst>
              <a:ext uri="{FF2B5EF4-FFF2-40B4-BE49-F238E27FC236}">
                <a16:creationId xmlns:a16="http://schemas.microsoft.com/office/drawing/2014/main" id="{7151972C-8421-3A06-BA1C-A4424AE7AD24}"/>
              </a:ext>
            </a:extLst>
          </p:cNvPr>
          <p:cNvSpPr>
            <a:spLocks noGrp="1"/>
          </p:cNvSpPr>
          <p:nvPr>
            <p:ph sz="half" idx="1"/>
          </p:nvPr>
        </p:nvSpPr>
        <p:spPr>
          <a:xfrm>
            <a:off x="32405" y="1150182"/>
            <a:ext cx="3579354" cy="6546323"/>
          </a:xfrm>
        </p:spPr>
        <p:txBody>
          <a:bodyPr>
            <a:normAutofit fontScale="92500" lnSpcReduction="10000"/>
          </a:bodyPr>
          <a:lstStyle/>
          <a:p>
            <a:pPr marL="0" indent="0">
              <a:buNone/>
            </a:pP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5-Year Evaluation Baseline Simulated Groundwater Elevations</a:t>
            </a:r>
            <a:endParaRPr lang="en-US" sz="2400" dirty="0"/>
          </a:p>
          <a:p>
            <a:pPr marL="342900" indent="-342900">
              <a:buFont typeface="Arial" panose="020B0604020202020204" pitchFamily="34" charset="0"/>
              <a:buChar char="•"/>
            </a:pPr>
            <a:r>
              <a:rPr lang="en-US" sz="2200" dirty="0"/>
              <a:t>Groundwater elevations in 9 of the 20 key wells are forecasted to be below the minimum thresholds established in the GSP</a:t>
            </a:r>
          </a:p>
          <a:p>
            <a:pPr marL="0" indent="0">
              <a:buNone/>
            </a:pPr>
            <a:r>
              <a:rPr lang="en-US" sz="2400" b="1" dirty="0">
                <a:solidFill>
                  <a:schemeClr val="tx1"/>
                </a:solidFill>
                <a:latin typeface="Segoe UI" panose="020B0502040204020203" pitchFamily="34" charset="0"/>
                <a:ea typeface="Segoe UI" panose="020B0502040204020203" pitchFamily="34" charset="0"/>
              </a:rPr>
              <a:t>Comparison to GSP Baseline Scenario</a:t>
            </a:r>
          </a:p>
          <a:p>
            <a:r>
              <a:rPr lang="en-US" sz="2200" dirty="0"/>
              <a:t>ELPMA groundwater elevations are up to 90 feet higher than the baseline results from the GSP</a:t>
            </a:r>
          </a:p>
          <a:p>
            <a:r>
              <a:rPr lang="en-US" sz="2200" dirty="0"/>
              <a:t>WLPMA groundwater elevations are up to 15 feet higher than the baseline results from the GSP</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3" name="TextBox 2">
            <a:extLst>
              <a:ext uri="{FF2B5EF4-FFF2-40B4-BE49-F238E27FC236}">
                <a16:creationId xmlns:a16="http://schemas.microsoft.com/office/drawing/2014/main" id="{B3B1D36D-7FF5-9FFF-5306-34FE6DD6DDF3}"/>
              </a:ext>
            </a:extLst>
          </p:cNvPr>
          <p:cNvSpPr txBox="1"/>
          <p:nvPr/>
        </p:nvSpPr>
        <p:spPr>
          <a:xfrm>
            <a:off x="12013305" y="7469274"/>
            <a:ext cx="457200" cy="45719"/>
          </a:xfrm>
          <a:prstGeom prst="rect">
            <a:avLst/>
          </a:prstGeom>
          <a:solidFill>
            <a:schemeClr val="tx1"/>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5" name="Content Placeholder 1">
            <a:extLst>
              <a:ext uri="{FF2B5EF4-FFF2-40B4-BE49-F238E27FC236}">
                <a16:creationId xmlns:a16="http://schemas.microsoft.com/office/drawing/2014/main" id="{364594A0-01E9-7DFA-11D3-0C3862EF683E}"/>
              </a:ext>
            </a:extLst>
          </p:cNvPr>
          <p:cNvSpPr txBox="1">
            <a:spLocks/>
          </p:cNvSpPr>
          <p:nvPr/>
        </p:nvSpPr>
        <p:spPr>
          <a:xfrm>
            <a:off x="11190345" y="6235432"/>
            <a:ext cx="2103120" cy="424278"/>
          </a:xfrm>
          <a:prstGeom prst="rect">
            <a:avLst/>
          </a:prstGeom>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Bef>
                <a:spcPts val="0"/>
              </a:spcBef>
              <a:buNone/>
            </a:pPr>
            <a:r>
              <a:rPr lang="en-US" u="sng" dirty="0">
                <a:solidFill>
                  <a:schemeClr val="bg2">
                    <a:lumMod val="10000"/>
                  </a:schemeClr>
                </a:solidFill>
                <a:latin typeface="Arial" panose="020B0604020202020204" pitchFamily="34" charset="0"/>
                <a:cs typeface="Arial" panose="020B0604020202020204" pitchFamily="34" charset="0"/>
              </a:rPr>
              <a:t>Legend </a:t>
            </a:r>
          </a:p>
        </p:txBody>
      </p:sp>
      <p:sp>
        <p:nvSpPr>
          <p:cNvPr id="6" name="TextBox 5">
            <a:extLst>
              <a:ext uri="{FF2B5EF4-FFF2-40B4-BE49-F238E27FC236}">
                <a16:creationId xmlns:a16="http://schemas.microsoft.com/office/drawing/2014/main" id="{646FA077-9ED2-6F7F-B17B-9EEDF97FC98C}"/>
              </a:ext>
            </a:extLst>
          </p:cNvPr>
          <p:cNvSpPr txBox="1"/>
          <p:nvPr/>
        </p:nvSpPr>
        <p:spPr>
          <a:xfrm>
            <a:off x="10529054" y="6579386"/>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Measured</a:t>
            </a:r>
          </a:p>
        </p:txBody>
      </p:sp>
      <p:sp>
        <p:nvSpPr>
          <p:cNvPr id="11" name="TextBox 10">
            <a:extLst>
              <a:ext uri="{FF2B5EF4-FFF2-40B4-BE49-F238E27FC236}">
                <a16:creationId xmlns:a16="http://schemas.microsoft.com/office/drawing/2014/main" id="{7D951122-0E4B-819B-E47E-B375BCD2B792}"/>
              </a:ext>
            </a:extLst>
          </p:cNvPr>
          <p:cNvSpPr txBox="1"/>
          <p:nvPr/>
        </p:nvSpPr>
        <p:spPr>
          <a:xfrm>
            <a:off x="10537211" y="7094233"/>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5-Year </a:t>
            </a:r>
          </a:p>
          <a:p>
            <a:r>
              <a:rPr lang="en-US" sz="1800" dirty="0">
                <a:solidFill>
                  <a:schemeClr val="bg2">
                    <a:lumMod val="10000"/>
                  </a:schemeClr>
                </a:solidFill>
                <a:latin typeface="Arial" panose="020B0604020202020204" pitchFamily="34" charset="0"/>
                <a:cs typeface="Arial" panose="020B0604020202020204" pitchFamily="34" charset="0"/>
              </a:rPr>
              <a:t>Evaluation</a:t>
            </a:r>
          </a:p>
        </p:txBody>
      </p:sp>
      <p:sp>
        <p:nvSpPr>
          <p:cNvPr id="17" name="TextBox 16">
            <a:extLst>
              <a:ext uri="{FF2B5EF4-FFF2-40B4-BE49-F238E27FC236}">
                <a16:creationId xmlns:a16="http://schemas.microsoft.com/office/drawing/2014/main" id="{30130843-C11E-3D7B-A2F3-E5EC492F72BF}"/>
              </a:ext>
            </a:extLst>
          </p:cNvPr>
          <p:cNvSpPr txBox="1"/>
          <p:nvPr/>
        </p:nvSpPr>
        <p:spPr>
          <a:xfrm>
            <a:off x="12013305" y="6937229"/>
            <a:ext cx="457200" cy="45719"/>
          </a:xfrm>
          <a:prstGeom prst="rect">
            <a:avLst/>
          </a:prstGeom>
          <a:solidFill>
            <a:schemeClr val="bg2">
              <a:lumMod val="10000"/>
            </a:schemeClr>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0143480-BE59-1322-F057-22114BBA8E37}"/>
              </a:ext>
            </a:extLst>
          </p:cNvPr>
          <p:cNvSpPr txBox="1"/>
          <p:nvPr/>
        </p:nvSpPr>
        <p:spPr>
          <a:xfrm>
            <a:off x="12013305" y="7930167"/>
            <a:ext cx="457200" cy="45719"/>
          </a:xfrm>
          <a:prstGeom prst="rect">
            <a:avLst/>
          </a:prstGeom>
          <a:solidFill>
            <a:schemeClr val="bg1">
              <a:lumMod val="65000"/>
            </a:schemeClr>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1B24F92-EC9A-54B4-E1D2-86EE0F2C9981}"/>
              </a:ext>
            </a:extLst>
          </p:cNvPr>
          <p:cNvSpPr txBox="1"/>
          <p:nvPr/>
        </p:nvSpPr>
        <p:spPr>
          <a:xfrm>
            <a:off x="10522414" y="7609080"/>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GSP (2019)</a:t>
            </a:r>
          </a:p>
        </p:txBody>
      </p:sp>
      <p:sp>
        <p:nvSpPr>
          <p:cNvPr id="24" name="TextBox 23">
            <a:extLst>
              <a:ext uri="{FF2B5EF4-FFF2-40B4-BE49-F238E27FC236}">
                <a16:creationId xmlns:a16="http://schemas.microsoft.com/office/drawing/2014/main" id="{4F4DA7FC-2DCB-6FE2-D167-BA9D197DFBA3}"/>
              </a:ext>
            </a:extLst>
          </p:cNvPr>
          <p:cNvSpPr txBox="1"/>
          <p:nvPr/>
        </p:nvSpPr>
        <p:spPr>
          <a:xfrm>
            <a:off x="5245487" y="8034046"/>
            <a:ext cx="5132336" cy="121860"/>
          </a:xfrm>
          <a:prstGeom prst="rect">
            <a:avLst/>
          </a:prstGeom>
        </p:spPr>
        <p:txBody>
          <a:bodyPr vert="horz" wrap="square" lIns="91440" tIns="45720" rIns="91440" bIns="45720" rtlCol="0" anchor="ctr">
            <a:noAutofit/>
          </a:bodyPr>
          <a:lstStyle/>
          <a:p>
            <a:pPr algn="l"/>
            <a:r>
              <a:rPr lang="en-US" sz="1800" dirty="0"/>
              <a:t>Preliminary Model Results Subject to Change</a:t>
            </a:r>
          </a:p>
        </p:txBody>
      </p:sp>
      <p:sp>
        <p:nvSpPr>
          <p:cNvPr id="4" name="TextBox 3">
            <a:extLst>
              <a:ext uri="{FF2B5EF4-FFF2-40B4-BE49-F238E27FC236}">
                <a16:creationId xmlns:a16="http://schemas.microsoft.com/office/drawing/2014/main" id="{DDE1D333-F3D5-4AF6-AABB-3430D2985016}"/>
              </a:ext>
            </a:extLst>
          </p:cNvPr>
          <p:cNvSpPr txBox="1"/>
          <p:nvPr/>
        </p:nvSpPr>
        <p:spPr>
          <a:xfrm>
            <a:off x="14037212" y="6923333"/>
            <a:ext cx="457200" cy="45719"/>
          </a:xfrm>
          <a:prstGeom prst="rect">
            <a:avLst/>
          </a:prstGeom>
          <a:solidFill>
            <a:schemeClr val="tx2"/>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CFD397B-42E8-D5EB-8FA3-9673D16409CB}"/>
              </a:ext>
            </a:extLst>
          </p:cNvPr>
          <p:cNvSpPr txBox="1"/>
          <p:nvPr/>
        </p:nvSpPr>
        <p:spPr>
          <a:xfrm>
            <a:off x="14058268" y="7609078"/>
            <a:ext cx="457200" cy="45719"/>
          </a:xfrm>
          <a:prstGeom prst="rect">
            <a:avLst/>
          </a:prstGeom>
          <a:solidFill>
            <a:srgbClr val="C00000"/>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F8E9FF7-6808-3AFD-9D57-232CBDFDA691}"/>
              </a:ext>
            </a:extLst>
          </p:cNvPr>
          <p:cNvSpPr txBox="1"/>
          <p:nvPr/>
        </p:nvSpPr>
        <p:spPr>
          <a:xfrm>
            <a:off x="12686810" y="6689329"/>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Measurable</a:t>
            </a:r>
          </a:p>
          <a:p>
            <a:r>
              <a:rPr lang="en-US" sz="1800" dirty="0">
                <a:solidFill>
                  <a:schemeClr val="bg2">
                    <a:lumMod val="10000"/>
                  </a:schemeClr>
                </a:solidFill>
                <a:latin typeface="Arial" panose="020B0604020202020204" pitchFamily="34" charset="0"/>
                <a:cs typeface="Arial" panose="020B0604020202020204" pitchFamily="34" charset="0"/>
              </a:rPr>
              <a:t>Objective</a:t>
            </a:r>
          </a:p>
        </p:txBody>
      </p:sp>
      <p:sp>
        <p:nvSpPr>
          <p:cNvPr id="14" name="TextBox 13">
            <a:extLst>
              <a:ext uri="{FF2B5EF4-FFF2-40B4-BE49-F238E27FC236}">
                <a16:creationId xmlns:a16="http://schemas.microsoft.com/office/drawing/2014/main" id="{4A786323-C4D5-5B00-2155-427D5840C4C7}"/>
              </a:ext>
            </a:extLst>
          </p:cNvPr>
          <p:cNvSpPr txBox="1"/>
          <p:nvPr/>
        </p:nvSpPr>
        <p:spPr>
          <a:xfrm>
            <a:off x="12686810" y="7287991"/>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Minimum</a:t>
            </a:r>
          </a:p>
          <a:p>
            <a:r>
              <a:rPr lang="en-US" sz="1800" dirty="0">
                <a:solidFill>
                  <a:schemeClr val="bg2">
                    <a:lumMod val="10000"/>
                  </a:schemeClr>
                </a:solidFill>
                <a:latin typeface="Arial" panose="020B0604020202020204" pitchFamily="34" charset="0"/>
                <a:cs typeface="Arial" panose="020B0604020202020204" pitchFamily="34" charset="0"/>
              </a:rPr>
              <a:t>Threshold</a:t>
            </a:r>
          </a:p>
        </p:txBody>
      </p:sp>
    </p:spTree>
    <p:extLst>
      <p:ext uri="{BB962C8B-B14F-4D97-AF65-F5344CB8AC3E}">
        <p14:creationId xmlns:p14="http://schemas.microsoft.com/office/powerpoint/2010/main" val="3349341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778DD-2776-D745-D24C-3574B45792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844D70-6C8F-4872-75FB-5CBBB2A3DFAB}"/>
              </a:ext>
            </a:extLst>
          </p:cNvPr>
          <p:cNvSpPr>
            <a:spLocks noGrp="1"/>
          </p:cNvSpPr>
          <p:nvPr>
            <p:ph type="title"/>
          </p:nvPr>
        </p:nvSpPr>
        <p:spPr>
          <a:xfrm>
            <a:off x="-1" y="246580"/>
            <a:ext cx="10814539" cy="910965"/>
          </a:xfrm>
        </p:spPr>
        <p:txBody>
          <a:bodyPr>
            <a:normAutofit fontScale="90000"/>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Baseline Model Scenario: Preliminary Results Summary</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4" name="Content Placeholder 42">
            <a:extLst>
              <a:ext uri="{FF2B5EF4-FFF2-40B4-BE49-F238E27FC236}">
                <a16:creationId xmlns:a16="http://schemas.microsoft.com/office/drawing/2014/main" id="{C43348E0-1D04-A7CA-7BDB-377157328470}"/>
              </a:ext>
            </a:extLst>
          </p:cNvPr>
          <p:cNvSpPr>
            <a:spLocks noGrp="1"/>
          </p:cNvSpPr>
          <p:nvPr>
            <p:ph sz="half" idx="1"/>
          </p:nvPr>
        </p:nvSpPr>
        <p:spPr>
          <a:xfrm>
            <a:off x="308875" y="1436697"/>
            <a:ext cx="12422387" cy="6546323"/>
          </a:xfrm>
        </p:spPr>
        <p:txBody>
          <a:bodyPr>
            <a:normAutofit fontScale="92500" lnSpcReduction="20000"/>
          </a:bodyPr>
          <a:lstStyle/>
          <a:p>
            <a:pPr marL="0" indent="0">
              <a:buNone/>
            </a:pPr>
            <a:r>
              <a:rPr lang="en-US" sz="2600" b="1" dirty="0">
                <a:solidFill>
                  <a:schemeClr val="tx1"/>
                </a:solidFill>
                <a:latin typeface="Segoe UI" panose="020B0502040204020203" pitchFamily="34" charset="0"/>
                <a:ea typeface="Segoe UI" panose="020B0502040204020203" pitchFamily="34" charset="0"/>
                <a:cs typeface="Segoe UI" panose="020B0502040204020203" pitchFamily="34" charset="0"/>
              </a:rPr>
              <a:t>Simulated Coastal Flux</a:t>
            </a:r>
            <a:endParaRPr lang="en-US" sz="2600" dirty="0"/>
          </a:p>
          <a:p>
            <a:pPr marL="342900" indent="-342900">
              <a:buFont typeface="Arial" panose="020B0604020202020204" pitchFamily="34" charset="0"/>
              <a:buChar char="•"/>
            </a:pPr>
            <a:r>
              <a:rPr lang="en-US" sz="2400" dirty="0"/>
              <a:t>Landward migration of the 2015 saline water impact front continues after 2040</a:t>
            </a:r>
          </a:p>
          <a:p>
            <a:pPr marL="342900" indent="-342900">
              <a:buFont typeface="Arial" panose="020B0604020202020204" pitchFamily="34" charset="0"/>
              <a:buChar char="•"/>
            </a:pPr>
            <a:r>
              <a:rPr lang="en-US" sz="2400" dirty="0"/>
              <a:t>50% reduction in estimated coastal flux into the UAS compared to the GSP Baseline</a:t>
            </a:r>
          </a:p>
          <a:p>
            <a:pPr marL="891540" lvl="1" indent="-342900">
              <a:buFont typeface="Arial" panose="020B0604020202020204" pitchFamily="34" charset="0"/>
              <a:buChar char="•"/>
            </a:pPr>
            <a:r>
              <a:rPr lang="en-US" sz="2200" dirty="0"/>
              <a:t>1,600 AFY south of Port Hueneme</a:t>
            </a:r>
          </a:p>
          <a:p>
            <a:pPr marL="342900" indent="-342900">
              <a:buFont typeface="Arial" panose="020B0604020202020204" pitchFamily="34" charset="0"/>
              <a:buChar char="•"/>
            </a:pPr>
            <a:r>
              <a:rPr lang="en-US" sz="2400" dirty="0"/>
              <a:t>5% reduction in estimated coastal flux to the LAS compared to the GSP Baseline</a:t>
            </a:r>
          </a:p>
          <a:p>
            <a:pPr marL="891540" lvl="1" indent="-342900">
              <a:buFont typeface="Arial" panose="020B0604020202020204" pitchFamily="34" charset="0"/>
              <a:buChar char="•"/>
            </a:pPr>
            <a:r>
              <a:rPr lang="en-US" sz="2200" dirty="0"/>
              <a:t>3,200 AFY south of Port Hueneme</a:t>
            </a:r>
            <a:endParaRPr lang="en-US" sz="3000" dirty="0"/>
          </a:p>
          <a:p>
            <a:pPr marL="0" indent="0">
              <a:buNone/>
            </a:pPr>
            <a:r>
              <a:rPr lang="en-US" sz="2600" b="1" dirty="0">
                <a:solidFill>
                  <a:schemeClr val="tx1"/>
                </a:solidFill>
                <a:latin typeface="Segoe UI" panose="020B0502040204020203" pitchFamily="34" charset="0"/>
                <a:ea typeface="Segoe UI" panose="020B0502040204020203" pitchFamily="34" charset="0"/>
                <a:cs typeface="Segoe UI" panose="020B0502040204020203" pitchFamily="34" charset="0"/>
              </a:rPr>
              <a:t>Simulated Change in Storage</a:t>
            </a:r>
            <a:endParaRPr lang="en-US" sz="2600" dirty="0"/>
          </a:p>
          <a:p>
            <a:pPr marL="342900" indent="-342900">
              <a:buFont typeface="Arial" panose="020B0604020202020204" pitchFamily="34" charset="0"/>
              <a:buChar char="•"/>
            </a:pPr>
            <a:r>
              <a:rPr lang="en-US" sz="2400" dirty="0"/>
              <a:t>Groundwater in storage in the ELPMA declined at a 33% lower rate than the GSP Baseline</a:t>
            </a:r>
          </a:p>
          <a:p>
            <a:pPr marL="891540" lvl="1" indent="-342900">
              <a:buFont typeface="Arial" panose="020B0604020202020204" pitchFamily="34" charset="0"/>
              <a:buChar char="•"/>
            </a:pPr>
            <a:r>
              <a:rPr lang="en-US" sz="2200" dirty="0"/>
              <a:t>-2,200 AFY in the ELPMA</a:t>
            </a:r>
          </a:p>
          <a:p>
            <a:pPr marL="891540" lvl="1" indent="-342900">
              <a:buFont typeface="Arial" panose="020B0604020202020204" pitchFamily="34" charset="0"/>
              <a:buChar char="•"/>
            </a:pPr>
            <a:r>
              <a:rPr lang="en-US" sz="2200" dirty="0"/>
              <a:t>Groundwater elevations and storage exhibit chronic declines in northeastern ELPMA</a:t>
            </a:r>
          </a:p>
          <a:p>
            <a:pPr marL="0" indent="0">
              <a:buNone/>
            </a:pPr>
            <a:r>
              <a:rPr lang="en-US" sz="2600" b="1" dirty="0">
                <a:solidFill>
                  <a:schemeClr val="tx1"/>
                </a:solidFill>
                <a:latin typeface="Segoe UI" panose="020B0502040204020203" pitchFamily="34" charset="0"/>
                <a:ea typeface="Segoe UI" panose="020B0502040204020203" pitchFamily="34" charset="0"/>
                <a:cs typeface="Segoe UI" panose="020B0502040204020203" pitchFamily="34" charset="0"/>
              </a:rPr>
              <a:t>Simulated Groundwater Elevations</a:t>
            </a:r>
            <a:endParaRPr lang="en-US" sz="2600" dirty="0"/>
          </a:p>
          <a:p>
            <a:pPr marL="342900" indent="-342900">
              <a:buFont typeface="Arial" panose="020B0604020202020204" pitchFamily="34" charset="0"/>
              <a:buChar char="•"/>
            </a:pPr>
            <a:r>
              <a:rPr lang="en-US" sz="2400" dirty="0"/>
              <a:t>Groundwater elevations remain below the minimum thresholds established in the GSP in 9 of the 20 key wells in the LPVB</a:t>
            </a:r>
          </a:p>
          <a:p>
            <a:pPr marL="342900" indent="-342900">
              <a:buFont typeface="Arial" panose="020B0604020202020204" pitchFamily="34" charset="0"/>
              <a:buChar char="•"/>
            </a:pPr>
            <a:r>
              <a:rPr lang="en-US" sz="2400" dirty="0"/>
              <a:t>Baseline conditions are not sustainable</a:t>
            </a:r>
          </a:p>
          <a:p>
            <a:pPr marL="548640" lvl="1" indent="0">
              <a:buNone/>
            </a:pPr>
            <a:endParaRPr lang="en-US" sz="2000" dirty="0"/>
          </a:p>
          <a:p>
            <a:pPr marL="0" indent="0">
              <a:buNone/>
            </a:pPr>
            <a:endParaRPr lang="en-US" sz="2400" dirty="0">
              <a:highlight>
                <a:srgbClr val="FFFF00"/>
              </a:highlight>
            </a:endParaRP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3" name="TextBox 2">
            <a:extLst>
              <a:ext uri="{FF2B5EF4-FFF2-40B4-BE49-F238E27FC236}">
                <a16:creationId xmlns:a16="http://schemas.microsoft.com/office/drawing/2014/main" id="{AD8071A4-62F5-5CA9-1244-820D072FED9E}"/>
              </a:ext>
            </a:extLst>
          </p:cNvPr>
          <p:cNvSpPr txBox="1"/>
          <p:nvPr/>
        </p:nvSpPr>
        <p:spPr>
          <a:xfrm>
            <a:off x="5245487" y="8034046"/>
            <a:ext cx="5132336" cy="121860"/>
          </a:xfrm>
          <a:prstGeom prst="rect">
            <a:avLst/>
          </a:prstGeom>
        </p:spPr>
        <p:txBody>
          <a:bodyPr vert="horz" wrap="square" lIns="91440" tIns="45720" rIns="91440" bIns="45720" rtlCol="0" anchor="ctr">
            <a:noAutofit/>
          </a:bodyPr>
          <a:lstStyle/>
          <a:p>
            <a:pPr algn="l"/>
            <a:r>
              <a:rPr lang="en-US" sz="1800" dirty="0"/>
              <a:t>Preliminary Model Results Subject to Change</a:t>
            </a:r>
          </a:p>
        </p:txBody>
      </p:sp>
    </p:spTree>
    <p:extLst>
      <p:ext uri="{BB962C8B-B14F-4D97-AF65-F5344CB8AC3E}">
        <p14:creationId xmlns:p14="http://schemas.microsoft.com/office/powerpoint/2010/main" val="3648878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7A6D-CC81-B349-AE6E-A6DC3BFE7031}"/>
              </a:ext>
            </a:extLst>
          </p:cNvPr>
          <p:cNvSpPr>
            <a:spLocks noGrp="1"/>
          </p:cNvSpPr>
          <p:nvPr>
            <p:ph type="title"/>
          </p:nvPr>
        </p:nvSpPr>
        <p:spPr/>
        <p:txBody>
          <a:bodyPr/>
          <a:lstStyle/>
          <a:p>
            <a:r>
              <a:rPr lang="en-US" dirty="0"/>
              <a:t>Table of Contents</a:t>
            </a:r>
          </a:p>
        </p:txBody>
      </p:sp>
      <p:sp>
        <p:nvSpPr>
          <p:cNvPr id="3" name="Text Placeholder 2">
            <a:extLst>
              <a:ext uri="{FF2B5EF4-FFF2-40B4-BE49-F238E27FC236}">
                <a16:creationId xmlns:a16="http://schemas.microsoft.com/office/drawing/2014/main" id="{B666D65B-90ED-A648-A3F7-90A6D108F351}"/>
              </a:ext>
            </a:extLst>
          </p:cNvPr>
          <p:cNvSpPr>
            <a:spLocks noGrp="1"/>
          </p:cNvSpPr>
          <p:nvPr>
            <p:ph type="body" sz="quarter" idx="11"/>
          </p:nvPr>
        </p:nvSpPr>
        <p:spPr/>
        <p:txBody>
          <a:bodyPr/>
          <a:lstStyle/>
          <a:p>
            <a:r>
              <a:rPr lang="en-US" dirty="0"/>
              <a:t>01</a:t>
            </a:r>
          </a:p>
        </p:txBody>
      </p:sp>
      <p:sp>
        <p:nvSpPr>
          <p:cNvPr id="9" name="Text Placeholder 8">
            <a:extLst>
              <a:ext uri="{FF2B5EF4-FFF2-40B4-BE49-F238E27FC236}">
                <a16:creationId xmlns:a16="http://schemas.microsoft.com/office/drawing/2014/main" id="{35C870CA-0605-5C43-88BE-E3C529AEE9A5}"/>
              </a:ext>
            </a:extLst>
          </p:cNvPr>
          <p:cNvSpPr>
            <a:spLocks noGrp="1"/>
          </p:cNvSpPr>
          <p:nvPr>
            <p:ph type="body" sz="quarter" idx="10"/>
          </p:nvPr>
        </p:nvSpPr>
        <p:spPr>
          <a:xfrm>
            <a:off x="1810538" y="2048217"/>
            <a:ext cx="6504121" cy="641414"/>
          </a:xfrm>
        </p:spPr>
        <p:txBody>
          <a:bodyPr/>
          <a:lstStyle/>
          <a:p>
            <a:r>
              <a:rPr lang="en-US" sz="4000" dirty="0"/>
              <a:t>5-Year Evaluation Timeline</a:t>
            </a:r>
          </a:p>
        </p:txBody>
      </p:sp>
      <p:sp>
        <p:nvSpPr>
          <p:cNvPr id="4" name="Text Placeholder 3">
            <a:extLst>
              <a:ext uri="{FF2B5EF4-FFF2-40B4-BE49-F238E27FC236}">
                <a16:creationId xmlns:a16="http://schemas.microsoft.com/office/drawing/2014/main" id="{CACB71EC-FD7C-DA4A-88A1-FAE55B1491BE}"/>
              </a:ext>
            </a:extLst>
          </p:cNvPr>
          <p:cNvSpPr>
            <a:spLocks noGrp="1"/>
          </p:cNvSpPr>
          <p:nvPr>
            <p:ph type="body" sz="quarter" idx="13"/>
          </p:nvPr>
        </p:nvSpPr>
        <p:spPr/>
        <p:txBody>
          <a:bodyPr/>
          <a:lstStyle/>
          <a:p>
            <a:r>
              <a:rPr lang="en-US" dirty="0"/>
              <a:t>02</a:t>
            </a:r>
          </a:p>
        </p:txBody>
      </p:sp>
      <p:sp>
        <p:nvSpPr>
          <p:cNvPr id="10" name="Text Placeholder 9">
            <a:extLst>
              <a:ext uri="{FF2B5EF4-FFF2-40B4-BE49-F238E27FC236}">
                <a16:creationId xmlns:a16="http://schemas.microsoft.com/office/drawing/2014/main" id="{298D1340-EDD1-4746-85A0-A6CB95EF805B}"/>
              </a:ext>
            </a:extLst>
          </p:cNvPr>
          <p:cNvSpPr>
            <a:spLocks noGrp="1"/>
          </p:cNvSpPr>
          <p:nvPr>
            <p:ph type="body" sz="quarter" idx="22"/>
          </p:nvPr>
        </p:nvSpPr>
        <p:spPr>
          <a:xfrm>
            <a:off x="1810538" y="3500640"/>
            <a:ext cx="6504121" cy="614133"/>
          </a:xfrm>
        </p:spPr>
        <p:txBody>
          <a:bodyPr/>
          <a:lstStyle/>
          <a:p>
            <a:r>
              <a:rPr lang="en-US" sz="4000" dirty="0"/>
              <a:t>Previous GSP Modeling</a:t>
            </a:r>
          </a:p>
        </p:txBody>
      </p:sp>
      <p:sp>
        <p:nvSpPr>
          <p:cNvPr id="5" name="Text Placeholder 4">
            <a:extLst>
              <a:ext uri="{FF2B5EF4-FFF2-40B4-BE49-F238E27FC236}">
                <a16:creationId xmlns:a16="http://schemas.microsoft.com/office/drawing/2014/main" id="{75D29B52-3590-504F-8B6D-1AFA406E80D7}"/>
              </a:ext>
            </a:extLst>
          </p:cNvPr>
          <p:cNvSpPr>
            <a:spLocks noGrp="1"/>
          </p:cNvSpPr>
          <p:nvPr>
            <p:ph type="body" sz="quarter" idx="15"/>
          </p:nvPr>
        </p:nvSpPr>
        <p:spPr/>
        <p:txBody>
          <a:bodyPr/>
          <a:lstStyle/>
          <a:p>
            <a:r>
              <a:rPr lang="en-US" dirty="0"/>
              <a:t>03</a:t>
            </a:r>
          </a:p>
        </p:txBody>
      </p:sp>
      <p:sp>
        <p:nvSpPr>
          <p:cNvPr id="11" name="Text Placeholder 10">
            <a:extLst>
              <a:ext uri="{FF2B5EF4-FFF2-40B4-BE49-F238E27FC236}">
                <a16:creationId xmlns:a16="http://schemas.microsoft.com/office/drawing/2014/main" id="{FFA549CD-6D9D-EF4C-9662-454D19EAFF67}"/>
              </a:ext>
            </a:extLst>
          </p:cNvPr>
          <p:cNvSpPr>
            <a:spLocks noGrp="1"/>
          </p:cNvSpPr>
          <p:nvPr>
            <p:ph type="body" sz="quarter" idx="23"/>
          </p:nvPr>
        </p:nvSpPr>
        <p:spPr>
          <a:xfrm>
            <a:off x="1810538" y="4925782"/>
            <a:ext cx="9259605" cy="641414"/>
          </a:xfrm>
        </p:spPr>
        <p:txBody>
          <a:bodyPr/>
          <a:lstStyle/>
          <a:p>
            <a:r>
              <a:rPr lang="en-US" sz="4000" dirty="0"/>
              <a:t>Modeling for the 5-Year Evaluation</a:t>
            </a:r>
          </a:p>
        </p:txBody>
      </p:sp>
      <p:sp>
        <p:nvSpPr>
          <p:cNvPr id="15" name="Text Placeholder 14">
            <a:extLst>
              <a:ext uri="{FF2B5EF4-FFF2-40B4-BE49-F238E27FC236}">
                <a16:creationId xmlns:a16="http://schemas.microsoft.com/office/drawing/2014/main" id="{5E1F5CF8-FE3A-CC4D-9990-DBDB7BCE9EF5}"/>
              </a:ext>
            </a:extLst>
          </p:cNvPr>
          <p:cNvSpPr>
            <a:spLocks noGrp="1"/>
          </p:cNvSpPr>
          <p:nvPr>
            <p:ph type="body" sz="quarter" idx="27"/>
          </p:nvPr>
        </p:nvSpPr>
        <p:spPr/>
        <p:txBody>
          <a:bodyPr/>
          <a:lstStyle/>
          <a:p>
            <a:r>
              <a:rPr lang="en-US" dirty="0"/>
              <a:t>04</a:t>
            </a:r>
          </a:p>
        </p:txBody>
      </p:sp>
      <p:sp>
        <p:nvSpPr>
          <p:cNvPr id="17" name="Text Placeholder 16">
            <a:extLst>
              <a:ext uri="{FF2B5EF4-FFF2-40B4-BE49-F238E27FC236}">
                <a16:creationId xmlns:a16="http://schemas.microsoft.com/office/drawing/2014/main" id="{2C2363B3-D690-C347-AA95-05575D2B9088}"/>
              </a:ext>
            </a:extLst>
          </p:cNvPr>
          <p:cNvSpPr>
            <a:spLocks noGrp="1"/>
          </p:cNvSpPr>
          <p:nvPr>
            <p:ph type="body" sz="quarter" idx="29"/>
          </p:nvPr>
        </p:nvSpPr>
        <p:spPr>
          <a:xfrm>
            <a:off x="1820433" y="6378205"/>
            <a:ext cx="9645386" cy="641414"/>
          </a:xfrm>
        </p:spPr>
        <p:txBody>
          <a:bodyPr/>
          <a:lstStyle/>
          <a:p>
            <a:r>
              <a:rPr lang="en-US" sz="4000" dirty="0"/>
              <a:t>Opportunities for Engagement</a:t>
            </a:r>
          </a:p>
        </p:txBody>
      </p:sp>
    </p:spTree>
    <p:extLst>
      <p:ext uri="{BB962C8B-B14F-4D97-AF65-F5344CB8AC3E}">
        <p14:creationId xmlns:p14="http://schemas.microsoft.com/office/powerpoint/2010/main" val="2545610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p:cNvSpPr txBox="1">
            <a:spLocks/>
          </p:cNvSpPr>
          <p:nvPr/>
        </p:nvSpPr>
        <p:spPr>
          <a:xfrm>
            <a:off x="127000" y="1388345"/>
            <a:ext cx="12999915" cy="6661085"/>
          </a:xfrm>
          <a:prstGeom prst="rect">
            <a:avLst/>
          </a:prstGeom>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r>
              <a:rPr lang="en-US" b="0" dirty="0">
                <a:latin typeface="+mj-lt"/>
              </a:rPr>
              <a:t>Projects, simulation period, and hydrology are consistent with the Baseline Scenario</a:t>
            </a:r>
          </a:p>
          <a:p>
            <a:pPr>
              <a:spcBef>
                <a:spcPts val="2400"/>
              </a:spcBef>
            </a:pPr>
            <a:r>
              <a:rPr lang="en-US" b="0" dirty="0">
                <a:latin typeface="+mj-lt"/>
              </a:rPr>
              <a:t>Groundwater extractions will be incrementally adjusted until:</a:t>
            </a:r>
          </a:p>
          <a:p>
            <a:pPr lvl="1">
              <a:spcBef>
                <a:spcPts val="1200"/>
              </a:spcBef>
            </a:pPr>
            <a:r>
              <a:rPr lang="en-US" sz="2400" dirty="0">
                <a:latin typeface="+mj-lt"/>
              </a:rPr>
              <a:t>WLPMA</a:t>
            </a:r>
          </a:p>
          <a:p>
            <a:pPr lvl="2"/>
            <a:r>
              <a:rPr lang="en-US" sz="2200" b="0" dirty="0">
                <a:latin typeface="+mj-lt"/>
              </a:rPr>
              <a:t>No net seawater intrusion in Oxnard</a:t>
            </a:r>
          </a:p>
          <a:p>
            <a:pPr lvl="1">
              <a:spcBef>
                <a:spcPts val="1200"/>
              </a:spcBef>
            </a:pPr>
            <a:r>
              <a:rPr lang="en-US" sz="2400" dirty="0">
                <a:latin typeface="+mj-lt"/>
              </a:rPr>
              <a:t>ELPMA</a:t>
            </a:r>
          </a:p>
          <a:p>
            <a:pPr lvl="2"/>
            <a:r>
              <a:rPr lang="en-US" sz="2200" b="0" dirty="0">
                <a:latin typeface="+mj-lt"/>
              </a:rPr>
              <a:t>No net decline in groundwater in storage</a:t>
            </a:r>
            <a:endParaRPr lang="en-US" sz="2400" b="0" dirty="0">
              <a:latin typeface="+mj-lt"/>
            </a:endParaRPr>
          </a:p>
          <a:p>
            <a:pPr>
              <a:spcBef>
                <a:spcPts val="2400"/>
              </a:spcBef>
            </a:pPr>
            <a:r>
              <a:rPr lang="en-US" b="0" dirty="0">
                <a:latin typeface="+mj-lt"/>
              </a:rPr>
              <a:t>Improves on previous estimate of sustainable yield through direct simulation rather than regression</a:t>
            </a:r>
          </a:p>
        </p:txBody>
      </p:sp>
      <p:sp>
        <p:nvSpPr>
          <p:cNvPr id="2" name="Title 1">
            <a:extLst>
              <a:ext uri="{FF2B5EF4-FFF2-40B4-BE49-F238E27FC236}">
                <a16:creationId xmlns:a16="http://schemas.microsoft.com/office/drawing/2014/main" id="{079DF797-AB68-AF43-0A9D-35C1F6697EEB}"/>
              </a:ext>
            </a:extLst>
          </p:cNvPr>
          <p:cNvSpPr>
            <a:spLocks noGrp="1"/>
          </p:cNvSpPr>
          <p:nvPr>
            <p:ph type="title"/>
          </p:nvPr>
        </p:nvSpPr>
        <p:spPr>
          <a:xfrm>
            <a:off x="0" y="246580"/>
            <a:ext cx="11528385"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No </a:t>
            </a:r>
            <a:r>
              <a:rPr lang="en-US" dirty="0">
                <a:effectLst>
                  <a:innerShdw blurRad="63500" dist="25400" dir="13500000">
                    <a:prstClr val="black">
                      <a:alpha val="50000"/>
                    </a:prstClr>
                  </a:innerShdw>
                </a:effectLst>
                <a:ea typeface="ＭＳ Ｐゴシック" pitchFamily="1" charset="-128"/>
              </a:rPr>
              <a:t>New</a:t>
            </a: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 Projects Scenario</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Tree>
    <p:extLst>
      <p:ext uri="{BB962C8B-B14F-4D97-AF65-F5344CB8AC3E}">
        <p14:creationId xmlns:p14="http://schemas.microsoft.com/office/powerpoint/2010/main" val="2315001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E2566-1F9B-FC7C-5071-712A70F01E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082A2-7B07-B407-0048-6E9199DC3677}"/>
              </a:ext>
            </a:extLst>
          </p:cNvPr>
          <p:cNvSpPr>
            <a:spLocks noGrp="1"/>
          </p:cNvSpPr>
          <p:nvPr>
            <p:ph type="title"/>
          </p:nvPr>
        </p:nvSpPr>
        <p:spPr>
          <a:xfrm>
            <a:off x="0" y="246580"/>
            <a:ext cx="12618720"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Projects Scenario</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graphicFrame>
        <p:nvGraphicFramePr>
          <p:cNvPr id="17" name="Table 16">
            <a:extLst>
              <a:ext uri="{FF2B5EF4-FFF2-40B4-BE49-F238E27FC236}">
                <a16:creationId xmlns:a16="http://schemas.microsoft.com/office/drawing/2014/main" id="{E77A84AE-E8BD-5680-2CAF-8895FE4BDBAC}"/>
              </a:ext>
            </a:extLst>
          </p:cNvPr>
          <p:cNvGraphicFramePr>
            <a:graphicFrameLocks noGrp="1"/>
          </p:cNvGraphicFramePr>
          <p:nvPr>
            <p:extLst>
              <p:ext uri="{D42A27DB-BD31-4B8C-83A1-F6EECF244321}">
                <p14:modId xmlns:p14="http://schemas.microsoft.com/office/powerpoint/2010/main" val="1044723165"/>
              </p:ext>
            </p:extLst>
          </p:nvPr>
        </p:nvGraphicFramePr>
        <p:xfrm>
          <a:off x="5168902" y="702062"/>
          <a:ext cx="9461498" cy="6842394"/>
        </p:xfrm>
        <a:graphic>
          <a:graphicData uri="http://schemas.openxmlformats.org/drawingml/2006/table">
            <a:tbl>
              <a:tblPr firstRow="1" bandRow="1">
                <a:tableStyleId>{5C22544A-7EE6-4342-B048-85BDC9FD1C3A}</a:tableStyleId>
              </a:tblPr>
              <a:tblGrid>
                <a:gridCol w="3365500">
                  <a:extLst>
                    <a:ext uri="{9D8B030D-6E8A-4147-A177-3AD203B41FA5}">
                      <a16:colId xmlns:a16="http://schemas.microsoft.com/office/drawing/2014/main" val="2734808747"/>
                    </a:ext>
                  </a:extLst>
                </a:gridCol>
                <a:gridCol w="1601819">
                  <a:extLst>
                    <a:ext uri="{9D8B030D-6E8A-4147-A177-3AD203B41FA5}">
                      <a16:colId xmlns:a16="http://schemas.microsoft.com/office/drawing/2014/main" val="461394892"/>
                    </a:ext>
                  </a:extLst>
                </a:gridCol>
                <a:gridCol w="2058204">
                  <a:extLst>
                    <a:ext uri="{9D8B030D-6E8A-4147-A177-3AD203B41FA5}">
                      <a16:colId xmlns:a16="http://schemas.microsoft.com/office/drawing/2014/main" val="755883220"/>
                    </a:ext>
                  </a:extLst>
                </a:gridCol>
                <a:gridCol w="2435975">
                  <a:extLst>
                    <a:ext uri="{9D8B030D-6E8A-4147-A177-3AD203B41FA5}">
                      <a16:colId xmlns:a16="http://schemas.microsoft.com/office/drawing/2014/main" val="1499363737"/>
                    </a:ext>
                  </a:extLst>
                </a:gridCol>
              </a:tblGrid>
              <a:tr h="736514">
                <a:tc gridSpan="3">
                  <a:txBody>
                    <a:bodyPr/>
                    <a:lstStyle/>
                    <a:p>
                      <a:pPr algn="l"/>
                      <a:r>
                        <a:rPr lang="en-US" sz="4000" b="1" i="0" dirty="0">
                          <a:solidFill>
                            <a:schemeClr val="accent3"/>
                          </a:solidFill>
                          <a:latin typeface="+mn-lt"/>
                          <a:ea typeface="Lato Light" charset="0"/>
                          <a:cs typeface="Lato Light" charset="0"/>
                        </a:rPr>
                        <a:t>New Future Projects</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b="0" i="0" dirty="0">
                        <a:solidFill>
                          <a:schemeClr val="bg2"/>
                        </a:solidFill>
                        <a:latin typeface="+mj-lt"/>
                        <a:ea typeface="Segoe UI" panose="020B0502040204020203" pitchFamily="34" charset="0"/>
                        <a:cs typeface="Segoe UI" panose="020B0502040204020203" pitchFamily="34" charset="0"/>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pPr algn="ctr"/>
                      <a:endParaRPr lang="en-US" sz="2400" b="0" i="0" dirty="0">
                        <a:solidFill>
                          <a:schemeClr val="bg2"/>
                        </a:solidFill>
                        <a:latin typeface="+mj-lt"/>
                        <a:ea typeface="Segoe UI" panose="020B0502040204020203" pitchFamily="34" charset="0"/>
                        <a:cs typeface="Segoe UI" panose="020B0502040204020203" pitchFamily="34" charset="0"/>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l"/>
                      <a:endParaRPr lang="en-US" sz="4000" b="1" i="0" dirty="0">
                        <a:solidFill>
                          <a:schemeClr val="accent3"/>
                        </a:solidFill>
                        <a:latin typeface="+mn-lt"/>
                        <a:ea typeface="Lato Light" charset="0"/>
                        <a:cs typeface="Lato Light" charset="0"/>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5895631"/>
                  </a:ext>
                </a:extLst>
              </a:tr>
              <a:tr h="1345409">
                <a:tc>
                  <a:txBody>
                    <a:bodyPr/>
                    <a:lstStyle/>
                    <a:p>
                      <a:pPr algn="ctr"/>
                      <a:r>
                        <a:rPr lang="en-US" sz="2400" b="0" i="0" dirty="0">
                          <a:solidFill>
                            <a:schemeClr val="bg2"/>
                          </a:solidFill>
                          <a:latin typeface="+mn-lt"/>
                          <a:ea typeface="Lato Light" charset="0"/>
                          <a:cs typeface="Lato Light" charset="0"/>
                        </a:rPr>
                        <a:t>Project Name</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2400" b="0" i="0" dirty="0">
                          <a:solidFill>
                            <a:schemeClr val="bg2"/>
                          </a:solidFill>
                          <a:latin typeface="+mj-lt"/>
                          <a:ea typeface="Segoe UI" panose="020B0502040204020203" pitchFamily="34" charset="0"/>
                          <a:cs typeface="Segoe UI" panose="020B0502040204020203" pitchFamily="34" charset="0"/>
                        </a:rPr>
                        <a:t>Project Proponent</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2400" b="0" i="0" dirty="0">
                          <a:solidFill>
                            <a:schemeClr val="bg2"/>
                          </a:solidFill>
                          <a:latin typeface="+mj-lt"/>
                          <a:ea typeface="Segoe UI" panose="020B0502040204020203" pitchFamily="34" charset="0"/>
                          <a:cs typeface="Segoe UI" panose="020B0502040204020203" pitchFamily="34" charset="0"/>
                        </a:rPr>
                        <a:t>Anticipated Water Supply </a:t>
                      </a:r>
                    </a:p>
                    <a:p>
                      <a:pPr algn="ctr"/>
                      <a:r>
                        <a:rPr lang="en-US" sz="2400" b="0" i="0" dirty="0">
                          <a:solidFill>
                            <a:schemeClr val="bg2"/>
                          </a:solidFill>
                          <a:latin typeface="+mj-lt"/>
                          <a:ea typeface="Segoe UI" panose="020B0502040204020203" pitchFamily="34" charset="0"/>
                          <a:cs typeface="Segoe UI" panose="020B0502040204020203" pitchFamily="34" charset="0"/>
                        </a:rPr>
                        <a:t>(AFY)</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2400" b="0" i="0" dirty="0">
                          <a:solidFill>
                            <a:schemeClr val="bg2"/>
                          </a:solidFill>
                          <a:latin typeface="+mj-lt"/>
                          <a:ea typeface="Segoe UI" panose="020B0502040204020203" pitchFamily="34" charset="0"/>
                          <a:cs typeface="Segoe UI" panose="020B0502040204020203" pitchFamily="34" charset="0"/>
                        </a:rPr>
                        <a:t>Projected Offset Pumping Reduction (AFY)</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534583664"/>
                  </a:ext>
                </a:extLst>
              </a:tr>
              <a:tr h="688857">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ZMWC Infrastructure Improvement</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ZMWC</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0</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500</a:t>
                      </a:r>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6886637"/>
                  </a:ext>
                </a:extLst>
              </a:tr>
              <a:tr h="649865">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Importing of surplus water</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6" gridSpan="3">
                  <a:txBody>
                    <a:bodyPr/>
                    <a:lstStyle/>
                    <a:p>
                      <a:pPr algn="l"/>
                      <a:r>
                        <a:rPr lang="en-US" sz="2000" b="1" u="sng" dirty="0"/>
                        <a:t>Unknown</a:t>
                      </a:r>
                    </a:p>
                    <a:p>
                      <a:pPr algn="l"/>
                      <a:r>
                        <a:rPr lang="en-US" sz="2000" b="0" u="none" dirty="0"/>
                        <a:t>Will be scoped, designed, and evaluated as part of the Basin Optimization Plan. </a:t>
                      </a:r>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6" hMerge="1">
                  <a:txBody>
                    <a:bodyPr/>
                    <a:lstStyle/>
                    <a:p>
                      <a:pPr algn="ctr"/>
                      <a:endParaRPr lang="en-US" sz="2000" dirty="0"/>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6" hMerge="1">
                  <a:txBody>
                    <a:bodyPr/>
                    <a:lstStyle/>
                    <a:p>
                      <a:pPr algn="ctr"/>
                      <a:endParaRPr lang="en-US" sz="2000" dirty="0"/>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4116436"/>
                  </a:ext>
                </a:extLst>
              </a:tr>
              <a:tr h="705313">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Arroyo Las Posas storm water capture and recharge</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vMerge="1">
                  <a:txBody>
                    <a:bodyPr/>
                    <a:lstStyle/>
                    <a:p>
                      <a:pPr algn="ctr"/>
                      <a:endParaRPr lang="en-US" sz="2000" dirty="0"/>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algn="ctr"/>
                      <a:endParaRPr lang="en-US" sz="2000" dirty="0"/>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algn="ctr"/>
                      <a:endParaRPr lang="en-US" sz="2000" dirty="0"/>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46366"/>
                  </a:ext>
                </a:extLst>
              </a:tr>
              <a:tr h="649865">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Desalter construction</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vMerge="1">
                  <a:txBody>
                    <a:bodyPr/>
                    <a:lstStyle/>
                    <a:p>
                      <a:pPr algn="ctr"/>
                      <a:endParaRPr lang="en-US" sz="2000" dirty="0"/>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algn="ctr"/>
                      <a:endParaRPr lang="en-US" sz="2000" dirty="0"/>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algn="ctr"/>
                      <a:endParaRPr lang="en-US" sz="2000" dirty="0"/>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2630293"/>
                  </a:ext>
                </a:extLst>
              </a:tr>
              <a:tr h="688857">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Recycled water delivery pipeline</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vMerge="1">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lang="en-US" sz="2000" dirty="0"/>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algn="ctr"/>
                      <a:endParaRPr lang="en-US" sz="2000" dirty="0"/>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algn="ctr"/>
                      <a:endParaRPr lang="en-US" sz="2000" dirty="0"/>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8399005"/>
                  </a:ext>
                </a:extLst>
              </a:tr>
              <a:tr h="688857">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New or modified in lieu delivery infrastructure</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vMerge="1">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lang="en-US" sz="2000" dirty="0"/>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algn="ctr"/>
                      <a:endParaRPr lang="en-US" sz="2000" dirty="0"/>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algn="ctr"/>
                      <a:endParaRPr lang="en-US" sz="2000" dirty="0"/>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1155340"/>
                  </a:ext>
                </a:extLst>
              </a:tr>
              <a:tr h="688857">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Using CMWD facilities for replenishment</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vMerge="1">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lang="en-US" sz="2000" dirty="0"/>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algn="ctr"/>
                      <a:endParaRPr lang="en-US" sz="2000" dirty="0"/>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algn="ctr"/>
                      <a:endParaRPr lang="en-US" sz="2000" dirty="0"/>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8891598"/>
                  </a:ext>
                </a:extLst>
              </a:tr>
            </a:tbl>
          </a:graphicData>
        </a:graphic>
      </p:graphicFrame>
      <p:sp>
        <p:nvSpPr>
          <p:cNvPr id="18" name="Content Placeholder 42">
            <a:extLst>
              <a:ext uri="{FF2B5EF4-FFF2-40B4-BE49-F238E27FC236}">
                <a16:creationId xmlns:a16="http://schemas.microsoft.com/office/drawing/2014/main" id="{D82813B3-37E6-CA22-9ECC-46661A7F4D89}"/>
              </a:ext>
            </a:extLst>
          </p:cNvPr>
          <p:cNvSpPr>
            <a:spLocks noGrp="1"/>
          </p:cNvSpPr>
          <p:nvPr>
            <p:ph sz="half" idx="1"/>
          </p:nvPr>
        </p:nvSpPr>
        <p:spPr>
          <a:xfrm>
            <a:off x="71652" y="1436697"/>
            <a:ext cx="5097248" cy="6669335"/>
          </a:xfrm>
        </p:spPr>
        <p:txBody>
          <a:bodyPr>
            <a:noAutofit/>
          </a:bodyPr>
          <a:lstStyle/>
          <a:p>
            <a:pPr marL="0" indent="0">
              <a:buNone/>
            </a:pPr>
            <a:r>
              <a:rPr lang="en-US" sz="2300" b="1" spc="-100" dirty="0">
                <a:solidFill>
                  <a:schemeClr val="tx1"/>
                </a:solidFill>
                <a:latin typeface="Segoe UI" panose="020B0502040204020203" pitchFamily="34" charset="0"/>
                <a:ea typeface="Segoe UI" panose="020B0502040204020203" pitchFamily="34" charset="0"/>
                <a:cs typeface="Segoe UI" panose="020B0502040204020203" pitchFamily="34" charset="0"/>
              </a:rPr>
              <a:t>Projects and Management Actions simulated in the GSP:</a:t>
            </a:r>
            <a:endParaRPr lang="en-US" sz="2300" spc="-100" dirty="0"/>
          </a:p>
          <a:p>
            <a:pPr marL="342900" indent="-342900">
              <a:spcBef>
                <a:spcPts val="1200"/>
              </a:spcBef>
              <a:buFont typeface="Arial" panose="020B0604020202020204" pitchFamily="34" charset="0"/>
              <a:buChar char="•"/>
            </a:pPr>
            <a:r>
              <a:rPr lang="en-US" sz="2300" dirty="0"/>
              <a:t>Arundo Removal</a:t>
            </a:r>
          </a:p>
          <a:p>
            <a:pPr marL="342900" indent="-342900">
              <a:spcBef>
                <a:spcPts val="1200"/>
              </a:spcBef>
              <a:buFont typeface="Arial" panose="020B0604020202020204" pitchFamily="34" charset="0"/>
              <a:buChar char="•"/>
            </a:pPr>
            <a:r>
              <a:rPr lang="en-US" sz="2300" dirty="0"/>
              <a:t>In-Lieu deliveries to WLPMA</a:t>
            </a:r>
          </a:p>
          <a:p>
            <a:pPr marL="0" indent="0">
              <a:buNone/>
            </a:pPr>
            <a:r>
              <a:rPr lang="en-US" sz="2300" b="1" spc="0" dirty="0">
                <a:solidFill>
                  <a:schemeClr val="tx1"/>
                </a:solidFill>
                <a:latin typeface="Segoe UI" panose="020B0502040204020203" pitchFamily="34" charset="0"/>
                <a:ea typeface="Segoe UI" panose="020B0502040204020203" pitchFamily="34" charset="0"/>
                <a:cs typeface="Segoe UI" panose="020B0502040204020203" pitchFamily="34" charset="0"/>
              </a:rPr>
              <a:t>Sustainable Yield: </a:t>
            </a:r>
            <a:endParaRPr lang="en-US" sz="2300" b="1" spc="0" dirty="0">
              <a:solidFill>
                <a:schemeClr val="tx1"/>
              </a:solidFill>
              <a:latin typeface="Segoe UI" panose="020B0502040204020203" pitchFamily="34" charset="0"/>
              <a:ea typeface="Segoe UI" panose="020B0502040204020203" pitchFamily="34" charset="0"/>
            </a:endParaRPr>
          </a:p>
          <a:p>
            <a:pPr>
              <a:spcBef>
                <a:spcPts val="1200"/>
              </a:spcBef>
            </a:pPr>
            <a:r>
              <a:rPr lang="en-US" sz="2300" dirty="0"/>
              <a:t>Iterative adjustments to simulate pumping at the sustainable yield</a:t>
            </a:r>
          </a:p>
          <a:p>
            <a:pPr marL="0" indent="0">
              <a:buNone/>
            </a:pPr>
            <a:r>
              <a:rPr lang="en-US" sz="2300" b="1" spc="0" dirty="0">
                <a:solidFill>
                  <a:schemeClr val="tx1"/>
                </a:solidFill>
                <a:latin typeface="Segoe UI" panose="020B0502040204020203" pitchFamily="34" charset="0"/>
                <a:ea typeface="Segoe UI" panose="020B0502040204020203" pitchFamily="34" charset="0"/>
                <a:cs typeface="Segoe UI" panose="020B0502040204020203" pitchFamily="34" charset="0"/>
              </a:rPr>
              <a:t>OPV Projects:</a:t>
            </a:r>
          </a:p>
          <a:p>
            <a:pPr>
              <a:spcBef>
                <a:spcPts val="1200"/>
              </a:spcBef>
            </a:pPr>
            <a:r>
              <a:rPr lang="en-US" sz="2300" dirty="0"/>
              <a:t>New projects in the OPV include the Freeman Expansion </a:t>
            </a:r>
          </a:p>
          <a:p>
            <a:pPr>
              <a:spcBef>
                <a:spcPts val="1200"/>
              </a:spcBef>
            </a:pPr>
            <a:r>
              <a:rPr lang="en-US" sz="2300" dirty="0"/>
              <a:t>This project will influence groundwater elevations in the WLPMA</a:t>
            </a:r>
          </a:p>
        </p:txBody>
      </p:sp>
    </p:spTree>
    <p:extLst>
      <p:ext uri="{BB962C8B-B14F-4D97-AF65-F5344CB8AC3E}">
        <p14:creationId xmlns:p14="http://schemas.microsoft.com/office/powerpoint/2010/main" val="1062305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FF9AD-6755-805A-89BF-7AC0AE7ECC87}"/>
            </a:ext>
          </a:extLst>
        </p:cNvPr>
        <p:cNvGrpSpPr/>
        <p:nvPr/>
      </p:nvGrpSpPr>
      <p:grpSpPr>
        <a:xfrm>
          <a:off x="0" y="0"/>
          <a:ext cx="0" cy="0"/>
          <a:chOff x="0" y="0"/>
          <a:chExt cx="0" cy="0"/>
        </a:xfrm>
      </p:grpSpPr>
      <p:pic>
        <p:nvPicPr>
          <p:cNvPr id="4" name="Picture 3" descr="A screenshot of a computer  Description automatically generated">
            <a:extLst>
              <a:ext uri="{FF2B5EF4-FFF2-40B4-BE49-F238E27FC236}">
                <a16:creationId xmlns:a16="http://schemas.microsoft.com/office/drawing/2014/main" id="{9DFADDE2-7622-CDBD-0B69-F141578C19EB}"/>
              </a:ext>
            </a:extLst>
          </p:cNvPr>
          <p:cNvPicPr>
            <a:picLocks noChangeAspect="1"/>
          </p:cNvPicPr>
          <p:nvPr/>
        </p:nvPicPr>
        <p:blipFill rotWithShape="1">
          <a:blip r:embed="rId3"/>
          <a:srcRect l="29488" t="35000" r="13790" b="8889"/>
          <a:stretch/>
        </p:blipFill>
        <p:spPr>
          <a:xfrm>
            <a:off x="6467309" y="3045571"/>
            <a:ext cx="7854215" cy="4617720"/>
          </a:xfrm>
          <a:prstGeom prst="rect">
            <a:avLst/>
          </a:prstGeom>
        </p:spPr>
      </p:pic>
      <p:sp>
        <p:nvSpPr>
          <p:cNvPr id="2" name="Title 1">
            <a:extLst>
              <a:ext uri="{FF2B5EF4-FFF2-40B4-BE49-F238E27FC236}">
                <a16:creationId xmlns:a16="http://schemas.microsoft.com/office/drawing/2014/main" id="{525014F5-5EDE-337F-15B4-DDF4DDDB743D}"/>
              </a:ext>
            </a:extLst>
          </p:cNvPr>
          <p:cNvSpPr>
            <a:spLocks noGrp="1"/>
          </p:cNvSpPr>
          <p:nvPr>
            <p:ph type="title"/>
          </p:nvPr>
        </p:nvSpPr>
        <p:spPr>
          <a:xfrm>
            <a:off x="0" y="246580"/>
            <a:ext cx="12618720"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Projects with EBB Scenario</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graphicFrame>
        <p:nvGraphicFramePr>
          <p:cNvPr id="17" name="Table 16">
            <a:extLst>
              <a:ext uri="{FF2B5EF4-FFF2-40B4-BE49-F238E27FC236}">
                <a16:creationId xmlns:a16="http://schemas.microsoft.com/office/drawing/2014/main" id="{793C3329-DB17-8933-0EC4-2F56637644AB}"/>
              </a:ext>
            </a:extLst>
          </p:cNvPr>
          <p:cNvGraphicFramePr>
            <a:graphicFrameLocks noGrp="1"/>
          </p:cNvGraphicFramePr>
          <p:nvPr>
            <p:extLst>
              <p:ext uri="{D42A27DB-BD31-4B8C-83A1-F6EECF244321}">
                <p14:modId xmlns:p14="http://schemas.microsoft.com/office/powerpoint/2010/main" val="987899564"/>
              </p:ext>
            </p:extLst>
          </p:nvPr>
        </p:nvGraphicFramePr>
        <p:xfrm>
          <a:off x="6574053" y="246580"/>
          <a:ext cx="7747470" cy="2487168"/>
        </p:xfrm>
        <a:graphic>
          <a:graphicData uri="http://schemas.openxmlformats.org/drawingml/2006/table">
            <a:tbl>
              <a:tblPr firstRow="1" bandRow="1">
                <a:tableStyleId>{5C22544A-7EE6-4342-B048-85BDC9FD1C3A}</a:tableStyleId>
              </a:tblPr>
              <a:tblGrid>
                <a:gridCol w="2269426">
                  <a:extLst>
                    <a:ext uri="{9D8B030D-6E8A-4147-A177-3AD203B41FA5}">
                      <a16:colId xmlns:a16="http://schemas.microsoft.com/office/drawing/2014/main" val="2734808747"/>
                    </a:ext>
                  </a:extLst>
                </a:gridCol>
                <a:gridCol w="1175058">
                  <a:extLst>
                    <a:ext uri="{9D8B030D-6E8A-4147-A177-3AD203B41FA5}">
                      <a16:colId xmlns:a16="http://schemas.microsoft.com/office/drawing/2014/main" val="461394892"/>
                    </a:ext>
                  </a:extLst>
                </a:gridCol>
                <a:gridCol w="2151493">
                  <a:extLst>
                    <a:ext uri="{9D8B030D-6E8A-4147-A177-3AD203B41FA5}">
                      <a16:colId xmlns:a16="http://schemas.microsoft.com/office/drawing/2014/main" val="755883220"/>
                    </a:ext>
                  </a:extLst>
                </a:gridCol>
                <a:gridCol w="2151493">
                  <a:extLst>
                    <a:ext uri="{9D8B030D-6E8A-4147-A177-3AD203B41FA5}">
                      <a16:colId xmlns:a16="http://schemas.microsoft.com/office/drawing/2014/main" val="2676375467"/>
                    </a:ext>
                  </a:extLst>
                </a:gridCol>
              </a:tblGrid>
              <a:tr h="1162188">
                <a:tc>
                  <a:txBody>
                    <a:bodyPr/>
                    <a:lstStyle/>
                    <a:p>
                      <a:pPr algn="ctr"/>
                      <a:r>
                        <a:rPr lang="en-US" sz="2400" b="0" i="0" dirty="0">
                          <a:solidFill>
                            <a:schemeClr val="bg2"/>
                          </a:solidFill>
                          <a:latin typeface="+mn-lt"/>
                          <a:ea typeface="Lato Light" charset="0"/>
                          <a:cs typeface="Lato Light" charset="0"/>
                        </a:rPr>
                        <a:t>Project Name</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2400" b="0" i="0" dirty="0">
                          <a:solidFill>
                            <a:schemeClr val="bg2"/>
                          </a:solidFill>
                          <a:latin typeface="+mj-lt"/>
                          <a:ea typeface="Segoe UI" panose="020B0502040204020203" pitchFamily="34" charset="0"/>
                          <a:cs typeface="Segoe UI" panose="020B0502040204020203" pitchFamily="34" charset="0"/>
                        </a:rPr>
                        <a:t>Project Proponent</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2400" b="0" i="0" dirty="0">
                          <a:solidFill>
                            <a:schemeClr val="bg2"/>
                          </a:solidFill>
                          <a:latin typeface="+mj-lt"/>
                          <a:ea typeface="Segoe UI" panose="020B0502040204020203" pitchFamily="34" charset="0"/>
                          <a:cs typeface="Segoe UI" panose="020B0502040204020203" pitchFamily="34" charset="0"/>
                        </a:rPr>
                        <a:t>Anticipated Water Supply </a:t>
                      </a:r>
                    </a:p>
                    <a:p>
                      <a:pPr algn="ctr"/>
                      <a:r>
                        <a:rPr lang="en-US" sz="2400" b="0" i="0" dirty="0">
                          <a:solidFill>
                            <a:schemeClr val="bg2"/>
                          </a:solidFill>
                          <a:latin typeface="+mj-lt"/>
                          <a:ea typeface="Segoe UI" panose="020B0502040204020203" pitchFamily="34" charset="0"/>
                          <a:cs typeface="Segoe UI" panose="020B0502040204020203" pitchFamily="34" charset="0"/>
                        </a:rPr>
                        <a:t>(Acre-Feet per Year)</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2400" b="0" i="0" kern="1200" dirty="0">
                          <a:solidFill>
                            <a:schemeClr val="bg2"/>
                          </a:solidFill>
                          <a:latin typeface="+mn-lt"/>
                          <a:ea typeface="Segoe UI" panose="020B0502040204020203" pitchFamily="34" charset="0"/>
                          <a:cs typeface="Segoe UI" panose="020B0502040204020203" pitchFamily="34" charset="0"/>
                        </a:rPr>
                        <a:t>Projected Offset Pumping Reduction</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534583664"/>
                  </a:ext>
                </a:extLst>
              </a:tr>
              <a:tr h="742120">
                <a:tc>
                  <a:txBody>
                    <a:bodyPr/>
                    <a:lstStyle/>
                    <a:p>
                      <a:pPr algn="ctr"/>
                      <a:r>
                        <a:rPr lang="en-US" sz="2000" b="0" i="0" dirty="0">
                          <a:solidFill>
                            <a:schemeClr val="tx1"/>
                          </a:solidFill>
                          <a:latin typeface="+mj-lt"/>
                          <a:ea typeface="Segoe UI" panose="020B0502040204020203" pitchFamily="34" charset="0"/>
                          <a:cs typeface="Segoe UI" panose="020B0502040204020203" pitchFamily="34" charset="0"/>
                        </a:rPr>
                        <a:t>Extraction Barrier Brackish Water Project</a:t>
                      </a:r>
                    </a:p>
                  </a:txBody>
                  <a:tcPr marL="54864" marR="54864" marT="27432" marB="2743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UWCD</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5,000</a:t>
                      </a:r>
                    </a:p>
                  </a:txBody>
                  <a:tcPr marL="54864" marR="54864"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3,500 – 5,000</a:t>
                      </a:r>
                    </a:p>
                  </a:txBody>
                  <a:tcPr marL="54864" marR="54864"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6886637"/>
                  </a:ext>
                </a:extLst>
              </a:tr>
            </a:tbl>
          </a:graphicData>
        </a:graphic>
      </p:graphicFrame>
      <p:sp>
        <p:nvSpPr>
          <p:cNvPr id="18" name="Content Placeholder 42">
            <a:extLst>
              <a:ext uri="{FF2B5EF4-FFF2-40B4-BE49-F238E27FC236}">
                <a16:creationId xmlns:a16="http://schemas.microsoft.com/office/drawing/2014/main" id="{A4B65D6E-F472-C2B2-9E71-B6851648AB14}"/>
              </a:ext>
            </a:extLst>
          </p:cNvPr>
          <p:cNvSpPr>
            <a:spLocks noGrp="1"/>
          </p:cNvSpPr>
          <p:nvPr>
            <p:ph sz="half" idx="1"/>
          </p:nvPr>
        </p:nvSpPr>
        <p:spPr>
          <a:xfrm>
            <a:off x="308876" y="1436697"/>
            <a:ext cx="5097248" cy="6546323"/>
          </a:xfrm>
        </p:spPr>
        <p:txBody>
          <a:bodyPr>
            <a:noAutofit/>
          </a:bodyPr>
          <a:lstStyle/>
          <a:p>
            <a:pPr marL="0" indent="0">
              <a:buNone/>
            </a:pP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EBB Design:</a:t>
            </a:r>
          </a:p>
          <a:p>
            <a:pPr marL="342900" indent="-342900">
              <a:spcBef>
                <a:spcPts val="1200"/>
              </a:spcBef>
              <a:buFont typeface="Arial" panose="020B0604020202020204" pitchFamily="34" charset="0"/>
              <a:buChar char="•"/>
            </a:pPr>
            <a:r>
              <a:rPr lang="en-US" sz="2400" dirty="0"/>
              <a:t>Extraction of 10,000 AFY near Point Mugu</a:t>
            </a:r>
          </a:p>
          <a:p>
            <a:pPr marL="342900" indent="-342900">
              <a:spcBef>
                <a:spcPts val="1200"/>
              </a:spcBef>
              <a:buFont typeface="Arial" panose="020B0604020202020204" pitchFamily="34" charset="0"/>
              <a:buChar char="•"/>
            </a:pPr>
            <a:r>
              <a:rPr lang="en-US" sz="2400" dirty="0"/>
              <a:t>5,000 AFY of treated product water</a:t>
            </a:r>
          </a:p>
          <a:p>
            <a:pPr marL="891540" lvl="1" indent="-342900">
              <a:buFont typeface="Arial" panose="020B0604020202020204" pitchFamily="34" charset="0"/>
              <a:buChar char="•"/>
            </a:pPr>
            <a:r>
              <a:rPr lang="en-US" sz="2200" dirty="0"/>
              <a:t>1,500 AFY delivered to Navy</a:t>
            </a:r>
          </a:p>
          <a:p>
            <a:pPr marL="891540" lvl="1" indent="-342900">
              <a:buFont typeface="Arial" panose="020B0604020202020204" pitchFamily="34" charset="0"/>
              <a:buChar char="•"/>
            </a:pPr>
            <a:r>
              <a:rPr lang="en-US" sz="2200" dirty="0"/>
              <a:t>3,500 AFY delivered to AG operators in the OPV</a:t>
            </a:r>
          </a:p>
          <a:p>
            <a:pPr marL="0" indent="0">
              <a:buNone/>
            </a:pPr>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Sustainable Yield and Management Criteria</a:t>
            </a:r>
            <a:endParaRPr lang="en-US" sz="2400" b="1" dirty="0">
              <a:solidFill>
                <a:schemeClr val="tx1"/>
              </a:solidFill>
              <a:latin typeface="Segoe UI" panose="020B0502040204020203" pitchFamily="34" charset="0"/>
              <a:ea typeface="Segoe UI" panose="020B0502040204020203" pitchFamily="34" charset="0"/>
            </a:endParaRPr>
          </a:p>
          <a:p>
            <a:pPr>
              <a:spcBef>
                <a:spcPts val="1200"/>
              </a:spcBef>
            </a:pPr>
            <a:r>
              <a:rPr lang="en-US" sz="2400" dirty="0"/>
              <a:t>Revised method for tracking landward seawater intrusion</a:t>
            </a:r>
          </a:p>
          <a:p>
            <a:pPr>
              <a:spcBef>
                <a:spcPts val="1200"/>
              </a:spcBef>
            </a:pPr>
            <a:r>
              <a:rPr lang="en-US" sz="2400" dirty="0"/>
              <a:t>Revised Minimum thresholds and measurable objective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8" name="TextBox 7">
            <a:extLst>
              <a:ext uri="{FF2B5EF4-FFF2-40B4-BE49-F238E27FC236}">
                <a16:creationId xmlns:a16="http://schemas.microsoft.com/office/drawing/2014/main" id="{82E76653-091F-4F26-25C8-0EC3EABC3CE2}"/>
              </a:ext>
            </a:extLst>
          </p:cNvPr>
          <p:cNvSpPr txBox="1"/>
          <p:nvPr/>
        </p:nvSpPr>
        <p:spPr>
          <a:xfrm>
            <a:off x="6736848" y="7663291"/>
            <a:ext cx="7421880" cy="523220"/>
          </a:xfrm>
          <a:prstGeom prst="rect">
            <a:avLst/>
          </a:prstGeom>
          <a:noFill/>
        </p:spPr>
        <p:txBody>
          <a:bodyPr wrap="square">
            <a:spAutoFit/>
          </a:bodyPr>
          <a:lstStyle/>
          <a:p>
            <a:r>
              <a:rPr lang="en-US" sz="1400" dirty="0"/>
              <a:t>https://www.unitedwater.org/wp-content/uploads/2022/10/UWCD_WSSIII-EBB-Water-Treatment-Project-2022-10-19.pdf</a:t>
            </a:r>
          </a:p>
        </p:txBody>
      </p:sp>
    </p:spTree>
    <p:extLst>
      <p:ext uri="{BB962C8B-B14F-4D97-AF65-F5344CB8AC3E}">
        <p14:creationId xmlns:p14="http://schemas.microsoft.com/office/powerpoint/2010/main" val="1612295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A673D6-B601-3BD5-EF76-69F8CD6F630F}"/>
              </a:ext>
            </a:extLst>
          </p:cNvPr>
          <p:cNvSpPr>
            <a:spLocks noGrp="1"/>
          </p:cNvSpPr>
          <p:nvPr>
            <p:ph type="title"/>
          </p:nvPr>
        </p:nvSpPr>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Updating the GSP Modeling Scenarios</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Modeling fo</a:t>
            </a:r>
            <a:r>
              <a:rPr lang="en-US" sz="1800" dirty="0">
                <a:solidFill>
                  <a:schemeClr val="tx2">
                    <a:lumMod val="60000"/>
                    <a:lumOff val="40000"/>
                  </a:schemeClr>
                </a:solidFill>
                <a:effectLst>
                  <a:innerShdw blurRad="63500" dist="25400" dir="13500000">
                    <a:prstClr val="black">
                      <a:alpha val="50000"/>
                    </a:prstClr>
                  </a:innerShdw>
                </a:effectLst>
                <a:ea typeface="ＭＳ Ｐゴシック" pitchFamily="1" charset="-128"/>
              </a:rPr>
              <a:t>r the 5-Year GSP Evaluation</a:t>
            </a:r>
            <a:endPar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43" name="Content Placeholder 42">
            <a:extLst>
              <a:ext uri="{FF2B5EF4-FFF2-40B4-BE49-F238E27FC236}">
                <a16:creationId xmlns:a16="http://schemas.microsoft.com/office/drawing/2014/main" id="{A09BD2E1-615E-D54D-BEEF-07C9D68E6DFD}"/>
              </a:ext>
            </a:extLst>
          </p:cNvPr>
          <p:cNvSpPr>
            <a:spLocks noGrp="1"/>
          </p:cNvSpPr>
          <p:nvPr>
            <p:ph sz="half" idx="1"/>
          </p:nvPr>
        </p:nvSpPr>
        <p:spPr>
          <a:xfrm>
            <a:off x="46319" y="3458454"/>
            <a:ext cx="3675287" cy="3825328"/>
          </a:xfrm>
        </p:spPr>
        <p:txBody>
          <a:bodyPr>
            <a:noAutofit/>
          </a:bodyPr>
          <a:lstStyle/>
          <a:p>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Status</a:t>
            </a:r>
            <a:endParaRPr lang="en-US" sz="2400" dirty="0"/>
          </a:p>
          <a:p>
            <a:pPr marL="342900" indent="-342900">
              <a:spcBef>
                <a:spcPts val="1200"/>
              </a:spcBef>
              <a:buFont typeface="Arial" panose="020B0604020202020204" pitchFamily="34" charset="0"/>
              <a:buChar char="•"/>
            </a:pPr>
            <a:r>
              <a:rPr lang="en-US" sz="2400" dirty="0"/>
              <a:t>Preliminary Simulations Complete</a:t>
            </a:r>
            <a:endPar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Results</a:t>
            </a:r>
          </a:p>
          <a:p>
            <a:pPr marL="342900" indent="-342900">
              <a:spcBef>
                <a:spcPts val="1200"/>
              </a:spcBef>
              <a:buFont typeface="Arial" panose="020B0604020202020204" pitchFamily="34" charset="0"/>
              <a:buChar char="•"/>
            </a:pPr>
            <a:r>
              <a:rPr lang="en-US" sz="2400" dirty="0"/>
              <a:t>Projected future seawater intrusion into Oxnard</a:t>
            </a:r>
          </a:p>
          <a:p>
            <a:pPr marL="342900" indent="-342900">
              <a:spcBef>
                <a:spcPts val="1200"/>
              </a:spcBef>
              <a:buFont typeface="Arial" panose="020B0604020202020204" pitchFamily="34" charset="0"/>
              <a:buChar char="•"/>
            </a:pPr>
            <a:r>
              <a:rPr lang="en-US" sz="2400" dirty="0"/>
              <a:t>Projected future decline in groundwater in storage in the LPVB</a:t>
            </a:r>
          </a:p>
        </p:txBody>
      </p:sp>
      <p:sp>
        <p:nvSpPr>
          <p:cNvPr id="44" name="Content Placeholder 43">
            <a:extLst>
              <a:ext uri="{FF2B5EF4-FFF2-40B4-BE49-F238E27FC236}">
                <a16:creationId xmlns:a16="http://schemas.microsoft.com/office/drawing/2014/main" id="{9B45E78C-1521-B145-B2F2-6D8A22C7712C}"/>
              </a:ext>
            </a:extLst>
          </p:cNvPr>
          <p:cNvSpPr>
            <a:spLocks noGrp="1"/>
          </p:cNvSpPr>
          <p:nvPr>
            <p:ph sz="half" idx="2"/>
          </p:nvPr>
        </p:nvSpPr>
        <p:spPr>
          <a:xfrm>
            <a:off x="7374374" y="3458454"/>
            <a:ext cx="3310625" cy="3825328"/>
          </a:xfrm>
        </p:spPr>
        <p:txBody>
          <a:bodyPr>
            <a:noAutofit/>
          </a:bodyPr>
          <a:lstStyle/>
          <a:p>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Status</a:t>
            </a:r>
            <a:endParaRPr lang="en-US" sz="2400" dirty="0"/>
          </a:p>
          <a:p>
            <a:pPr marL="342900" indent="-342900">
              <a:spcBef>
                <a:spcPts val="1200"/>
              </a:spcBef>
              <a:buFont typeface="Arial" panose="020B0604020202020204" pitchFamily="34" charset="0"/>
              <a:buChar char="•"/>
            </a:pPr>
            <a:r>
              <a:rPr lang="en-US" sz="2400" dirty="0"/>
              <a:t>Simulations are under development</a:t>
            </a:r>
            <a:endPar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Results</a:t>
            </a:r>
          </a:p>
          <a:p>
            <a:pPr marL="342900" indent="-342900">
              <a:spcBef>
                <a:spcPts val="1200"/>
              </a:spcBef>
              <a:buFont typeface="Arial" panose="020B0604020202020204" pitchFamily="34" charset="0"/>
              <a:buChar char="•"/>
            </a:pPr>
            <a:r>
              <a:rPr lang="en-US" sz="2400" dirty="0"/>
              <a:t>Preliminary results anticipated May 2024</a:t>
            </a:r>
          </a:p>
        </p:txBody>
      </p:sp>
      <p:sp>
        <p:nvSpPr>
          <p:cNvPr id="45" name="Content Placeholder 44">
            <a:extLst>
              <a:ext uri="{FF2B5EF4-FFF2-40B4-BE49-F238E27FC236}">
                <a16:creationId xmlns:a16="http://schemas.microsoft.com/office/drawing/2014/main" id="{0E873957-B42E-C745-B270-39D9A344A24A}"/>
              </a:ext>
            </a:extLst>
          </p:cNvPr>
          <p:cNvSpPr>
            <a:spLocks noGrp="1"/>
          </p:cNvSpPr>
          <p:nvPr>
            <p:ph sz="half" idx="11"/>
          </p:nvPr>
        </p:nvSpPr>
        <p:spPr>
          <a:xfrm>
            <a:off x="10956677" y="3458454"/>
            <a:ext cx="3310625" cy="3825328"/>
          </a:xfrm>
        </p:spPr>
        <p:txBody>
          <a:bodyPr>
            <a:noAutofit/>
          </a:bodyPr>
          <a:lstStyle/>
          <a:p>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Status</a:t>
            </a:r>
            <a:endParaRPr lang="en-US" sz="2400" dirty="0"/>
          </a:p>
          <a:p>
            <a:pPr marL="342900" indent="-342900">
              <a:spcBef>
                <a:spcPts val="1200"/>
              </a:spcBef>
              <a:buFont typeface="Arial" panose="020B0604020202020204" pitchFamily="34" charset="0"/>
              <a:buChar char="•"/>
            </a:pPr>
            <a:r>
              <a:rPr lang="en-US" sz="2400" dirty="0"/>
              <a:t>Simulations have not started</a:t>
            </a:r>
            <a:endPar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Results</a:t>
            </a:r>
          </a:p>
          <a:p>
            <a:pPr marL="342900" indent="-342900">
              <a:spcBef>
                <a:spcPts val="1200"/>
              </a:spcBef>
              <a:buFont typeface="Arial" panose="020B0604020202020204" pitchFamily="34" charset="0"/>
              <a:buChar char="•"/>
            </a:pPr>
            <a:r>
              <a:rPr lang="en-US" sz="2400" dirty="0"/>
              <a:t>Preliminary results anticipated June 2024</a:t>
            </a:r>
          </a:p>
        </p:txBody>
      </p:sp>
      <p:sp>
        <p:nvSpPr>
          <p:cNvPr id="10" name="Text Placeholder 9">
            <a:extLst>
              <a:ext uri="{FF2B5EF4-FFF2-40B4-BE49-F238E27FC236}">
                <a16:creationId xmlns:a16="http://schemas.microsoft.com/office/drawing/2014/main" id="{5B4244CB-A342-C079-37C1-A6F92A0EB281}"/>
              </a:ext>
            </a:extLst>
          </p:cNvPr>
          <p:cNvSpPr>
            <a:spLocks noGrp="1"/>
          </p:cNvSpPr>
          <p:nvPr>
            <p:ph type="body" sz="quarter" idx="12"/>
          </p:nvPr>
        </p:nvSpPr>
        <p:spPr/>
        <p:txBody>
          <a:bodyPr/>
          <a:lstStyle/>
          <a:p>
            <a:r>
              <a:rPr lang="en-US" dirty="0"/>
              <a:t>Future Baseline</a:t>
            </a:r>
          </a:p>
        </p:txBody>
      </p:sp>
      <p:sp>
        <p:nvSpPr>
          <p:cNvPr id="8" name="Content Placeholder 43">
            <a:extLst>
              <a:ext uri="{FF2B5EF4-FFF2-40B4-BE49-F238E27FC236}">
                <a16:creationId xmlns:a16="http://schemas.microsoft.com/office/drawing/2014/main" id="{60EAA69D-786F-20F0-2571-EC36F800BFB4}"/>
              </a:ext>
            </a:extLst>
          </p:cNvPr>
          <p:cNvSpPr txBox="1">
            <a:spLocks/>
          </p:cNvSpPr>
          <p:nvPr/>
        </p:nvSpPr>
        <p:spPr>
          <a:xfrm>
            <a:off x="3836893" y="3458454"/>
            <a:ext cx="3396116" cy="4006364"/>
          </a:xfrm>
          <a:prstGeom prst="rect">
            <a:avLst/>
          </a:prstGeom>
        </p:spPr>
        <p:txBody>
          <a:bodyPr vert="horz" lIns="91440" tIns="45720" rIns="91440" bIns="45720" rtlCol="0">
            <a:noAutofit/>
          </a:bodyPr>
          <a:lstStyle>
            <a:lvl1pPr marL="0" indent="0" algn="l" defTabSz="1097280" rtl="0" eaLnBrk="1" latinLnBrk="0" hangingPunct="1">
              <a:lnSpc>
                <a:spcPct val="100000"/>
              </a:lnSpc>
              <a:spcBef>
                <a:spcPts val="1800"/>
              </a:spcBef>
              <a:buSzPct val="50000"/>
              <a:buFont typeface="Wingdings" pitchFamily="2" charset="2"/>
              <a:buNone/>
              <a:defRPr sz="2000" b="0" i="0" kern="1200" spc="-50" baseline="0">
                <a:solidFill>
                  <a:schemeClr val="accent1">
                    <a:lumMod val="50000"/>
                  </a:schemeClr>
                </a:solidFill>
                <a:latin typeface="+mj-lt"/>
                <a:ea typeface="Avenir Next LT Pro" panose="020B0504020202020204" pitchFamily="34" charset="0"/>
                <a:cs typeface="Segoe UI" panose="020B0502040204020203" pitchFamily="34" charset="0"/>
              </a:defRPr>
            </a:lvl1pPr>
            <a:lvl2pPr marL="54864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2pPr>
            <a:lvl3pPr marL="109728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3pPr>
            <a:lvl4pPr marL="164592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4pPr>
            <a:lvl5pPr marL="219456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Status</a:t>
            </a:r>
            <a:endParaRPr lang="en-US" sz="2400" dirty="0"/>
          </a:p>
          <a:p>
            <a:pPr marL="342900" indent="-342900">
              <a:spcBef>
                <a:spcPts val="1200"/>
              </a:spcBef>
              <a:buFont typeface="Arial" panose="020B0604020202020204" pitchFamily="34" charset="0"/>
              <a:buChar char="•"/>
            </a:pPr>
            <a:r>
              <a:rPr lang="en-US" sz="2400" dirty="0"/>
              <a:t>Simulations are underway</a:t>
            </a:r>
            <a:endPar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Results</a:t>
            </a:r>
          </a:p>
          <a:p>
            <a:pPr marL="342900" indent="-342900">
              <a:spcBef>
                <a:spcPts val="1200"/>
              </a:spcBef>
              <a:buFont typeface="Arial" panose="020B0604020202020204" pitchFamily="34" charset="0"/>
              <a:buChar char="•"/>
            </a:pPr>
            <a:r>
              <a:rPr lang="en-US" sz="2400" dirty="0"/>
              <a:t>Preliminary results anticipated end of April/May 2024</a:t>
            </a:r>
          </a:p>
          <a:p>
            <a:pPr marL="342900" indent="-342900">
              <a:buFont typeface="Arial" panose="020B0604020202020204" pitchFamily="34" charset="0"/>
              <a:buChar char="•"/>
            </a:pPr>
            <a:endParaRPr lang="en-US" sz="2400" dirty="0"/>
          </a:p>
        </p:txBody>
      </p:sp>
      <p:sp>
        <p:nvSpPr>
          <p:cNvPr id="11" name="Text Placeholder 9">
            <a:extLst>
              <a:ext uri="{FF2B5EF4-FFF2-40B4-BE49-F238E27FC236}">
                <a16:creationId xmlns:a16="http://schemas.microsoft.com/office/drawing/2014/main" id="{1FDD7FDF-4900-2DF8-142D-5038D24BC605}"/>
              </a:ext>
            </a:extLst>
          </p:cNvPr>
          <p:cNvSpPr txBox="1">
            <a:spLocks/>
          </p:cNvSpPr>
          <p:nvPr/>
        </p:nvSpPr>
        <p:spPr>
          <a:xfrm>
            <a:off x="4060613" y="2376637"/>
            <a:ext cx="2859469" cy="1054212"/>
          </a:xfrm>
          <a:prstGeom prst="rect">
            <a:avLst/>
          </a:prstGeom>
        </p:spPr>
        <p:txBody>
          <a:bodyPr vert="horz" lIns="91440" tIns="45720" rIns="91440" bIns="45720" rtlCol="0" anchor="t" anchorCtr="0">
            <a:noAutofit/>
          </a:bodyPr>
          <a:lstStyle>
            <a:lvl1pPr marL="0" indent="0" algn="ctr" defTabSz="1097280" rtl="0" eaLnBrk="1" latinLnBrk="0" hangingPunct="1">
              <a:lnSpc>
                <a:spcPct val="90000"/>
              </a:lnSpc>
              <a:spcBef>
                <a:spcPts val="0"/>
              </a:spcBef>
              <a:buSzPct val="50000"/>
              <a:buFont typeface="Wingdings" pitchFamily="2" charset="2"/>
              <a:buNone/>
              <a:defRPr sz="3200" b="1" i="0" kern="1200" spc="-50" baseline="0">
                <a:solidFill>
                  <a:schemeClr val="accent5"/>
                </a:solidFill>
                <a:latin typeface="+mj-lt"/>
                <a:ea typeface="Segoe UI Semibold" panose="020B0502040204020203" pitchFamily="34" charset="0"/>
                <a:cs typeface="Segoe UI Semibold" panose="020B0502040204020203" pitchFamily="34" charset="0"/>
              </a:defRPr>
            </a:lvl1pPr>
            <a:lvl2pPr marL="54864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2pPr>
            <a:lvl3pPr marL="109728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3pPr>
            <a:lvl4pPr marL="164592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4pPr>
            <a:lvl5pPr marL="219456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No New Projects</a:t>
            </a:r>
          </a:p>
        </p:txBody>
      </p:sp>
      <p:sp>
        <p:nvSpPr>
          <p:cNvPr id="12" name="Text Placeholder 9">
            <a:extLst>
              <a:ext uri="{FF2B5EF4-FFF2-40B4-BE49-F238E27FC236}">
                <a16:creationId xmlns:a16="http://schemas.microsoft.com/office/drawing/2014/main" id="{FF71A9C9-69D8-A95C-A99B-125D6D18C2C6}"/>
              </a:ext>
            </a:extLst>
          </p:cNvPr>
          <p:cNvSpPr txBox="1">
            <a:spLocks/>
          </p:cNvSpPr>
          <p:nvPr/>
        </p:nvSpPr>
        <p:spPr>
          <a:xfrm>
            <a:off x="7599953" y="2696901"/>
            <a:ext cx="2859469" cy="629776"/>
          </a:xfrm>
          <a:prstGeom prst="rect">
            <a:avLst/>
          </a:prstGeom>
        </p:spPr>
        <p:txBody>
          <a:bodyPr vert="horz" lIns="91440" tIns="45720" rIns="91440" bIns="45720" rtlCol="0" anchor="t" anchorCtr="0">
            <a:noAutofit/>
          </a:bodyPr>
          <a:lstStyle>
            <a:lvl1pPr marL="0" indent="0" algn="ctr" defTabSz="1097280" rtl="0" eaLnBrk="1" latinLnBrk="0" hangingPunct="1">
              <a:lnSpc>
                <a:spcPct val="90000"/>
              </a:lnSpc>
              <a:spcBef>
                <a:spcPts val="0"/>
              </a:spcBef>
              <a:buSzPct val="50000"/>
              <a:buFont typeface="Wingdings" pitchFamily="2" charset="2"/>
              <a:buNone/>
              <a:defRPr sz="3200" b="1" i="0" kern="1200" spc="-50" baseline="0">
                <a:solidFill>
                  <a:schemeClr val="accent5"/>
                </a:solidFill>
                <a:latin typeface="+mj-lt"/>
                <a:ea typeface="Segoe UI Semibold" panose="020B0502040204020203" pitchFamily="34" charset="0"/>
                <a:cs typeface="Segoe UI Semibold" panose="020B0502040204020203" pitchFamily="34" charset="0"/>
              </a:defRPr>
            </a:lvl1pPr>
            <a:lvl2pPr marL="54864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2pPr>
            <a:lvl3pPr marL="109728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3pPr>
            <a:lvl4pPr marL="164592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4pPr>
            <a:lvl5pPr marL="219456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Projects</a:t>
            </a:r>
          </a:p>
        </p:txBody>
      </p:sp>
      <p:sp>
        <p:nvSpPr>
          <p:cNvPr id="13" name="Text Placeholder 9">
            <a:extLst>
              <a:ext uri="{FF2B5EF4-FFF2-40B4-BE49-F238E27FC236}">
                <a16:creationId xmlns:a16="http://schemas.microsoft.com/office/drawing/2014/main" id="{09B6F9A3-0C0F-6716-5C82-9F7DBED23875}"/>
              </a:ext>
            </a:extLst>
          </p:cNvPr>
          <p:cNvSpPr txBox="1">
            <a:spLocks/>
          </p:cNvSpPr>
          <p:nvPr/>
        </p:nvSpPr>
        <p:spPr>
          <a:xfrm>
            <a:off x="11139293" y="2376637"/>
            <a:ext cx="2859469" cy="1054212"/>
          </a:xfrm>
          <a:prstGeom prst="rect">
            <a:avLst/>
          </a:prstGeom>
        </p:spPr>
        <p:txBody>
          <a:bodyPr vert="horz" lIns="91440" tIns="45720" rIns="91440" bIns="45720" rtlCol="0" anchor="t" anchorCtr="0">
            <a:noAutofit/>
          </a:bodyPr>
          <a:lstStyle>
            <a:lvl1pPr marL="0" indent="0" algn="ctr" defTabSz="1097280" rtl="0" eaLnBrk="1" latinLnBrk="0" hangingPunct="1">
              <a:lnSpc>
                <a:spcPct val="90000"/>
              </a:lnSpc>
              <a:spcBef>
                <a:spcPts val="0"/>
              </a:spcBef>
              <a:buSzPct val="50000"/>
              <a:buFont typeface="Wingdings" pitchFamily="2" charset="2"/>
              <a:buNone/>
              <a:defRPr sz="3200" b="1" i="0" kern="1200" spc="-50" baseline="0">
                <a:solidFill>
                  <a:schemeClr val="accent5"/>
                </a:solidFill>
                <a:latin typeface="+mj-lt"/>
                <a:ea typeface="Segoe UI Semibold" panose="020B0502040204020203" pitchFamily="34" charset="0"/>
                <a:cs typeface="Segoe UI Semibold" panose="020B0502040204020203" pitchFamily="34" charset="0"/>
              </a:defRPr>
            </a:lvl1pPr>
            <a:lvl2pPr marL="54864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2pPr>
            <a:lvl3pPr marL="109728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3pPr>
            <a:lvl4pPr marL="164592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4pPr>
            <a:lvl5pPr marL="2194560" indent="0" algn="l" defTabSz="1097280" rtl="0" eaLnBrk="1" latinLnBrk="0" hangingPunct="1">
              <a:lnSpc>
                <a:spcPct val="100000"/>
              </a:lnSpc>
              <a:spcBef>
                <a:spcPts val="1200"/>
              </a:spcBef>
              <a:buSzPct val="50000"/>
              <a:buFont typeface="System Font Regular"/>
              <a:buNone/>
              <a:defRPr sz="2000" b="0" i="0" kern="1200" spc="-50" baseline="0">
                <a:solidFill>
                  <a:schemeClr val="tx1"/>
                </a:solidFill>
                <a:latin typeface="Avenir Next LT Pro" panose="020B0504020202020204" pitchFamily="34" charset="0"/>
                <a:ea typeface="Avenir Next LT Pro" panose="020B0504020202020204"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Projects</a:t>
            </a:r>
          </a:p>
          <a:p>
            <a:r>
              <a:rPr lang="en-US" dirty="0"/>
              <a:t>With EBB</a:t>
            </a:r>
          </a:p>
        </p:txBody>
      </p:sp>
    </p:spTree>
    <p:extLst>
      <p:ext uri="{BB962C8B-B14F-4D97-AF65-F5344CB8AC3E}">
        <p14:creationId xmlns:p14="http://schemas.microsoft.com/office/powerpoint/2010/main" val="2356606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CC4C5-5773-DC8C-90A3-2026B18F8173}"/>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F282AE04-A882-5084-260A-43D4D0731849}"/>
              </a:ext>
            </a:extLst>
          </p:cNvPr>
          <p:cNvSpPr txBox="1"/>
          <p:nvPr/>
        </p:nvSpPr>
        <p:spPr>
          <a:xfrm>
            <a:off x="0" y="138804"/>
            <a:ext cx="14630400" cy="1769267"/>
          </a:xfrm>
          <a:prstGeom prst="rect">
            <a:avLst/>
          </a:prstGeom>
          <a:noFill/>
          <a:effectLst>
            <a:innerShdw blurRad="63500" dist="50800" dir="13500000">
              <a:prstClr val="black">
                <a:alpha val="50000"/>
              </a:prstClr>
            </a:innerShdw>
          </a:effectLst>
        </p:spPr>
        <p:txBody>
          <a:bodyPr wrap="square" lIns="130622" tIns="65310" rIns="130622" bIns="65310">
            <a:spAutoFit/>
          </a:bodyPr>
          <a:lstStyle/>
          <a:p>
            <a:pPr eaLnBrk="0" fontAlgn="base" hangingPunct="0">
              <a:spcBef>
                <a:spcPct val="0"/>
              </a:spcBef>
              <a:spcAft>
                <a:spcPct val="0"/>
              </a:spcAft>
              <a:defRPr/>
            </a:pPr>
            <a:r>
              <a:rPr lang="en-US" sz="432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Stakeholder Involvement</a:t>
            </a:r>
          </a:p>
          <a:p>
            <a:pPr eaLnBrk="0" fontAlgn="base" hangingPunct="0">
              <a:spcBef>
                <a:spcPct val="0"/>
              </a:spcBef>
              <a:spcAft>
                <a:spcPct val="0"/>
              </a:spcAft>
              <a:defRPr/>
            </a:pPr>
            <a:r>
              <a:rPr lang="en-US" sz="20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5-Year Evaluation Timeline</a:t>
            </a:r>
          </a:p>
          <a:p>
            <a:pPr eaLnBrk="0" fontAlgn="base" hangingPunct="0">
              <a:spcBef>
                <a:spcPct val="0"/>
              </a:spcBef>
              <a:spcAft>
                <a:spcPct val="0"/>
              </a:spcAft>
              <a:defRPr/>
            </a:pPr>
            <a:endParaRPr lang="en-US" sz="432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11" name="Content Placeholder 1">
            <a:extLst>
              <a:ext uri="{FF2B5EF4-FFF2-40B4-BE49-F238E27FC236}">
                <a16:creationId xmlns:a16="http://schemas.microsoft.com/office/drawing/2014/main" id="{B92881EB-A630-7F75-D9DF-27EDAC59E788}"/>
              </a:ext>
            </a:extLst>
          </p:cNvPr>
          <p:cNvSpPr txBox="1">
            <a:spLocks/>
          </p:cNvSpPr>
          <p:nvPr/>
        </p:nvSpPr>
        <p:spPr>
          <a:xfrm>
            <a:off x="418012" y="1211365"/>
            <a:ext cx="7345244" cy="6000966"/>
          </a:xfrm>
          <a:prstGeom prst="rect">
            <a:avLst/>
          </a:prstGeom>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endParaRPr lang="en-US" sz="2800" dirty="0"/>
          </a:p>
        </p:txBody>
      </p:sp>
      <p:sp>
        <p:nvSpPr>
          <p:cNvPr id="7" name="Content Placeholder 1">
            <a:extLst>
              <a:ext uri="{FF2B5EF4-FFF2-40B4-BE49-F238E27FC236}">
                <a16:creationId xmlns:a16="http://schemas.microsoft.com/office/drawing/2014/main" id="{12895015-84BE-FD09-7DE8-3CCCDF653F2D}"/>
              </a:ext>
            </a:extLst>
          </p:cNvPr>
          <p:cNvSpPr txBox="1">
            <a:spLocks/>
          </p:cNvSpPr>
          <p:nvPr/>
        </p:nvSpPr>
        <p:spPr>
          <a:xfrm>
            <a:off x="-148176" y="1180485"/>
            <a:ext cx="2545233" cy="915914"/>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Bef>
                <a:spcPts val="576"/>
              </a:spcBef>
              <a:spcAft>
                <a:spcPts val="0"/>
              </a:spcAft>
              <a:buClr>
                <a:schemeClr val="accent5"/>
              </a:buClr>
              <a:buNone/>
            </a:pPr>
            <a:r>
              <a:rPr lang="en-US" kern="0" dirty="0">
                <a:solidFill>
                  <a:schemeClr val="accent3">
                    <a:lumMod val="75000"/>
                  </a:schemeClr>
                </a:solidFill>
              </a:rPr>
              <a:t>August 2023</a:t>
            </a:r>
          </a:p>
          <a:p>
            <a:pPr marL="0" indent="0" algn="ctr">
              <a:spcBef>
                <a:spcPts val="576"/>
              </a:spcBef>
              <a:spcAft>
                <a:spcPts val="0"/>
              </a:spcAft>
              <a:buClr>
                <a:schemeClr val="accent5"/>
              </a:buClr>
              <a:buNone/>
            </a:pPr>
            <a:r>
              <a:rPr lang="en-US" kern="0" dirty="0">
                <a:solidFill>
                  <a:schemeClr val="accent3">
                    <a:lumMod val="75000"/>
                  </a:schemeClr>
                </a:solidFill>
              </a:rPr>
              <a:t>Kickoff Meeting</a:t>
            </a:r>
          </a:p>
        </p:txBody>
      </p:sp>
      <p:grpSp>
        <p:nvGrpSpPr>
          <p:cNvPr id="9" name="Group 8">
            <a:extLst>
              <a:ext uri="{FF2B5EF4-FFF2-40B4-BE49-F238E27FC236}">
                <a16:creationId xmlns:a16="http://schemas.microsoft.com/office/drawing/2014/main" id="{5C2B14DB-8EC9-5BE5-D9D3-E70D05A36FD6}"/>
              </a:ext>
            </a:extLst>
          </p:cNvPr>
          <p:cNvGrpSpPr/>
          <p:nvPr/>
        </p:nvGrpSpPr>
        <p:grpSpPr>
          <a:xfrm>
            <a:off x="320339" y="3582522"/>
            <a:ext cx="735676" cy="735676"/>
            <a:chOff x="971547" y="3013086"/>
            <a:chExt cx="613063" cy="613063"/>
          </a:xfrm>
        </p:grpSpPr>
        <p:sp>
          <p:nvSpPr>
            <p:cNvPr id="10" name="Oval 9">
              <a:extLst>
                <a:ext uri="{FF2B5EF4-FFF2-40B4-BE49-F238E27FC236}">
                  <a16:creationId xmlns:a16="http://schemas.microsoft.com/office/drawing/2014/main" id="{9DC4B802-0E7A-A0D3-776D-E008265CF879}"/>
                </a:ext>
              </a:extLst>
            </p:cNvPr>
            <p:cNvSpPr/>
            <p:nvPr/>
          </p:nvSpPr>
          <p:spPr>
            <a:xfrm>
              <a:off x="1138838" y="3184535"/>
              <a:ext cx="270163" cy="2701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2" name="Donut 38">
              <a:extLst>
                <a:ext uri="{FF2B5EF4-FFF2-40B4-BE49-F238E27FC236}">
                  <a16:creationId xmlns:a16="http://schemas.microsoft.com/office/drawing/2014/main" id="{0682F5F0-E289-D617-360F-F03B59DFD476}"/>
                </a:ext>
              </a:extLst>
            </p:cNvPr>
            <p:cNvSpPr/>
            <p:nvPr/>
          </p:nvSpPr>
          <p:spPr>
            <a:xfrm>
              <a:off x="971547" y="3013086"/>
              <a:ext cx="613063" cy="613063"/>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13" name="Donut 39">
              <a:extLst>
                <a:ext uri="{FF2B5EF4-FFF2-40B4-BE49-F238E27FC236}">
                  <a16:creationId xmlns:a16="http://schemas.microsoft.com/office/drawing/2014/main" id="{5329E56B-FA60-53ED-DCFE-B38B7321F435}"/>
                </a:ext>
              </a:extLst>
            </p:cNvPr>
            <p:cNvSpPr/>
            <p:nvPr/>
          </p:nvSpPr>
          <p:spPr>
            <a:xfrm>
              <a:off x="1051033" y="3098755"/>
              <a:ext cx="445772" cy="445772"/>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grpSp>
      <p:cxnSp>
        <p:nvCxnSpPr>
          <p:cNvPr id="14" name="Straight Connector 13">
            <a:extLst>
              <a:ext uri="{FF2B5EF4-FFF2-40B4-BE49-F238E27FC236}">
                <a16:creationId xmlns:a16="http://schemas.microsoft.com/office/drawing/2014/main" id="{14438B38-C1D1-817D-0B25-AA737E586A68}"/>
              </a:ext>
            </a:extLst>
          </p:cNvPr>
          <p:cNvCxnSpPr>
            <a:cxnSpLocks/>
            <a:endCxn id="12" idx="0"/>
          </p:cNvCxnSpPr>
          <p:nvPr/>
        </p:nvCxnSpPr>
        <p:spPr>
          <a:xfrm>
            <a:off x="684308" y="2096399"/>
            <a:ext cx="3869" cy="1486123"/>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12CEC90-4A8E-0323-F566-E924EF6EEAE5}"/>
              </a:ext>
            </a:extLst>
          </p:cNvPr>
          <p:cNvCxnSpPr>
            <a:cxnSpLocks/>
            <a:stCxn id="51" idx="6"/>
            <a:endCxn id="19" idx="2"/>
          </p:cNvCxnSpPr>
          <p:nvPr/>
        </p:nvCxnSpPr>
        <p:spPr>
          <a:xfrm>
            <a:off x="3712560" y="3950360"/>
            <a:ext cx="2064562"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5A3BA163-9D0A-C428-25B6-7B7B78258479}"/>
              </a:ext>
            </a:extLst>
          </p:cNvPr>
          <p:cNvSpPr/>
          <p:nvPr/>
        </p:nvSpPr>
        <p:spPr>
          <a:xfrm>
            <a:off x="5977871" y="3788261"/>
            <a:ext cx="324196" cy="324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9" name="Donut 46">
            <a:extLst>
              <a:ext uri="{FF2B5EF4-FFF2-40B4-BE49-F238E27FC236}">
                <a16:creationId xmlns:a16="http://schemas.microsoft.com/office/drawing/2014/main" id="{176852E6-DEEB-FCAA-1507-C0ACBE680606}"/>
              </a:ext>
            </a:extLst>
          </p:cNvPr>
          <p:cNvSpPr/>
          <p:nvPr/>
        </p:nvSpPr>
        <p:spPr>
          <a:xfrm>
            <a:off x="5777122"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21" name="Donut 47">
            <a:extLst>
              <a:ext uri="{FF2B5EF4-FFF2-40B4-BE49-F238E27FC236}">
                <a16:creationId xmlns:a16="http://schemas.microsoft.com/office/drawing/2014/main" id="{1B9D300F-13B5-9CCB-1C67-42D0875A9FBA}"/>
              </a:ext>
            </a:extLst>
          </p:cNvPr>
          <p:cNvSpPr/>
          <p:nvPr/>
        </p:nvSpPr>
        <p:spPr>
          <a:xfrm>
            <a:off x="5872505"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cxnSp>
        <p:nvCxnSpPr>
          <p:cNvPr id="22" name="Straight Connector 21">
            <a:extLst>
              <a:ext uri="{FF2B5EF4-FFF2-40B4-BE49-F238E27FC236}">
                <a16:creationId xmlns:a16="http://schemas.microsoft.com/office/drawing/2014/main" id="{460AD239-0DD0-217E-418E-0872D8BC62BA}"/>
              </a:ext>
            </a:extLst>
          </p:cNvPr>
          <p:cNvCxnSpPr>
            <a:cxnSpLocks/>
            <a:endCxn id="19" idx="0"/>
          </p:cNvCxnSpPr>
          <p:nvPr/>
        </p:nvCxnSpPr>
        <p:spPr>
          <a:xfrm flipH="1">
            <a:off x="6144960" y="2127279"/>
            <a:ext cx="6911" cy="1455243"/>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192333B-78CA-2EDB-FBB8-78538E4AC266}"/>
              </a:ext>
            </a:extLst>
          </p:cNvPr>
          <p:cNvSpPr/>
          <p:nvPr/>
        </p:nvSpPr>
        <p:spPr>
          <a:xfrm>
            <a:off x="10256628" y="3788261"/>
            <a:ext cx="324196" cy="324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25" name="Donut 54">
            <a:extLst>
              <a:ext uri="{FF2B5EF4-FFF2-40B4-BE49-F238E27FC236}">
                <a16:creationId xmlns:a16="http://schemas.microsoft.com/office/drawing/2014/main" id="{3EF5BDFC-AC7A-85C2-D2F9-6F6D4A1CC8A3}"/>
              </a:ext>
            </a:extLst>
          </p:cNvPr>
          <p:cNvSpPr/>
          <p:nvPr/>
        </p:nvSpPr>
        <p:spPr>
          <a:xfrm>
            <a:off x="10055879"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26" name="Donut 55">
            <a:extLst>
              <a:ext uri="{FF2B5EF4-FFF2-40B4-BE49-F238E27FC236}">
                <a16:creationId xmlns:a16="http://schemas.microsoft.com/office/drawing/2014/main" id="{2612EFE5-1865-FDB4-E0F0-ECF64BB17C5A}"/>
              </a:ext>
            </a:extLst>
          </p:cNvPr>
          <p:cNvSpPr/>
          <p:nvPr/>
        </p:nvSpPr>
        <p:spPr>
          <a:xfrm>
            <a:off x="10151262"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cxnSp>
        <p:nvCxnSpPr>
          <p:cNvPr id="27" name="Straight Connector 26">
            <a:extLst>
              <a:ext uri="{FF2B5EF4-FFF2-40B4-BE49-F238E27FC236}">
                <a16:creationId xmlns:a16="http://schemas.microsoft.com/office/drawing/2014/main" id="{8EA601F1-3A04-6B47-5898-BA416F2C6777}"/>
              </a:ext>
            </a:extLst>
          </p:cNvPr>
          <p:cNvCxnSpPr>
            <a:cxnSpLocks/>
            <a:stCxn id="25" idx="4"/>
            <a:endCxn id="62" idx="0"/>
          </p:cNvCxnSpPr>
          <p:nvPr/>
        </p:nvCxnSpPr>
        <p:spPr>
          <a:xfrm flipH="1">
            <a:off x="10418725" y="4318198"/>
            <a:ext cx="4992" cy="3256846"/>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ADCAA80D-206A-2238-D4D1-B4382DF15280}"/>
              </a:ext>
            </a:extLst>
          </p:cNvPr>
          <p:cNvSpPr/>
          <p:nvPr/>
        </p:nvSpPr>
        <p:spPr>
          <a:xfrm>
            <a:off x="11113586" y="3788261"/>
            <a:ext cx="324196" cy="3241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30" name="Donut 61">
            <a:extLst>
              <a:ext uri="{FF2B5EF4-FFF2-40B4-BE49-F238E27FC236}">
                <a16:creationId xmlns:a16="http://schemas.microsoft.com/office/drawing/2014/main" id="{43C0AB40-F65A-9F38-4740-E54377B39BE3}"/>
              </a:ext>
            </a:extLst>
          </p:cNvPr>
          <p:cNvSpPr/>
          <p:nvPr/>
        </p:nvSpPr>
        <p:spPr>
          <a:xfrm>
            <a:off x="10912837"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31" name="Donut 62">
            <a:extLst>
              <a:ext uri="{FF2B5EF4-FFF2-40B4-BE49-F238E27FC236}">
                <a16:creationId xmlns:a16="http://schemas.microsoft.com/office/drawing/2014/main" id="{E1120346-1DB1-252C-ECF4-AF072C00C267}"/>
              </a:ext>
            </a:extLst>
          </p:cNvPr>
          <p:cNvSpPr/>
          <p:nvPr/>
        </p:nvSpPr>
        <p:spPr>
          <a:xfrm>
            <a:off x="11008220"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cxnSp>
        <p:nvCxnSpPr>
          <p:cNvPr id="32" name="Straight Connector 31">
            <a:extLst>
              <a:ext uri="{FF2B5EF4-FFF2-40B4-BE49-F238E27FC236}">
                <a16:creationId xmlns:a16="http://schemas.microsoft.com/office/drawing/2014/main" id="{535D88EC-7D82-05FA-43D6-F7C4D0F8989A}"/>
              </a:ext>
            </a:extLst>
          </p:cNvPr>
          <p:cNvCxnSpPr>
            <a:cxnSpLocks/>
            <a:stCxn id="30" idx="0"/>
          </p:cNvCxnSpPr>
          <p:nvPr/>
        </p:nvCxnSpPr>
        <p:spPr>
          <a:xfrm flipV="1">
            <a:off x="11280675" y="2355912"/>
            <a:ext cx="12042" cy="122661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1">
            <a:extLst>
              <a:ext uri="{FF2B5EF4-FFF2-40B4-BE49-F238E27FC236}">
                <a16:creationId xmlns:a16="http://schemas.microsoft.com/office/drawing/2014/main" id="{3F167D58-8C8F-4071-0440-FCBBB5A06D5F}"/>
              </a:ext>
            </a:extLst>
          </p:cNvPr>
          <p:cNvSpPr txBox="1">
            <a:spLocks/>
          </p:cNvSpPr>
          <p:nvPr/>
        </p:nvSpPr>
        <p:spPr>
          <a:xfrm>
            <a:off x="2529097" y="1180485"/>
            <a:ext cx="7345243" cy="1838206"/>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accent3">
                    <a:lumMod val="75000"/>
                  </a:schemeClr>
                </a:solidFill>
              </a:rPr>
              <a:t>April 2024</a:t>
            </a:r>
          </a:p>
          <a:p>
            <a:pPr marL="0" indent="0" algn="ctr">
              <a:spcAft>
                <a:spcPts val="0"/>
              </a:spcAft>
              <a:buClr>
                <a:schemeClr val="accent5"/>
              </a:buClr>
              <a:buNone/>
            </a:pPr>
            <a:r>
              <a:rPr lang="en-US" kern="0" dirty="0">
                <a:solidFill>
                  <a:schemeClr val="accent3">
                    <a:lumMod val="75000"/>
                  </a:schemeClr>
                </a:solidFill>
              </a:rPr>
              <a:t>Public Workshops</a:t>
            </a:r>
          </a:p>
        </p:txBody>
      </p:sp>
      <p:grpSp>
        <p:nvGrpSpPr>
          <p:cNvPr id="34" name="Group 33">
            <a:extLst>
              <a:ext uri="{FF2B5EF4-FFF2-40B4-BE49-F238E27FC236}">
                <a16:creationId xmlns:a16="http://schemas.microsoft.com/office/drawing/2014/main" id="{63A2E107-D17E-948D-4161-9D2ECD64F66F}"/>
              </a:ext>
            </a:extLst>
          </p:cNvPr>
          <p:cNvGrpSpPr/>
          <p:nvPr/>
        </p:nvGrpSpPr>
        <p:grpSpPr>
          <a:xfrm>
            <a:off x="12419048" y="3582522"/>
            <a:ext cx="735676" cy="735676"/>
            <a:chOff x="971547" y="3013086"/>
            <a:chExt cx="613063" cy="613063"/>
          </a:xfrm>
        </p:grpSpPr>
        <p:sp>
          <p:nvSpPr>
            <p:cNvPr id="35" name="Oval 34">
              <a:extLst>
                <a:ext uri="{FF2B5EF4-FFF2-40B4-BE49-F238E27FC236}">
                  <a16:creationId xmlns:a16="http://schemas.microsoft.com/office/drawing/2014/main" id="{C441DE78-6FCF-8814-38BC-7ABBAB487BC8}"/>
                </a:ext>
              </a:extLst>
            </p:cNvPr>
            <p:cNvSpPr/>
            <p:nvPr/>
          </p:nvSpPr>
          <p:spPr>
            <a:xfrm>
              <a:off x="1138838" y="3184535"/>
              <a:ext cx="270163" cy="2701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36" name="Donut 66">
              <a:extLst>
                <a:ext uri="{FF2B5EF4-FFF2-40B4-BE49-F238E27FC236}">
                  <a16:creationId xmlns:a16="http://schemas.microsoft.com/office/drawing/2014/main" id="{83934EBE-F8F2-2E25-BD68-FF1C3DA21837}"/>
                </a:ext>
              </a:extLst>
            </p:cNvPr>
            <p:cNvSpPr/>
            <p:nvPr/>
          </p:nvSpPr>
          <p:spPr>
            <a:xfrm>
              <a:off x="971547" y="3013086"/>
              <a:ext cx="613063" cy="613063"/>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37" name="Donut 67">
              <a:extLst>
                <a:ext uri="{FF2B5EF4-FFF2-40B4-BE49-F238E27FC236}">
                  <a16:creationId xmlns:a16="http://schemas.microsoft.com/office/drawing/2014/main" id="{EB131DD8-262A-DAD5-DAC1-3FA50FBA3097}"/>
                </a:ext>
              </a:extLst>
            </p:cNvPr>
            <p:cNvSpPr/>
            <p:nvPr/>
          </p:nvSpPr>
          <p:spPr>
            <a:xfrm>
              <a:off x="1051033" y="3098755"/>
              <a:ext cx="445772" cy="445772"/>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grpSp>
      <p:cxnSp>
        <p:nvCxnSpPr>
          <p:cNvPr id="38" name="Straight Connector 37">
            <a:extLst>
              <a:ext uri="{FF2B5EF4-FFF2-40B4-BE49-F238E27FC236}">
                <a16:creationId xmlns:a16="http://schemas.microsoft.com/office/drawing/2014/main" id="{014C6DA4-E378-B532-4792-6487009725E0}"/>
              </a:ext>
            </a:extLst>
          </p:cNvPr>
          <p:cNvCxnSpPr>
            <a:cxnSpLocks/>
            <a:stCxn id="36" idx="4"/>
          </p:cNvCxnSpPr>
          <p:nvPr/>
        </p:nvCxnSpPr>
        <p:spPr>
          <a:xfrm>
            <a:off x="12786886" y="4318198"/>
            <a:ext cx="0" cy="1159396"/>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0D0B6A2-1781-A257-EFF4-DFCBABA1B406}"/>
              </a:ext>
            </a:extLst>
          </p:cNvPr>
          <p:cNvCxnSpPr>
            <a:cxnSpLocks/>
            <a:stCxn id="19" idx="6"/>
            <a:endCxn id="25" idx="2"/>
          </p:cNvCxnSpPr>
          <p:nvPr/>
        </p:nvCxnSpPr>
        <p:spPr>
          <a:xfrm>
            <a:off x="6512798" y="3950360"/>
            <a:ext cx="3543081"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1FAEF8F-36C5-7530-702F-5AA3B0C8C0D3}"/>
              </a:ext>
            </a:extLst>
          </p:cNvPr>
          <p:cNvCxnSpPr>
            <a:cxnSpLocks/>
            <a:stCxn id="30" idx="6"/>
            <a:endCxn id="36" idx="2"/>
          </p:cNvCxnSpPr>
          <p:nvPr/>
        </p:nvCxnSpPr>
        <p:spPr>
          <a:xfrm>
            <a:off x="11648513" y="3950360"/>
            <a:ext cx="770535"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B8D7C7-6058-537B-AA80-EE70326B3DD3}"/>
              </a:ext>
            </a:extLst>
          </p:cNvPr>
          <p:cNvCxnSpPr>
            <a:cxnSpLocks/>
            <a:stCxn id="25" idx="6"/>
            <a:endCxn id="30" idx="2"/>
          </p:cNvCxnSpPr>
          <p:nvPr/>
        </p:nvCxnSpPr>
        <p:spPr>
          <a:xfrm>
            <a:off x="10791555" y="3950360"/>
            <a:ext cx="121282"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3" name="Content Placeholder 1">
            <a:extLst>
              <a:ext uri="{FF2B5EF4-FFF2-40B4-BE49-F238E27FC236}">
                <a16:creationId xmlns:a16="http://schemas.microsoft.com/office/drawing/2014/main" id="{53F79671-9054-D2FB-C6FC-FBBE15458C9F}"/>
              </a:ext>
            </a:extLst>
          </p:cNvPr>
          <p:cNvSpPr txBox="1">
            <a:spLocks/>
          </p:cNvSpPr>
          <p:nvPr/>
        </p:nvSpPr>
        <p:spPr>
          <a:xfrm>
            <a:off x="11912769" y="1470893"/>
            <a:ext cx="3098609" cy="1644662"/>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accent3">
                    <a:lumMod val="75000"/>
                  </a:schemeClr>
                </a:solidFill>
              </a:rPr>
              <a:t>Submittal to </a:t>
            </a:r>
          </a:p>
          <a:p>
            <a:pPr marL="0" indent="0" algn="ctr">
              <a:spcAft>
                <a:spcPts val="0"/>
              </a:spcAft>
              <a:buClr>
                <a:schemeClr val="accent5"/>
              </a:buClr>
              <a:buNone/>
            </a:pPr>
            <a:r>
              <a:rPr lang="en-US" kern="0" dirty="0">
                <a:solidFill>
                  <a:schemeClr val="accent3">
                    <a:lumMod val="75000"/>
                  </a:schemeClr>
                </a:solidFill>
              </a:rPr>
              <a:t>DWR</a:t>
            </a:r>
          </a:p>
        </p:txBody>
      </p:sp>
      <p:sp>
        <p:nvSpPr>
          <p:cNvPr id="62" name="Content Placeholder 1">
            <a:extLst>
              <a:ext uri="{FF2B5EF4-FFF2-40B4-BE49-F238E27FC236}">
                <a16:creationId xmlns:a16="http://schemas.microsoft.com/office/drawing/2014/main" id="{6584E15C-E4E3-816B-644C-C6AA7D0E112E}"/>
              </a:ext>
            </a:extLst>
          </p:cNvPr>
          <p:cNvSpPr txBox="1">
            <a:spLocks/>
          </p:cNvSpPr>
          <p:nvPr/>
        </p:nvSpPr>
        <p:spPr>
          <a:xfrm>
            <a:off x="8492519" y="7575044"/>
            <a:ext cx="3852411" cy="1199788"/>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accent3">
                    <a:lumMod val="75000"/>
                  </a:schemeClr>
                </a:solidFill>
              </a:rPr>
              <a:t>Public Workshop</a:t>
            </a:r>
          </a:p>
        </p:txBody>
      </p:sp>
      <p:sp>
        <p:nvSpPr>
          <p:cNvPr id="66" name="Content Placeholder 1">
            <a:extLst>
              <a:ext uri="{FF2B5EF4-FFF2-40B4-BE49-F238E27FC236}">
                <a16:creationId xmlns:a16="http://schemas.microsoft.com/office/drawing/2014/main" id="{B87BE6E8-A63E-745A-B93D-0D272B0252B7}"/>
              </a:ext>
            </a:extLst>
          </p:cNvPr>
          <p:cNvSpPr txBox="1">
            <a:spLocks/>
          </p:cNvSpPr>
          <p:nvPr/>
        </p:nvSpPr>
        <p:spPr>
          <a:xfrm>
            <a:off x="10777989" y="5485591"/>
            <a:ext cx="3852411" cy="865992"/>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r">
              <a:spcAft>
                <a:spcPts val="0"/>
              </a:spcAft>
              <a:buClr>
                <a:schemeClr val="accent5"/>
              </a:buClr>
              <a:buNone/>
            </a:pPr>
            <a:r>
              <a:rPr lang="en-US" kern="0" dirty="0">
                <a:solidFill>
                  <a:schemeClr val="accent3">
                    <a:lumMod val="75000"/>
                  </a:schemeClr>
                </a:solidFill>
              </a:rPr>
              <a:t>FCGMA Board Review of 5-Year Evaluations</a:t>
            </a:r>
          </a:p>
          <a:p>
            <a:pPr marL="0" indent="0" algn="ctr">
              <a:spcAft>
                <a:spcPts val="0"/>
              </a:spcAft>
              <a:buClr>
                <a:schemeClr val="accent5"/>
              </a:buClr>
              <a:buNone/>
            </a:pPr>
            <a:endParaRPr lang="en-US" kern="0" dirty="0">
              <a:solidFill>
                <a:schemeClr val="accent3">
                  <a:lumMod val="75000"/>
                </a:schemeClr>
              </a:solidFill>
            </a:endParaRPr>
          </a:p>
        </p:txBody>
      </p:sp>
      <p:sp>
        <p:nvSpPr>
          <p:cNvPr id="70" name="Content Placeholder 1">
            <a:extLst>
              <a:ext uri="{FF2B5EF4-FFF2-40B4-BE49-F238E27FC236}">
                <a16:creationId xmlns:a16="http://schemas.microsoft.com/office/drawing/2014/main" id="{CEC3A785-6C6F-FA85-3EAA-A25760CE20FA}"/>
              </a:ext>
            </a:extLst>
          </p:cNvPr>
          <p:cNvSpPr txBox="1">
            <a:spLocks/>
          </p:cNvSpPr>
          <p:nvPr/>
        </p:nvSpPr>
        <p:spPr>
          <a:xfrm>
            <a:off x="820226" y="4460973"/>
            <a:ext cx="4968100" cy="2497328"/>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a:spcBef>
                <a:spcPts val="576"/>
              </a:spcBef>
              <a:spcAft>
                <a:spcPts val="0"/>
              </a:spcAft>
              <a:buClr>
                <a:schemeClr val="accent5"/>
              </a:buClr>
            </a:pPr>
            <a:r>
              <a:rPr lang="en-US" kern="0" dirty="0">
                <a:solidFill>
                  <a:schemeClr val="accent3">
                    <a:lumMod val="75000"/>
                  </a:schemeClr>
                </a:solidFill>
              </a:rPr>
              <a:t>Plan Area and Background Review</a:t>
            </a:r>
          </a:p>
          <a:p>
            <a:pPr>
              <a:spcBef>
                <a:spcPts val="576"/>
              </a:spcBef>
              <a:spcAft>
                <a:spcPts val="0"/>
              </a:spcAft>
              <a:buClr>
                <a:schemeClr val="accent5"/>
              </a:buClr>
            </a:pPr>
            <a:r>
              <a:rPr lang="en-US" kern="0" dirty="0">
                <a:solidFill>
                  <a:schemeClr val="accent3">
                    <a:lumMod val="75000"/>
                  </a:schemeClr>
                </a:solidFill>
              </a:rPr>
              <a:t>Model Scenario Development</a:t>
            </a:r>
          </a:p>
          <a:p>
            <a:pPr>
              <a:spcBef>
                <a:spcPts val="576"/>
              </a:spcBef>
              <a:spcAft>
                <a:spcPts val="0"/>
              </a:spcAft>
              <a:buClr>
                <a:schemeClr val="accent5"/>
              </a:buClr>
            </a:pPr>
            <a:r>
              <a:rPr lang="en-US" kern="0" dirty="0">
                <a:solidFill>
                  <a:schemeClr val="accent3">
                    <a:lumMod val="75000"/>
                  </a:schemeClr>
                </a:solidFill>
              </a:rPr>
              <a:t>Current Groundwater Conditions </a:t>
            </a:r>
          </a:p>
          <a:p>
            <a:pPr>
              <a:spcBef>
                <a:spcPts val="576"/>
              </a:spcBef>
              <a:spcAft>
                <a:spcPts val="0"/>
              </a:spcAft>
              <a:buClr>
                <a:schemeClr val="accent5"/>
              </a:buClr>
            </a:pPr>
            <a:r>
              <a:rPr lang="en-US" kern="0" dirty="0">
                <a:solidFill>
                  <a:schemeClr val="accent3">
                    <a:lumMod val="75000"/>
                  </a:schemeClr>
                </a:solidFill>
              </a:rPr>
              <a:t>Monitoring Network Review</a:t>
            </a:r>
          </a:p>
          <a:p>
            <a:pPr>
              <a:spcBef>
                <a:spcPts val="576"/>
              </a:spcBef>
              <a:spcAft>
                <a:spcPts val="0"/>
              </a:spcAft>
              <a:buClr>
                <a:schemeClr val="accent5"/>
              </a:buClr>
            </a:pPr>
            <a:r>
              <a:rPr lang="en-US" kern="0" dirty="0">
                <a:solidFill>
                  <a:schemeClr val="accent3">
                    <a:lumMod val="75000"/>
                  </a:schemeClr>
                </a:solidFill>
              </a:rPr>
              <a:t>Actions Taken by FCGMA</a:t>
            </a:r>
          </a:p>
          <a:p>
            <a:pPr>
              <a:spcBef>
                <a:spcPts val="576"/>
              </a:spcBef>
              <a:spcAft>
                <a:spcPts val="0"/>
              </a:spcAft>
              <a:buClr>
                <a:schemeClr val="accent5"/>
              </a:buClr>
            </a:pPr>
            <a:r>
              <a:rPr lang="en-US" kern="0" dirty="0">
                <a:solidFill>
                  <a:schemeClr val="accent3">
                    <a:lumMod val="75000"/>
                  </a:schemeClr>
                </a:solidFill>
              </a:rPr>
              <a:t>GSP Implementation Progress </a:t>
            </a:r>
          </a:p>
          <a:p>
            <a:pPr marL="0" indent="0" algn="ctr">
              <a:spcBef>
                <a:spcPts val="576"/>
              </a:spcBef>
              <a:spcAft>
                <a:spcPts val="0"/>
              </a:spcAft>
              <a:buClr>
                <a:schemeClr val="accent5"/>
              </a:buClr>
              <a:buNone/>
            </a:pPr>
            <a:endParaRPr lang="en-US" kern="0" dirty="0">
              <a:solidFill>
                <a:schemeClr val="accent3">
                  <a:lumMod val="75000"/>
                </a:schemeClr>
              </a:solidFill>
            </a:endParaRPr>
          </a:p>
          <a:p>
            <a:pPr marL="0" indent="0" algn="ctr">
              <a:spcBef>
                <a:spcPts val="576"/>
              </a:spcBef>
              <a:spcAft>
                <a:spcPts val="0"/>
              </a:spcAft>
              <a:buClr>
                <a:schemeClr val="accent5"/>
              </a:buClr>
              <a:buNone/>
            </a:pPr>
            <a:endParaRPr lang="en-US" kern="0" dirty="0">
              <a:solidFill>
                <a:schemeClr val="accent3">
                  <a:lumMod val="75000"/>
                </a:schemeClr>
              </a:solidFill>
            </a:endParaRPr>
          </a:p>
        </p:txBody>
      </p:sp>
      <p:sp>
        <p:nvSpPr>
          <p:cNvPr id="73" name="Content Placeholder 1">
            <a:extLst>
              <a:ext uri="{FF2B5EF4-FFF2-40B4-BE49-F238E27FC236}">
                <a16:creationId xmlns:a16="http://schemas.microsoft.com/office/drawing/2014/main" id="{9B75BF4D-78C0-F7D6-71DF-4B3797A5D783}"/>
              </a:ext>
            </a:extLst>
          </p:cNvPr>
          <p:cNvSpPr txBox="1">
            <a:spLocks/>
          </p:cNvSpPr>
          <p:nvPr/>
        </p:nvSpPr>
        <p:spPr>
          <a:xfrm>
            <a:off x="6403513" y="4140580"/>
            <a:ext cx="3284527" cy="1064428"/>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a:spcBef>
                <a:spcPts val="576"/>
              </a:spcBef>
              <a:spcAft>
                <a:spcPts val="0"/>
              </a:spcAft>
              <a:buClr>
                <a:schemeClr val="accent5"/>
              </a:buClr>
            </a:pPr>
            <a:r>
              <a:rPr lang="en-US" kern="0" dirty="0">
                <a:solidFill>
                  <a:schemeClr val="accent3">
                    <a:lumMod val="75000"/>
                  </a:schemeClr>
                </a:solidFill>
              </a:rPr>
              <a:t>Finalize Modeling</a:t>
            </a:r>
          </a:p>
          <a:p>
            <a:pPr>
              <a:spcBef>
                <a:spcPts val="576"/>
              </a:spcBef>
              <a:spcAft>
                <a:spcPts val="0"/>
              </a:spcAft>
              <a:buClr>
                <a:schemeClr val="accent5"/>
              </a:buClr>
            </a:pPr>
            <a:r>
              <a:rPr lang="en-US" kern="0" dirty="0">
                <a:solidFill>
                  <a:schemeClr val="accent3">
                    <a:lumMod val="75000"/>
                  </a:schemeClr>
                </a:solidFill>
              </a:rPr>
              <a:t>Assess Minimum Thresholds (MTs)</a:t>
            </a:r>
          </a:p>
          <a:p>
            <a:pPr>
              <a:spcBef>
                <a:spcPts val="576"/>
              </a:spcBef>
              <a:spcAft>
                <a:spcPts val="0"/>
              </a:spcAft>
              <a:buClr>
                <a:schemeClr val="accent5"/>
              </a:buClr>
            </a:pPr>
            <a:r>
              <a:rPr lang="en-US" kern="0" dirty="0">
                <a:solidFill>
                  <a:schemeClr val="accent3">
                    <a:lumMod val="75000"/>
                  </a:schemeClr>
                </a:solidFill>
              </a:rPr>
              <a:t>Assess Measurable Objectives (MOs)</a:t>
            </a:r>
          </a:p>
          <a:p>
            <a:pPr>
              <a:spcBef>
                <a:spcPts val="576"/>
              </a:spcBef>
              <a:spcAft>
                <a:spcPts val="0"/>
              </a:spcAft>
              <a:buClr>
                <a:schemeClr val="accent5"/>
              </a:buClr>
            </a:pPr>
            <a:r>
              <a:rPr lang="en-US" kern="0" dirty="0">
                <a:solidFill>
                  <a:schemeClr val="accent3">
                    <a:lumMod val="75000"/>
                  </a:schemeClr>
                </a:solidFill>
              </a:rPr>
              <a:t>Re-evaluate Sustainable Yield</a:t>
            </a:r>
          </a:p>
          <a:p>
            <a:pPr>
              <a:spcBef>
                <a:spcPts val="576"/>
              </a:spcBef>
              <a:spcAft>
                <a:spcPts val="0"/>
              </a:spcAft>
              <a:buClr>
                <a:schemeClr val="accent5"/>
              </a:buClr>
            </a:pPr>
            <a:r>
              <a:rPr lang="en-US" kern="0" dirty="0">
                <a:solidFill>
                  <a:schemeClr val="accent3">
                    <a:lumMod val="75000"/>
                  </a:schemeClr>
                </a:solidFill>
              </a:rPr>
              <a:t>Draft Reports</a:t>
            </a:r>
          </a:p>
        </p:txBody>
      </p:sp>
      <p:sp>
        <p:nvSpPr>
          <p:cNvPr id="3" name="Oval 2">
            <a:extLst>
              <a:ext uri="{FF2B5EF4-FFF2-40B4-BE49-F238E27FC236}">
                <a16:creationId xmlns:a16="http://schemas.microsoft.com/office/drawing/2014/main" id="{D49DD70C-DF00-6136-305A-9F8FFFC8FD26}"/>
              </a:ext>
            </a:extLst>
          </p:cNvPr>
          <p:cNvSpPr/>
          <p:nvPr/>
        </p:nvSpPr>
        <p:spPr>
          <a:xfrm>
            <a:off x="13651275" y="3788261"/>
            <a:ext cx="324196" cy="32419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4" name="Donut 46">
            <a:extLst>
              <a:ext uri="{FF2B5EF4-FFF2-40B4-BE49-F238E27FC236}">
                <a16:creationId xmlns:a16="http://schemas.microsoft.com/office/drawing/2014/main" id="{2EC62579-7CA0-EE23-10DB-F03099ED7924}"/>
              </a:ext>
            </a:extLst>
          </p:cNvPr>
          <p:cNvSpPr/>
          <p:nvPr/>
        </p:nvSpPr>
        <p:spPr>
          <a:xfrm>
            <a:off x="13450526"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5" name="Donut 47">
            <a:extLst>
              <a:ext uri="{FF2B5EF4-FFF2-40B4-BE49-F238E27FC236}">
                <a16:creationId xmlns:a16="http://schemas.microsoft.com/office/drawing/2014/main" id="{04D48C7F-CA7F-C225-0737-11BF6A9B3836}"/>
              </a:ext>
            </a:extLst>
          </p:cNvPr>
          <p:cNvSpPr/>
          <p:nvPr/>
        </p:nvSpPr>
        <p:spPr>
          <a:xfrm>
            <a:off x="13545909"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43" name="Content Placeholder 1">
            <a:extLst>
              <a:ext uri="{FF2B5EF4-FFF2-40B4-BE49-F238E27FC236}">
                <a16:creationId xmlns:a16="http://schemas.microsoft.com/office/drawing/2014/main" id="{89380433-2C88-75A8-A53A-FB88727BE2FB}"/>
              </a:ext>
            </a:extLst>
          </p:cNvPr>
          <p:cNvSpPr txBox="1">
            <a:spLocks/>
          </p:cNvSpPr>
          <p:nvPr/>
        </p:nvSpPr>
        <p:spPr>
          <a:xfrm>
            <a:off x="8526867" y="1436809"/>
            <a:ext cx="3376347" cy="1838206"/>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accent3">
                    <a:lumMod val="75000"/>
                  </a:schemeClr>
                </a:solidFill>
              </a:rPr>
              <a:t>Public Workshops</a:t>
            </a:r>
          </a:p>
          <a:p>
            <a:pPr marL="0" indent="0" algn="ctr">
              <a:spcAft>
                <a:spcPts val="0"/>
              </a:spcAft>
              <a:buClr>
                <a:schemeClr val="accent5"/>
              </a:buClr>
              <a:buNone/>
            </a:pPr>
            <a:r>
              <a:rPr lang="en-US" kern="0" dirty="0">
                <a:solidFill>
                  <a:schemeClr val="accent3">
                    <a:lumMod val="75000"/>
                  </a:schemeClr>
                </a:solidFill>
              </a:rPr>
              <a:t>(GSP Amendments)</a:t>
            </a:r>
          </a:p>
          <a:p>
            <a:pPr marL="0" indent="0" algn="r">
              <a:spcAft>
                <a:spcPts val="0"/>
              </a:spcAft>
              <a:buClr>
                <a:schemeClr val="accent5"/>
              </a:buClr>
              <a:buNone/>
            </a:pPr>
            <a:endParaRPr lang="en-US" kern="0" dirty="0">
              <a:solidFill>
                <a:schemeClr val="accent3">
                  <a:lumMod val="75000"/>
                </a:schemeClr>
              </a:solidFill>
            </a:endParaRPr>
          </a:p>
        </p:txBody>
      </p:sp>
      <p:cxnSp>
        <p:nvCxnSpPr>
          <p:cNvPr id="44" name="Straight Connector 43">
            <a:extLst>
              <a:ext uri="{FF2B5EF4-FFF2-40B4-BE49-F238E27FC236}">
                <a16:creationId xmlns:a16="http://schemas.microsoft.com/office/drawing/2014/main" id="{E4D81813-3034-0011-E52C-659B4AD8AD24}"/>
              </a:ext>
            </a:extLst>
          </p:cNvPr>
          <p:cNvCxnSpPr>
            <a:cxnSpLocks/>
            <a:stCxn id="36" idx="6"/>
            <a:endCxn id="4" idx="2"/>
          </p:cNvCxnSpPr>
          <p:nvPr/>
        </p:nvCxnSpPr>
        <p:spPr>
          <a:xfrm>
            <a:off x="13154724" y="3950360"/>
            <a:ext cx="295802"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C9EF058-18E0-051E-8699-64146991B684}"/>
              </a:ext>
            </a:extLst>
          </p:cNvPr>
          <p:cNvCxnSpPr>
            <a:cxnSpLocks/>
            <a:endCxn id="4" idx="0"/>
          </p:cNvCxnSpPr>
          <p:nvPr/>
        </p:nvCxnSpPr>
        <p:spPr>
          <a:xfrm>
            <a:off x="13807812" y="2322698"/>
            <a:ext cx="10552" cy="1259824"/>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2C215EC-A94D-2CE4-99D3-7398C81A9048}"/>
              </a:ext>
            </a:extLst>
          </p:cNvPr>
          <p:cNvSpPr/>
          <p:nvPr/>
        </p:nvSpPr>
        <p:spPr>
          <a:xfrm>
            <a:off x="1815841" y="3788261"/>
            <a:ext cx="324196" cy="3241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5" name="Donut 38">
            <a:extLst>
              <a:ext uri="{FF2B5EF4-FFF2-40B4-BE49-F238E27FC236}">
                <a16:creationId xmlns:a16="http://schemas.microsoft.com/office/drawing/2014/main" id="{BF9E917B-A059-BA4B-BB2D-F2E35455EB5C}"/>
              </a:ext>
            </a:extLst>
          </p:cNvPr>
          <p:cNvSpPr/>
          <p:nvPr/>
        </p:nvSpPr>
        <p:spPr>
          <a:xfrm>
            <a:off x="1615092"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39" name="Donut 39">
            <a:extLst>
              <a:ext uri="{FF2B5EF4-FFF2-40B4-BE49-F238E27FC236}">
                <a16:creationId xmlns:a16="http://schemas.microsoft.com/office/drawing/2014/main" id="{B38E09A8-201E-64FF-B1D1-89BF9F52EBAB}"/>
              </a:ext>
            </a:extLst>
          </p:cNvPr>
          <p:cNvSpPr/>
          <p:nvPr/>
        </p:nvSpPr>
        <p:spPr>
          <a:xfrm>
            <a:off x="1710475"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cxnSp>
        <p:nvCxnSpPr>
          <p:cNvPr id="45" name="Straight Connector 44">
            <a:extLst>
              <a:ext uri="{FF2B5EF4-FFF2-40B4-BE49-F238E27FC236}">
                <a16:creationId xmlns:a16="http://schemas.microsoft.com/office/drawing/2014/main" id="{5CF1539C-D709-E713-B35F-26AB1772DF4D}"/>
              </a:ext>
            </a:extLst>
          </p:cNvPr>
          <p:cNvCxnSpPr>
            <a:cxnSpLocks/>
            <a:stCxn id="12" idx="6"/>
            <a:endCxn id="15" idx="2"/>
          </p:cNvCxnSpPr>
          <p:nvPr/>
        </p:nvCxnSpPr>
        <p:spPr>
          <a:xfrm>
            <a:off x="1056015" y="3950360"/>
            <a:ext cx="559077"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996D9FFE-E148-90FC-6433-58E3E91F6773}"/>
              </a:ext>
            </a:extLst>
          </p:cNvPr>
          <p:cNvSpPr/>
          <p:nvPr/>
        </p:nvSpPr>
        <p:spPr>
          <a:xfrm>
            <a:off x="3177633" y="3788261"/>
            <a:ext cx="324196" cy="3241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51" name="Donut 38">
            <a:extLst>
              <a:ext uri="{FF2B5EF4-FFF2-40B4-BE49-F238E27FC236}">
                <a16:creationId xmlns:a16="http://schemas.microsoft.com/office/drawing/2014/main" id="{CB0E0B4B-8E93-4720-7FAC-216027FEDADC}"/>
              </a:ext>
            </a:extLst>
          </p:cNvPr>
          <p:cNvSpPr/>
          <p:nvPr/>
        </p:nvSpPr>
        <p:spPr>
          <a:xfrm>
            <a:off x="2976884"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54" name="Donut 39">
            <a:extLst>
              <a:ext uri="{FF2B5EF4-FFF2-40B4-BE49-F238E27FC236}">
                <a16:creationId xmlns:a16="http://schemas.microsoft.com/office/drawing/2014/main" id="{E3B88023-CD3E-ED8D-0A5F-47BF52224518}"/>
              </a:ext>
            </a:extLst>
          </p:cNvPr>
          <p:cNvSpPr/>
          <p:nvPr/>
        </p:nvSpPr>
        <p:spPr>
          <a:xfrm>
            <a:off x="3072267"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cxnSp>
        <p:nvCxnSpPr>
          <p:cNvPr id="56" name="Straight Connector 55">
            <a:extLst>
              <a:ext uri="{FF2B5EF4-FFF2-40B4-BE49-F238E27FC236}">
                <a16:creationId xmlns:a16="http://schemas.microsoft.com/office/drawing/2014/main" id="{D3733ACE-4FB0-87F1-3C89-0B98CB536BDE}"/>
              </a:ext>
            </a:extLst>
          </p:cNvPr>
          <p:cNvCxnSpPr>
            <a:cxnSpLocks/>
            <a:stCxn id="15" idx="6"/>
            <a:endCxn id="51" idx="2"/>
          </p:cNvCxnSpPr>
          <p:nvPr/>
        </p:nvCxnSpPr>
        <p:spPr>
          <a:xfrm>
            <a:off x="2350768" y="3950360"/>
            <a:ext cx="626116"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8" name="Content Placeholder 1">
            <a:extLst>
              <a:ext uri="{FF2B5EF4-FFF2-40B4-BE49-F238E27FC236}">
                <a16:creationId xmlns:a16="http://schemas.microsoft.com/office/drawing/2014/main" id="{27B961C3-4182-9E69-F292-2CF4319D838E}"/>
              </a:ext>
            </a:extLst>
          </p:cNvPr>
          <p:cNvSpPr txBox="1">
            <a:spLocks/>
          </p:cNvSpPr>
          <p:nvPr/>
        </p:nvSpPr>
        <p:spPr>
          <a:xfrm>
            <a:off x="2089365" y="2986656"/>
            <a:ext cx="2680527" cy="452647"/>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sz="1600" kern="0" dirty="0">
                <a:solidFill>
                  <a:schemeClr val="accent3">
                    <a:lumMod val="75000"/>
                  </a:schemeClr>
                </a:solidFill>
              </a:rPr>
              <a:t>October </a:t>
            </a:r>
          </a:p>
          <a:p>
            <a:pPr marL="0" indent="0" algn="ctr">
              <a:spcAft>
                <a:spcPts val="0"/>
              </a:spcAft>
              <a:buClr>
                <a:schemeClr val="accent5"/>
              </a:buClr>
              <a:buNone/>
            </a:pPr>
            <a:r>
              <a:rPr lang="en-US" sz="1600" kern="0" dirty="0">
                <a:solidFill>
                  <a:schemeClr val="accent3">
                    <a:lumMod val="75000"/>
                  </a:schemeClr>
                </a:solidFill>
              </a:rPr>
              <a:t>2023</a:t>
            </a:r>
          </a:p>
        </p:txBody>
      </p:sp>
      <p:sp>
        <p:nvSpPr>
          <p:cNvPr id="64" name="Content Placeholder 1">
            <a:extLst>
              <a:ext uri="{FF2B5EF4-FFF2-40B4-BE49-F238E27FC236}">
                <a16:creationId xmlns:a16="http://schemas.microsoft.com/office/drawing/2014/main" id="{863A3A0C-C034-28A7-377A-89C7712CD187}"/>
              </a:ext>
            </a:extLst>
          </p:cNvPr>
          <p:cNvSpPr txBox="1">
            <a:spLocks/>
          </p:cNvSpPr>
          <p:nvPr/>
        </p:nvSpPr>
        <p:spPr>
          <a:xfrm>
            <a:off x="673702" y="2221040"/>
            <a:ext cx="4237302" cy="452647"/>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sz="2000" kern="0" dirty="0">
                <a:solidFill>
                  <a:schemeClr val="accent3">
                    <a:lumMod val="75000"/>
                  </a:schemeClr>
                </a:solidFill>
              </a:rPr>
              <a:t>Modeling Approach Presented </a:t>
            </a:r>
          </a:p>
          <a:p>
            <a:pPr marL="0" indent="0" algn="ctr">
              <a:spcAft>
                <a:spcPts val="0"/>
              </a:spcAft>
              <a:buClr>
                <a:schemeClr val="accent5"/>
              </a:buClr>
              <a:buNone/>
            </a:pPr>
            <a:r>
              <a:rPr lang="en-US" sz="2000" kern="0" dirty="0">
                <a:solidFill>
                  <a:schemeClr val="accent3">
                    <a:lumMod val="75000"/>
                  </a:schemeClr>
                </a:solidFill>
              </a:rPr>
              <a:t>to FCGMA Board</a:t>
            </a:r>
          </a:p>
        </p:txBody>
      </p:sp>
      <p:sp>
        <p:nvSpPr>
          <p:cNvPr id="65" name="Content Placeholder 1">
            <a:extLst>
              <a:ext uri="{FF2B5EF4-FFF2-40B4-BE49-F238E27FC236}">
                <a16:creationId xmlns:a16="http://schemas.microsoft.com/office/drawing/2014/main" id="{43D4D04F-93DE-06D8-74BC-D251CF48FC90}"/>
              </a:ext>
            </a:extLst>
          </p:cNvPr>
          <p:cNvSpPr txBox="1">
            <a:spLocks/>
          </p:cNvSpPr>
          <p:nvPr/>
        </p:nvSpPr>
        <p:spPr>
          <a:xfrm>
            <a:off x="895165" y="3002674"/>
            <a:ext cx="2165545" cy="452647"/>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sz="1600" kern="0" dirty="0">
                <a:solidFill>
                  <a:schemeClr val="accent3">
                    <a:lumMod val="75000"/>
                  </a:schemeClr>
                </a:solidFill>
              </a:rPr>
              <a:t>September </a:t>
            </a:r>
          </a:p>
          <a:p>
            <a:pPr marL="0" indent="0" algn="ctr">
              <a:spcAft>
                <a:spcPts val="0"/>
              </a:spcAft>
              <a:buClr>
                <a:schemeClr val="accent5"/>
              </a:buClr>
              <a:buNone/>
            </a:pPr>
            <a:r>
              <a:rPr lang="en-US" sz="1600" kern="0" dirty="0">
                <a:solidFill>
                  <a:schemeClr val="accent3">
                    <a:lumMod val="75000"/>
                  </a:schemeClr>
                </a:solidFill>
              </a:rPr>
              <a:t>2023</a:t>
            </a:r>
          </a:p>
        </p:txBody>
      </p:sp>
      <p:sp>
        <p:nvSpPr>
          <p:cNvPr id="2" name="Arrow: Right 1">
            <a:extLst>
              <a:ext uri="{FF2B5EF4-FFF2-40B4-BE49-F238E27FC236}">
                <a16:creationId xmlns:a16="http://schemas.microsoft.com/office/drawing/2014/main" id="{EC07674C-4C9E-8063-C256-31A4BBD1639A}"/>
              </a:ext>
            </a:extLst>
          </p:cNvPr>
          <p:cNvSpPr/>
          <p:nvPr/>
        </p:nvSpPr>
        <p:spPr>
          <a:xfrm>
            <a:off x="7155543" y="519472"/>
            <a:ext cx="7022745" cy="763968"/>
          </a:xfrm>
          <a:prstGeom prst="rightArrow">
            <a:avLst>
              <a:gd name="adj1" fmla="val 50000"/>
              <a:gd name="adj2" fmla="val 11079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May 2024  -  January 2025</a:t>
            </a:r>
          </a:p>
        </p:txBody>
      </p:sp>
      <p:sp>
        <p:nvSpPr>
          <p:cNvPr id="6" name="Content Placeholder 1">
            <a:extLst>
              <a:ext uri="{FF2B5EF4-FFF2-40B4-BE49-F238E27FC236}">
                <a16:creationId xmlns:a16="http://schemas.microsoft.com/office/drawing/2014/main" id="{46AC01B9-A703-FD4E-B55B-A8C1D7575400}"/>
              </a:ext>
            </a:extLst>
          </p:cNvPr>
          <p:cNvSpPr txBox="1">
            <a:spLocks/>
          </p:cNvSpPr>
          <p:nvPr/>
        </p:nvSpPr>
        <p:spPr>
          <a:xfrm>
            <a:off x="4373154" y="2980632"/>
            <a:ext cx="7345243" cy="1838206"/>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accent3">
                    <a:lumMod val="75000"/>
                  </a:schemeClr>
                </a:solidFill>
              </a:rPr>
              <a:t>LPVB PAC and TAC</a:t>
            </a:r>
          </a:p>
          <a:p>
            <a:pPr marL="0" indent="0" algn="ctr">
              <a:spcAft>
                <a:spcPts val="0"/>
              </a:spcAft>
              <a:buClr>
                <a:schemeClr val="accent5"/>
              </a:buClr>
              <a:buNone/>
            </a:pPr>
            <a:r>
              <a:rPr lang="en-US" kern="0" dirty="0">
                <a:solidFill>
                  <a:schemeClr val="accent3">
                    <a:lumMod val="75000"/>
                  </a:schemeClr>
                </a:solidFill>
              </a:rPr>
              <a:t>Consultation</a:t>
            </a:r>
          </a:p>
        </p:txBody>
      </p:sp>
    </p:spTree>
    <p:extLst>
      <p:ext uri="{BB962C8B-B14F-4D97-AF65-F5344CB8AC3E}">
        <p14:creationId xmlns:p14="http://schemas.microsoft.com/office/powerpoint/2010/main" val="3667323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03CA5CD-AE3F-434E-93DC-8430E7C3C6F3}"/>
              </a:ext>
            </a:extLst>
          </p:cNvPr>
          <p:cNvSpPr>
            <a:spLocks noGrp="1"/>
          </p:cNvSpPr>
          <p:nvPr>
            <p:ph type="title"/>
          </p:nvPr>
        </p:nvSpPr>
        <p:spPr/>
        <p:txBody>
          <a:bodyPr/>
          <a:lstStyle/>
          <a:p>
            <a:r>
              <a:rPr lang="en-US" dirty="0"/>
              <a:t>Questions &amp; Answers</a:t>
            </a:r>
          </a:p>
        </p:txBody>
      </p:sp>
    </p:spTree>
    <p:extLst>
      <p:ext uri="{BB962C8B-B14F-4D97-AF65-F5344CB8AC3E}">
        <p14:creationId xmlns:p14="http://schemas.microsoft.com/office/powerpoint/2010/main" val="1098347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CC4C5-5773-DC8C-90A3-2026B18F8173}"/>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F282AE04-A882-5084-260A-43D4D0731849}"/>
              </a:ext>
            </a:extLst>
          </p:cNvPr>
          <p:cNvSpPr txBox="1"/>
          <p:nvPr/>
        </p:nvSpPr>
        <p:spPr>
          <a:xfrm>
            <a:off x="0" y="138804"/>
            <a:ext cx="14630400" cy="1769267"/>
          </a:xfrm>
          <a:prstGeom prst="rect">
            <a:avLst/>
          </a:prstGeom>
          <a:noFill/>
          <a:effectLst>
            <a:innerShdw blurRad="63500" dist="50800" dir="13500000">
              <a:prstClr val="black">
                <a:alpha val="50000"/>
              </a:prstClr>
            </a:innerShdw>
          </a:effectLst>
        </p:spPr>
        <p:txBody>
          <a:bodyPr wrap="square" lIns="130622" tIns="65310" rIns="130622" bIns="65310">
            <a:spAutoFit/>
          </a:bodyPr>
          <a:lstStyle/>
          <a:p>
            <a:pPr eaLnBrk="0" fontAlgn="base" hangingPunct="0">
              <a:spcBef>
                <a:spcPct val="0"/>
              </a:spcBef>
              <a:spcAft>
                <a:spcPct val="0"/>
              </a:spcAft>
              <a:defRPr/>
            </a:pPr>
            <a:r>
              <a:rPr lang="en-US" sz="432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Stakeholder Involvement</a:t>
            </a:r>
          </a:p>
          <a:p>
            <a:pPr eaLnBrk="0" fontAlgn="base" hangingPunct="0">
              <a:spcBef>
                <a:spcPct val="0"/>
              </a:spcBef>
              <a:spcAft>
                <a:spcPct val="0"/>
              </a:spcAft>
              <a:defRPr/>
            </a:pPr>
            <a:r>
              <a:rPr lang="en-US" sz="20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5-Year Evaluation Timeline</a:t>
            </a:r>
          </a:p>
          <a:p>
            <a:pPr eaLnBrk="0" fontAlgn="base" hangingPunct="0">
              <a:spcBef>
                <a:spcPct val="0"/>
              </a:spcBef>
              <a:spcAft>
                <a:spcPct val="0"/>
              </a:spcAft>
              <a:defRPr/>
            </a:pPr>
            <a:endParaRPr lang="en-US" sz="432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11" name="Content Placeholder 1">
            <a:extLst>
              <a:ext uri="{FF2B5EF4-FFF2-40B4-BE49-F238E27FC236}">
                <a16:creationId xmlns:a16="http://schemas.microsoft.com/office/drawing/2014/main" id="{B92881EB-A630-7F75-D9DF-27EDAC59E788}"/>
              </a:ext>
            </a:extLst>
          </p:cNvPr>
          <p:cNvSpPr txBox="1">
            <a:spLocks/>
          </p:cNvSpPr>
          <p:nvPr/>
        </p:nvSpPr>
        <p:spPr>
          <a:xfrm>
            <a:off x="418012" y="1211365"/>
            <a:ext cx="7345244" cy="6000966"/>
          </a:xfrm>
          <a:prstGeom prst="rect">
            <a:avLst/>
          </a:prstGeom>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endParaRPr lang="en-US" sz="2800" dirty="0"/>
          </a:p>
        </p:txBody>
      </p:sp>
      <p:sp>
        <p:nvSpPr>
          <p:cNvPr id="7" name="Content Placeholder 1">
            <a:extLst>
              <a:ext uri="{FF2B5EF4-FFF2-40B4-BE49-F238E27FC236}">
                <a16:creationId xmlns:a16="http://schemas.microsoft.com/office/drawing/2014/main" id="{12895015-84BE-FD09-7DE8-3CCCDF653F2D}"/>
              </a:ext>
            </a:extLst>
          </p:cNvPr>
          <p:cNvSpPr txBox="1">
            <a:spLocks/>
          </p:cNvSpPr>
          <p:nvPr/>
        </p:nvSpPr>
        <p:spPr>
          <a:xfrm>
            <a:off x="-148176" y="1180485"/>
            <a:ext cx="2545233" cy="915914"/>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Bef>
                <a:spcPts val="576"/>
              </a:spcBef>
              <a:spcAft>
                <a:spcPts val="0"/>
              </a:spcAft>
              <a:buClr>
                <a:schemeClr val="accent5"/>
              </a:buClr>
              <a:buNone/>
            </a:pPr>
            <a:r>
              <a:rPr lang="en-US" kern="0" dirty="0">
                <a:solidFill>
                  <a:schemeClr val="accent2">
                    <a:lumMod val="75000"/>
                  </a:schemeClr>
                </a:solidFill>
              </a:rPr>
              <a:t>August 2023</a:t>
            </a:r>
          </a:p>
          <a:p>
            <a:pPr marL="0" indent="0" algn="ctr">
              <a:spcBef>
                <a:spcPts val="576"/>
              </a:spcBef>
              <a:spcAft>
                <a:spcPts val="0"/>
              </a:spcAft>
              <a:buClr>
                <a:schemeClr val="accent5"/>
              </a:buClr>
              <a:buNone/>
            </a:pPr>
            <a:r>
              <a:rPr lang="en-US" kern="0" dirty="0">
                <a:solidFill>
                  <a:schemeClr val="accent2">
                    <a:lumMod val="75000"/>
                  </a:schemeClr>
                </a:solidFill>
              </a:rPr>
              <a:t>Kickoff Meeting</a:t>
            </a:r>
          </a:p>
        </p:txBody>
      </p:sp>
      <p:grpSp>
        <p:nvGrpSpPr>
          <p:cNvPr id="9" name="Group 8">
            <a:extLst>
              <a:ext uri="{FF2B5EF4-FFF2-40B4-BE49-F238E27FC236}">
                <a16:creationId xmlns:a16="http://schemas.microsoft.com/office/drawing/2014/main" id="{5C2B14DB-8EC9-5BE5-D9D3-E70D05A36FD6}"/>
              </a:ext>
            </a:extLst>
          </p:cNvPr>
          <p:cNvGrpSpPr/>
          <p:nvPr/>
        </p:nvGrpSpPr>
        <p:grpSpPr>
          <a:xfrm>
            <a:off x="320339" y="3582522"/>
            <a:ext cx="735676" cy="735676"/>
            <a:chOff x="971547" y="3013086"/>
            <a:chExt cx="613063" cy="613063"/>
          </a:xfrm>
        </p:grpSpPr>
        <p:sp>
          <p:nvSpPr>
            <p:cNvPr id="10" name="Oval 9">
              <a:extLst>
                <a:ext uri="{FF2B5EF4-FFF2-40B4-BE49-F238E27FC236}">
                  <a16:creationId xmlns:a16="http://schemas.microsoft.com/office/drawing/2014/main" id="{9DC4B802-0E7A-A0D3-776D-E008265CF879}"/>
                </a:ext>
              </a:extLst>
            </p:cNvPr>
            <p:cNvSpPr/>
            <p:nvPr/>
          </p:nvSpPr>
          <p:spPr>
            <a:xfrm>
              <a:off x="1138838" y="3184535"/>
              <a:ext cx="270163" cy="2701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12" name="Donut 38">
              <a:extLst>
                <a:ext uri="{FF2B5EF4-FFF2-40B4-BE49-F238E27FC236}">
                  <a16:creationId xmlns:a16="http://schemas.microsoft.com/office/drawing/2014/main" id="{0682F5F0-E289-D617-360F-F03B59DFD476}"/>
                </a:ext>
              </a:extLst>
            </p:cNvPr>
            <p:cNvSpPr/>
            <p:nvPr/>
          </p:nvSpPr>
          <p:spPr>
            <a:xfrm>
              <a:off x="971547" y="3013086"/>
              <a:ext cx="613063" cy="613063"/>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13" name="Donut 39">
              <a:extLst>
                <a:ext uri="{FF2B5EF4-FFF2-40B4-BE49-F238E27FC236}">
                  <a16:creationId xmlns:a16="http://schemas.microsoft.com/office/drawing/2014/main" id="{5329E56B-FA60-53ED-DCFE-B38B7321F435}"/>
                </a:ext>
              </a:extLst>
            </p:cNvPr>
            <p:cNvSpPr/>
            <p:nvPr/>
          </p:nvSpPr>
          <p:spPr>
            <a:xfrm>
              <a:off x="1051033" y="3098755"/>
              <a:ext cx="445772" cy="445772"/>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grpSp>
      <p:cxnSp>
        <p:nvCxnSpPr>
          <p:cNvPr id="14" name="Straight Connector 13">
            <a:extLst>
              <a:ext uri="{FF2B5EF4-FFF2-40B4-BE49-F238E27FC236}">
                <a16:creationId xmlns:a16="http://schemas.microsoft.com/office/drawing/2014/main" id="{14438B38-C1D1-817D-0B25-AA737E586A68}"/>
              </a:ext>
            </a:extLst>
          </p:cNvPr>
          <p:cNvCxnSpPr>
            <a:cxnSpLocks/>
          </p:cNvCxnSpPr>
          <p:nvPr/>
        </p:nvCxnSpPr>
        <p:spPr>
          <a:xfrm>
            <a:off x="684308" y="2096399"/>
            <a:ext cx="3869"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12CEC90-4A8E-0323-F566-E924EF6EEAE5}"/>
              </a:ext>
            </a:extLst>
          </p:cNvPr>
          <p:cNvCxnSpPr>
            <a:cxnSpLocks/>
          </p:cNvCxnSpPr>
          <p:nvPr/>
        </p:nvCxnSpPr>
        <p:spPr>
          <a:xfrm>
            <a:off x="3712560" y="3950360"/>
            <a:ext cx="2064562"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5A3BA163-9D0A-C428-25B6-7B7B78258479}"/>
              </a:ext>
            </a:extLst>
          </p:cNvPr>
          <p:cNvSpPr/>
          <p:nvPr/>
        </p:nvSpPr>
        <p:spPr>
          <a:xfrm>
            <a:off x="5977871" y="3788262"/>
            <a:ext cx="324196" cy="324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19" name="Donut 46">
            <a:extLst>
              <a:ext uri="{FF2B5EF4-FFF2-40B4-BE49-F238E27FC236}">
                <a16:creationId xmlns:a16="http://schemas.microsoft.com/office/drawing/2014/main" id="{176852E6-DEEB-FCAA-1507-C0ACBE680606}"/>
              </a:ext>
            </a:extLst>
          </p:cNvPr>
          <p:cNvSpPr/>
          <p:nvPr/>
        </p:nvSpPr>
        <p:spPr>
          <a:xfrm>
            <a:off x="5777122"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21" name="Donut 47">
            <a:extLst>
              <a:ext uri="{FF2B5EF4-FFF2-40B4-BE49-F238E27FC236}">
                <a16:creationId xmlns:a16="http://schemas.microsoft.com/office/drawing/2014/main" id="{1B9D300F-13B5-9CCB-1C67-42D0875A9FBA}"/>
              </a:ext>
            </a:extLst>
          </p:cNvPr>
          <p:cNvSpPr/>
          <p:nvPr/>
        </p:nvSpPr>
        <p:spPr>
          <a:xfrm>
            <a:off x="5872505"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cxnSp>
        <p:nvCxnSpPr>
          <p:cNvPr id="22" name="Straight Connector 21">
            <a:extLst>
              <a:ext uri="{FF2B5EF4-FFF2-40B4-BE49-F238E27FC236}">
                <a16:creationId xmlns:a16="http://schemas.microsoft.com/office/drawing/2014/main" id="{460AD239-0DD0-217E-418E-0872D8BC62BA}"/>
              </a:ext>
            </a:extLst>
          </p:cNvPr>
          <p:cNvCxnSpPr>
            <a:cxnSpLocks/>
          </p:cNvCxnSpPr>
          <p:nvPr/>
        </p:nvCxnSpPr>
        <p:spPr>
          <a:xfrm flipH="1">
            <a:off x="6144960" y="2096399"/>
            <a:ext cx="0"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192333B-78CA-2EDB-FBB8-78538E4AC266}"/>
              </a:ext>
            </a:extLst>
          </p:cNvPr>
          <p:cNvSpPr/>
          <p:nvPr/>
        </p:nvSpPr>
        <p:spPr>
          <a:xfrm>
            <a:off x="10256628" y="3788261"/>
            <a:ext cx="324196" cy="324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25" name="Donut 54">
            <a:extLst>
              <a:ext uri="{FF2B5EF4-FFF2-40B4-BE49-F238E27FC236}">
                <a16:creationId xmlns:a16="http://schemas.microsoft.com/office/drawing/2014/main" id="{3EF5BDFC-AC7A-85C2-D2F9-6F6D4A1CC8A3}"/>
              </a:ext>
            </a:extLst>
          </p:cNvPr>
          <p:cNvSpPr/>
          <p:nvPr/>
        </p:nvSpPr>
        <p:spPr>
          <a:xfrm>
            <a:off x="10055879"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26" name="Donut 55">
            <a:extLst>
              <a:ext uri="{FF2B5EF4-FFF2-40B4-BE49-F238E27FC236}">
                <a16:creationId xmlns:a16="http://schemas.microsoft.com/office/drawing/2014/main" id="{2612EFE5-1865-FDB4-E0F0-ECF64BB17C5A}"/>
              </a:ext>
            </a:extLst>
          </p:cNvPr>
          <p:cNvSpPr/>
          <p:nvPr/>
        </p:nvSpPr>
        <p:spPr>
          <a:xfrm>
            <a:off x="10151262"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cxnSp>
        <p:nvCxnSpPr>
          <p:cNvPr id="27" name="Straight Connector 26">
            <a:extLst>
              <a:ext uri="{FF2B5EF4-FFF2-40B4-BE49-F238E27FC236}">
                <a16:creationId xmlns:a16="http://schemas.microsoft.com/office/drawing/2014/main" id="{8EA601F1-3A04-6B47-5898-BA416F2C6777}"/>
              </a:ext>
            </a:extLst>
          </p:cNvPr>
          <p:cNvCxnSpPr>
            <a:cxnSpLocks/>
            <a:stCxn id="25" idx="4"/>
            <a:endCxn id="62" idx="0"/>
          </p:cNvCxnSpPr>
          <p:nvPr/>
        </p:nvCxnSpPr>
        <p:spPr>
          <a:xfrm flipH="1">
            <a:off x="10418725" y="4318198"/>
            <a:ext cx="0" cy="3256846"/>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ADCAA80D-206A-2238-D4D1-B4382DF15280}"/>
              </a:ext>
            </a:extLst>
          </p:cNvPr>
          <p:cNvSpPr/>
          <p:nvPr/>
        </p:nvSpPr>
        <p:spPr>
          <a:xfrm>
            <a:off x="11113586" y="3788262"/>
            <a:ext cx="324196" cy="324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30" name="Donut 61">
            <a:extLst>
              <a:ext uri="{FF2B5EF4-FFF2-40B4-BE49-F238E27FC236}">
                <a16:creationId xmlns:a16="http://schemas.microsoft.com/office/drawing/2014/main" id="{43C0AB40-F65A-9F38-4740-E54377B39BE3}"/>
              </a:ext>
            </a:extLst>
          </p:cNvPr>
          <p:cNvSpPr/>
          <p:nvPr/>
        </p:nvSpPr>
        <p:spPr>
          <a:xfrm>
            <a:off x="10912837"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31" name="Donut 62">
            <a:extLst>
              <a:ext uri="{FF2B5EF4-FFF2-40B4-BE49-F238E27FC236}">
                <a16:creationId xmlns:a16="http://schemas.microsoft.com/office/drawing/2014/main" id="{E1120346-1DB1-252C-ECF4-AF072C00C267}"/>
              </a:ext>
            </a:extLst>
          </p:cNvPr>
          <p:cNvSpPr/>
          <p:nvPr/>
        </p:nvSpPr>
        <p:spPr>
          <a:xfrm>
            <a:off x="11008220"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cxnSp>
        <p:nvCxnSpPr>
          <p:cNvPr id="32" name="Straight Connector 31">
            <a:extLst>
              <a:ext uri="{FF2B5EF4-FFF2-40B4-BE49-F238E27FC236}">
                <a16:creationId xmlns:a16="http://schemas.microsoft.com/office/drawing/2014/main" id="{535D88EC-7D82-05FA-43D6-F7C4D0F8989A}"/>
              </a:ext>
            </a:extLst>
          </p:cNvPr>
          <p:cNvCxnSpPr>
            <a:cxnSpLocks/>
          </p:cNvCxnSpPr>
          <p:nvPr/>
        </p:nvCxnSpPr>
        <p:spPr>
          <a:xfrm flipV="1">
            <a:off x="11280675" y="2096399"/>
            <a:ext cx="0"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1">
            <a:extLst>
              <a:ext uri="{FF2B5EF4-FFF2-40B4-BE49-F238E27FC236}">
                <a16:creationId xmlns:a16="http://schemas.microsoft.com/office/drawing/2014/main" id="{3F167D58-8C8F-4071-0440-FCBBB5A06D5F}"/>
              </a:ext>
            </a:extLst>
          </p:cNvPr>
          <p:cNvSpPr txBox="1">
            <a:spLocks/>
          </p:cNvSpPr>
          <p:nvPr/>
        </p:nvSpPr>
        <p:spPr>
          <a:xfrm>
            <a:off x="2529097" y="1180485"/>
            <a:ext cx="7345243" cy="1838206"/>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accent3">
                    <a:lumMod val="75000"/>
                  </a:schemeClr>
                </a:solidFill>
              </a:rPr>
              <a:t>April 2024</a:t>
            </a:r>
          </a:p>
          <a:p>
            <a:pPr marL="0" indent="0" algn="ctr">
              <a:spcAft>
                <a:spcPts val="0"/>
              </a:spcAft>
              <a:buClr>
                <a:schemeClr val="accent5"/>
              </a:buClr>
              <a:buNone/>
            </a:pPr>
            <a:r>
              <a:rPr lang="en-US" kern="0" dirty="0">
                <a:solidFill>
                  <a:schemeClr val="accent3">
                    <a:lumMod val="75000"/>
                  </a:schemeClr>
                </a:solidFill>
              </a:rPr>
              <a:t>Public Workshop</a:t>
            </a:r>
          </a:p>
        </p:txBody>
      </p:sp>
      <p:sp>
        <p:nvSpPr>
          <p:cNvPr id="35" name="Oval 34">
            <a:extLst>
              <a:ext uri="{FF2B5EF4-FFF2-40B4-BE49-F238E27FC236}">
                <a16:creationId xmlns:a16="http://schemas.microsoft.com/office/drawing/2014/main" id="{C441DE78-6FCF-8814-38BC-7ABBAB487BC8}"/>
              </a:ext>
            </a:extLst>
          </p:cNvPr>
          <p:cNvSpPr/>
          <p:nvPr/>
        </p:nvSpPr>
        <p:spPr>
          <a:xfrm>
            <a:off x="12619797" y="3788262"/>
            <a:ext cx="324196" cy="324196"/>
          </a:xfrm>
          <a:prstGeom prst="ellips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36" name="Donut 66">
            <a:extLst>
              <a:ext uri="{FF2B5EF4-FFF2-40B4-BE49-F238E27FC236}">
                <a16:creationId xmlns:a16="http://schemas.microsoft.com/office/drawing/2014/main" id="{83934EBE-F8F2-2E25-BD68-FF1C3DA21837}"/>
              </a:ext>
            </a:extLst>
          </p:cNvPr>
          <p:cNvSpPr/>
          <p:nvPr/>
        </p:nvSpPr>
        <p:spPr>
          <a:xfrm>
            <a:off x="12419048"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37" name="Donut 67">
            <a:extLst>
              <a:ext uri="{FF2B5EF4-FFF2-40B4-BE49-F238E27FC236}">
                <a16:creationId xmlns:a16="http://schemas.microsoft.com/office/drawing/2014/main" id="{EB131DD8-262A-DAD5-DAC1-3FA50FBA3097}"/>
              </a:ext>
            </a:extLst>
          </p:cNvPr>
          <p:cNvSpPr/>
          <p:nvPr/>
        </p:nvSpPr>
        <p:spPr>
          <a:xfrm>
            <a:off x="12514431"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cxnSp>
        <p:nvCxnSpPr>
          <p:cNvPr id="38" name="Straight Connector 37">
            <a:extLst>
              <a:ext uri="{FF2B5EF4-FFF2-40B4-BE49-F238E27FC236}">
                <a16:creationId xmlns:a16="http://schemas.microsoft.com/office/drawing/2014/main" id="{014C6DA4-E378-B532-4792-6487009725E0}"/>
              </a:ext>
            </a:extLst>
          </p:cNvPr>
          <p:cNvCxnSpPr>
            <a:cxnSpLocks/>
            <a:stCxn id="36" idx="4"/>
          </p:cNvCxnSpPr>
          <p:nvPr/>
        </p:nvCxnSpPr>
        <p:spPr>
          <a:xfrm>
            <a:off x="12786886" y="4318198"/>
            <a:ext cx="0" cy="1159396"/>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0D0B6A2-1781-A257-EFF4-DFCBABA1B406}"/>
              </a:ext>
            </a:extLst>
          </p:cNvPr>
          <p:cNvCxnSpPr>
            <a:cxnSpLocks/>
          </p:cNvCxnSpPr>
          <p:nvPr/>
        </p:nvCxnSpPr>
        <p:spPr>
          <a:xfrm>
            <a:off x="6512798" y="3950360"/>
            <a:ext cx="3543081"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1FAEF8F-36C5-7530-702F-5AA3B0C8C0D3}"/>
              </a:ext>
            </a:extLst>
          </p:cNvPr>
          <p:cNvCxnSpPr>
            <a:cxnSpLocks/>
          </p:cNvCxnSpPr>
          <p:nvPr/>
        </p:nvCxnSpPr>
        <p:spPr>
          <a:xfrm>
            <a:off x="11648513" y="3950360"/>
            <a:ext cx="770535"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B8D7C7-6058-537B-AA80-EE70326B3DD3}"/>
              </a:ext>
            </a:extLst>
          </p:cNvPr>
          <p:cNvCxnSpPr>
            <a:cxnSpLocks/>
          </p:cNvCxnSpPr>
          <p:nvPr/>
        </p:nvCxnSpPr>
        <p:spPr>
          <a:xfrm>
            <a:off x="10791555" y="3950360"/>
            <a:ext cx="121282"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3" name="Content Placeholder 1">
            <a:extLst>
              <a:ext uri="{FF2B5EF4-FFF2-40B4-BE49-F238E27FC236}">
                <a16:creationId xmlns:a16="http://schemas.microsoft.com/office/drawing/2014/main" id="{53F79671-9054-D2FB-C6FC-FBBE15458C9F}"/>
              </a:ext>
            </a:extLst>
          </p:cNvPr>
          <p:cNvSpPr txBox="1">
            <a:spLocks/>
          </p:cNvSpPr>
          <p:nvPr/>
        </p:nvSpPr>
        <p:spPr>
          <a:xfrm>
            <a:off x="11099632" y="1180485"/>
            <a:ext cx="3098609" cy="1644662"/>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r">
              <a:spcAft>
                <a:spcPts val="0"/>
              </a:spcAft>
              <a:buClr>
                <a:schemeClr val="accent5"/>
              </a:buClr>
              <a:buNone/>
            </a:pPr>
            <a:r>
              <a:rPr lang="en-US" kern="0" dirty="0">
                <a:solidFill>
                  <a:schemeClr val="accent2">
                    <a:lumMod val="75000"/>
                  </a:schemeClr>
                </a:solidFill>
              </a:rPr>
              <a:t>Submittal to </a:t>
            </a:r>
          </a:p>
          <a:p>
            <a:pPr marL="0" indent="0" algn="r">
              <a:spcAft>
                <a:spcPts val="0"/>
              </a:spcAft>
              <a:buClr>
                <a:schemeClr val="accent5"/>
              </a:buClr>
              <a:buNone/>
            </a:pPr>
            <a:r>
              <a:rPr lang="en-US" kern="0" dirty="0">
                <a:solidFill>
                  <a:schemeClr val="accent2">
                    <a:lumMod val="75000"/>
                  </a:schemeClr>
                </a:solidFill>
              </a:rPr>
              <a:t>DWR</a:t>
            </a:r>
          </a:p>
        </p:txBody>
      </p:sp>
      <p:sp>
        <p:nvSpPr>
          <p:cNvPr id="62" name="Content Placeholder 1">
            <a:extLst>
              <a:ext uri="{FF2B5EF4-FFF2-40B4-BE49-F238E27FC236}">
                <a16:creationId xmlns:a16="http://schemas.microsoft.com/office/drawing/2014/main" id="{6584E15C-E4E3-816B-644C-C6AA7D0E112E}"/>
              </a:ext>
            </a:extLst>
          </p:cNvPr>
          <p:cNvSpPr txBox="1">
            <a:spLocks/>
          </p:cNvSpPr>
          <p:nvPr/>
        </p:nvSpPr>
        <p:spPr>
          <a:xfrm>
            <a:off x="8492519" y="7575044"/>
            <a:ext cx="3852411" cy="1199788"/>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accent2">
                    <a:lumMod val="75000"/>
                  </a:schemeClr>
                </a:solidFill>
              </a:rPr>
              <a:t>Public Workshop</a:t>
            </a:r>
          </a:p>
        </p:txBody>
      </p:sp>
      <p:sp>
        <p:nvSpPr>
          <p:cNvPr id="66" name="Content Placeholder 1">
            <a:extLst>
              <a:ext uri="{FF2B5EF4-FFF2-40B4-BE49-F238E27FC236}">
                <a16:creationId xmlns:a16="http://schemas.microsoft.com/office/drawing/2014/main" id="{B87BE6E8-A63E-745A-B93D-0D272B0252B7}"/>
              </a:ext>
            </a:extLst>
          </p:cNvPr>
          <p:cNvSpPr txBox="1">
            <a:spLocks/>
          </p:cNvSpPr>
          <p:nvPr/>
        </p:nvSpPr>
        <p:spPr>
          <a:xfrm>
            <a:off x="10777989" y="5485591"/>
            <a:ext cx="3852411" cy="865992"/>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r">
              <a:spcAft>
                <a:spcPts val="0"/>
              </a:spcAft>
              <a:buClr>
                <a:schemeClr val="accent5"/>
              </a:buClr>
              <a:buNone/>
            </a:pPr>
            <a:r>
              <a:rPr lang="en-US" kern="0" dirty="0">
                <a:solidFill>
                  <a:schemeClr val="accent2">
                    <a:lumMod val="75000"/>
                  </a:schemeClr>
                </a:solidFill>
              </a:rPr>
              <a:t>FCGMA Board Review of 5-Year Evaluations</a:t>
            </a:r>
          </a:p>
          <a:p>
            <a:pPr marL="0" indent="0" algn="ctr">
              <a:spcAft>
                <a:spcPts val="0"/>
              </a:spcAft>
              <a:buClr>
                <a:schemeClr val="accent5"/>
              </a:buClr>
              <a:buNone/>
            </a:pPr>
            <a:endParaRPr lang="en-US" kern="0" dirty="0">
              <a:solidFill>
                <a:schemeClr val="accent2">
                  <a:lumMod val="75000"/>
                </a:schemeClr>
              </a:solidFill>
            </a:endParaRPr>
          </a:p>
        </p:txBody>
      </p:sp>
      <p:sp>
        <p:nvSpPr>
          <p:cNvPr id="70" name="Content Placeholder 1">
            <a:extLst>
              <a:ext uri="{FF2B5EF4-FFF2-40B4-BE49-F238E27FC236}">
                <a16:creationId xmlns:a16="http://schemas.microsoft.com/office/drawing/2014/main" id="{CEC3A785-6C6F-FA85-3EAA-A25760CE20FA}"/>
              </a:ext>
            </a:extLst>
          </p:cNvPr>
          <p:cNvSpPr txBox="1">
            <a:spLocks/>
          </p:cNvSpPr>
          <p:nvPr/>
        </p:nvSpPr>
        <p:spPr>
          <a:xfrm>
            <a:off x="820225" y="4460972"/>
            <a:ext cx="5052279" cy="3463821"/>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a:spcBef>
                <a:spcPts val="576"/>
              </a:spcBef>
              <a:spcAft>
                <a:spcPts val="0"/>
              </a:spcAft>
              <a:buClr>
                <a:schemeClr val="accent5"/>
              </a:buClr>
            </a:pPr>
            <a:r>
              <a:rPr lang="en-US" kern="0" dirty="0">
                <a:solidFill>
                  <a:schemeClr val="accent2">
                    <a:lumMod val="75000"/>
                  </a:schemeClr>
                </a:solidFill>
              </a:rPr>
              <a:t>Plan Area and Background Review</a:t>
            </a:r>
          </a:p>
          <a:p>
            <a:pPr>
              <a:spcBef>
                <a:spcPts val="576"/>
              </a:spcBef>
              <a:spcAft>
                <a:spcPts val="0"/>
              </a:spcAft>
              <a:buClr>
                <a:schemeClr val="accent5"/>
              </a:buClr>
            </a:pPr>
            <a:r>
              <a:rPr lang="en-US" kern="0" dirty="0">
                <a:solidFill>
                  <a:schemeClr val="accent2">
                    <a:lumMod val="75000"/>
                  </a:schemeClr>
                </a:solidFill>
              </a:rPr>
              <a:t>Model Scenario Development</a:t>
            </a:r>
          </a:p>
          <a:p>
            <a:pPr>
              <a:spcBef>
                <a:spcPts val="576"/>
              </a:spcBef>
              <a:spcAft>
                <a:spcPts val="0"/>
              </a:spcAft>
              <a:buClr>
                <a:schemeClr val="accent5"/>
              </a:buClr>
            </a:pPr>
            <a:r>
              <a:rPr lang="en-US" kern="0" dirty="0">
                <a:solidFill>
                  <a:schemeClr val="accent2">
                    <a:lumMod val="75000"/>
                  </a:schemeClr>
                </a:solidFill>
              </a:rPr>
              <a:t>Current Groundwater Conditions </a:t>
            </a:r>
          </a:p>
          <a:p>
            <a:pPr>
              <a:spcBef>
                <a:spcPts val="576"/>
              </a:spcBef>
              <a:spcAft>
                <a:spcPts val="0"/>
              </a:spcAft>
              <a:buClr>
                <a:schemeClr val="accent5"/>
              </a:buClr>
            </a:pPr>
            <a:r>
              <a:rPr lang="en-US" kern="0" dirty="0">
                <a:solidFill>
                  <a:schemeClr val="accent2">
                    <a:lumMod val="75000"/>
                  </a:schemeClr>
                </a:solidFill>
              </a:rPr>
              <a:t>Monitoring Network Review</a:t>
            </a:r>
          </a:p>
          <a:p>
            <a:pPr>
              <a:spcBef>
                <a:spcPts val="576"/>
              </a:spcBef>
              <a:spcAft>
                <a:spcPts val="0"/>
              </a:spcAft>
              <a:buClr>
                <a:schemeClr val="accent5"/>
              </a:buClr>
            </a:pPr>
            <a:r>
              <a:rPr lang="en-US" kern="0" dirty="0">
                <a:solidFill>
                  <a:schemeClr val="accent2">
                    <a:lumMod val="75000"/>
                  </a:schemeClr>
                </a:solidFill>
              </a:rPr>
              <a:t>Actions Taken by FCGMA</a:t>
            </a:r>
          </a:p>
          <a:p>
            <a:pPr>
              <a:spcBef>
                <a:spcPts val="576"/>
              </a:spcBef>
              <a:spcAft>
                <a:spcPts val="0"/>
              </a:spcAft>
              <a:buClr>
                <a:schemeClr val="accent5"/>
              </a:buClr>
            </a:pPr>
            <a:r>
              <a:rPr lang="en-US" kern="0" dirty="0">
                <a:solidFill>
                  <a:schemeClr val="accent2">
                    <a:lumMod val="75000"/>
                  </a:schemeClr>
                </a:solidFill>
              </a:rPr>
              <a:t>GSP Implementation Progress </a:t>
            </a:r>
          </a:p>
          <a:p>
            <a:pPr marL="0" indent="0" algn="ctr">
              <a:spcBef>
                <a:spcPts val="576"/>
              </a:spcBef>
              <a:spcAft>
                <a:spcPts val="0"/>
              </a:spcAft>
              <a:buClr>
                <a:schemeClr val="accent5"/>
              </a:buClr>
              <a:buNone/>
            </a:pPr>
            <a:endParaRPr lang="en-US" kern="0" dirty="0">
              <a:solidFill>
                <a:schemeClr val="accent2">
                  <a:lumMod val="75000"/>
                </a:schemeClr>
              </a:solidFill>
            </a:endParaRPr>
          </a:p>
          <a:p>
            <a:pPr marL="0" indent="0" algn="ctr">
              <a:spcBef>
                <a:spcPts val="576"/>
              </a:spcBef>
              <a:spcAft>
                <a:spcPts val="0"/>
              </a:spcAft>
              <a:buClr>
                <a:schemeClr val="accent5"/>
              </a:buClr>
              <a:buNone/>
            </a:pPr>
            <a:endParaRPr lang="en-US" kern="0" dirty="0">
              <a:solidFill>
                <a:schemeClr val="accent2">
                  <a:lumMod val="75000"/>
                </a:schemeClr>
              </a:solidFill>
            </a:endParaRPr>
          </a:p>
        </p:txBody>
      </p:sp>
      <p:sp>
        <p:nvSpPr>
          <p:cNvPr id="73" name="Content Placeholder 1">
            <a:extLst>
              <a:ext uri="{FF2B5EF4-FFF2-40B4-BE49-F238E27FC236}">
                <a16:creationId xmlns:a16="http://schemas.microsoft.com/office/drawing/2014/main" id="{9B75BF4D-78C0-F7D6-71DF-4B3797A5D783}"/>
              </a:ext>
            </a:extLst>
          </p:cNvPr>
          <p:cNvSpPr txBox="1">
            <a:spLocks/>
          </p:cNvSpPr>
          <p:nvPr/>
        </p:nvSpPr>
        <p:spPr>
          <a:xfrm>
            <a:off x="6403513" y="4140580"/>
            <a:ext cx="3543081" cy="3434464"/>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a:spcBef>
                <a:spcPts val="576"/>
              </a:spcBef>
              <a:spcAft>
                <a:spcPts val="0"/>
              </a:spcAft>
              <a:buClr>
                <a:schemeClr val="accent5"/>
              </a:buClr>
            </a:pPr>
            <a:r>
              <a:rPr lang="en-US" kern="0" dirty="0">
                <a:solidFill>
                  <a:schemeClr val="accent2">
                    <a:lumMod val="75000"/>
                  </a:schemeClr>
                </a:solidFill>
              </a:rPr>
              <a:t>Finalize Modeling</a:t>
            </a:r>
          </a:p>
          <a:p>
            <a:pPr>
              <a:spcBef>
                <a:spcPts val="576"/>
              </a:spcBef>
              <a:spcAft>
                <a:spcPts val="0"/>
              </a:spcAft>
              <a:buClr>
                <a:schemeClr val="accent5"/>
              </a:buClr>
            </a:pPr>
            <a:r>
              <a:rPr lang="en-US" kern="0" dirty="0">
                <a:solidFill>
                  <a:schemeClr val="accent2">
                    <a:lumMod val="75000"/>
                  </a:schemeClr>
                </a:solidFill>
              </a:rPr>
              <a:t>Assess Minimum Thresholds (MTs)</a:t>
            </a:r>
          </a:p>
          <a:p>
            <a:pPr>
              <a:spcBef>
                <a:spcPts val="576"/>
              </a:spcBef>
              <a:spcAft>
                <a:spcPts val="0"/>
              </a:spcAft>
              <a:buClr>
                <a:schemeClr val="accent5"/>
              </a:buClr>
            </a:pPr>
            <a:r>
              <a:rPr lang="en-US" kern="0" dirty="0">
                <a:solidFill>
                  <a:schemeClr val="accent2">
                    <a:lumMod val="75000"/>
                  </a:schemeClr>
                </a:solidFill>
              </a:rPr>
              <a:t>Assess Measurable Objectives (MOs)</a:t>
            </a:r>
          </a:p>
          <a:p>
            <a:pPr>
              <a:spcBef>
                <a:spcPts val="576"/>
              </a:spcBef>
              <a:spcAft>
                <a:spcPts val="0"/>
              </a:spcAft>
              <a:buClr>
                <a:schemeClr val="accent5"/>
              </a:buClr>
            </a:pPr>
            <a:r>
              <a:rPr lang="en-US" kern="0" dirty="0">
                <a:solidFill>
                  <a:schemeClr val="accent2">
                    <a:lumMod val="75000"/>
                  </a:schemeClr>
                </a:solidFill>
              </a:rPr>
              <a:t>Re-evaluate Sustainable Yield</a:t>
            </a:r>
          </a:p>
          <a:p>
            <a:pPr>
              <a:spcBef>
                <a:spcPts val="576"/>
              </a:spcBef>
              <a:spcAft>
                <a:spcPts val="0"/>
              </a:spcAft>
              <a:buClr>
                <a:schemeClr val="accent5"/>
              </a:buClr>
            </a:pPr>
            <a:r>
              <a:rPr lang="en-US" kern="0" dirty="0">
                <a:solidFill>
                  <a:schemeClr val="accent2">
                    <a:lumMod val="75000"/>
                  </a:schemeClr>
                </a:solidFill>
              </a:rPr>
              <a:t>Draft Reports</a:t>
            </a:r>
          </a:p>
        </p:txBody>
      </p:sp>
      <p:sp>
        <p:nvSpPr>
          <p:cNvPr id="3" name="Oval 2">
            <a:extLst>
              <a:ext uri="{FF2B5EF4-FFF2-40B4-BE49-F238E27FC236}">
                <a16:creationId xmlns:a16="http://schemas.microsoft.com/office/drawing/2014/main" id="{D49DD70C-DF00-6136-305A-9F8FFFC8FD26}"/>
              </a:ext>
            </a:extLst>
          </p:cNvPr>
          <p:cNvSpPr/>
          <p:nvPr/>
        </p:nvSpPr>
        <p:spPr>
          <a:xfrm>
            <a:off x="13651275" y="3788262"/>
            <a:ext cx="324196" cy="32419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4" name="Donut 46">
            <a:extLst>
              <a:ext uri="{FF2B5EF4-FFF2-40B4-BE49-F238E27FC236}">
                <a16:creationId xmlns:a16="http://schemas.microsoft.com/office/drawing/2014/main" id="{2EC62579-7CA0-EE23-10DB-F03099ED7924}"/>
              </a:ext>
            </a:extLst>
          </p:cNvPr>
          <p:cNvSpPr/>
          <p:nvPr/>
        </p:nvSpPr>
        <p:spPr>
          <a:xfrm>
            <a:off x="13450526"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5" name="Donut 47">
            <a:extLst>
              <a:ext uri="{FF2B5EF4-FFF2-40B4-BE49-F238E27FC236}">
                <a16:creationId xmlns:a16="http://schemas.microsoft.com/office/drawing/2014/main" id="{04D48C7F-CA7F-C225-0737-11BF6A9B3836}"/>
              </a:ext>
            </a:extLst>
          </p:cNvPr>
          <p:cNvSpPr/>
          <p:nvPr/>
        </p:nvSpPr>
        <p:spPr>
          <a:xfrm>
            <a:off x="13545909"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43" name="Content Placeholder 1">
            <a:extLst>
              <a:ext uri="{FF2B5EF4-FFF2-40B4-BE49-F238E27FC236}">
                <a16:creationId xmlns:a16="http://schemas.microsoft.com/office/drawing/2014/main" id="{89380433-2C88-75A8-A53A-FB88727BE2FB}"/>
              </a:ext>
            </a:extLst>
          </p:cNvPr>
          <p:cNvSpPr txBox="1">
            <a:spLocks/>
          </p:cNvSpPr>
          <p:nvPr/>
        </p:nvSpPr>
        <p:spPr>
          <a:xfrm>
            <a:off x="8526867" y="1180485"/>
            <a:ext cx="3376347" cy="1838206"/>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accent2">
                    <a:lumMod val="75000"/>
                  </a:schemeClr>
                </a:solidFill>
              </a:rPr>
              <a:t>Public Workshop</a:t>
            </a:r>
          </a:p>
          <a:p>
            <a:pPr marL="0" indent="0" algn="ctr">
              <a:spcAft>
                <a:spcPts val="0"/>
              </a:spcAft>
              <a:buClr>
                <a:schemeClr val="accent5"/>
              </a:buClr>
              <a:buNone/>
            </a:pPr>
            <a:r>
              <a:rPr lang="en-US" kern="0" dirty="0">
                <a:solidFill>
                  <a:schemeClr val="accent2">
                    <a:lumMod val="75000"/>
                  </a:schemeClr>
                </a:solidFill>
              </a:rPr>
              <a:t>(GSP Amendments)</a:t>
            </a:r>
          </a:p>
          <a:p>
            <a:pPr marL="0" indent="0" algn="r">
              <a:spcAft>
                <a:spcPts val="0"/>
              </a:spcAft>
              <a:buClr>
                <a:schemeClr val="accent5"/>
              </a:buClr>
              <a:buNone/>
            </a:pPr>
            <a:endParaRPr lang="en-US" kern="0" dirty="0">
              <a:solidFill>
                <a:schemeClr val="accent2">
                  <a:lumMod val="75000"/>
                </a:schemeClr>
              </a:solidFill>
            </a:endParaRPr>
          </a:p>
        </p:txBody>
      </p:sp>
      <p:cxnSp>
        <p:nvCxnSpPr>
          <p:cNvPr id="44" name="Straight Connector 43">
            <a:extLst>
              <a:ext uri="{FF2B5EF4-FFF2-40B4-BE49-F238E27FC236}">
                <a16:creationId xmlns:a16="http://schemas.microsoft.com/office/drawing/2014/main" id="{E4D81813-3034-0011-E52C-659B4AD8AD24}"/>
              </a:ext>
            </a:extLst>
          </p:cNvPr>
          <p:cNvCxnSpPr>
            <a:cxnSpLocks/>
          </p:cNvCxnSpPr>
          <p:nvPr/>
        </p:nvCxnSpPr>
        <p:spPr>
          <a:xfrm>
            <a:off x="13154724" y="3950360"/>
            <a:ext cx="295802"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C9EF058-18E0-051E-8699-64146991B684}"/>
              </a:ext>
            </a:extLst>
          </p:cNvPr>
          <p:cNvCxnSpPr>
            <a:cxnSpLocks/>
          </p:cNvCxnSpPr>
          <p:nvPr/>
        </p:nvCxnSpPr>
        <p:spPr>
          <a:xfrm>
            <a:off x="13807812" y="2096399"/>
            <a:ext cx="0"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2C215EC-A94D-2CE4-99D3-7398C81A9048}"/>
              </a:ext>
            </a:extLst>
          </p:cNvPr>
          <p:cNvSpPr/>
          <p:nvPr/>
        </p:nvSpPr>
        <p:spPr>
          <a:xfrm>
            <a:off x="1815841" y="3788262"/>
            <a:ext cx="324196" cy="3241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15" name="Donut 38">
            <a:extLst>
              <a:ext uri="{FF2B5EF4-FFF2-40B4-BE49-F238E27FC236}">
                <a16:creationId xmlns:a16="http://schemas.microsoft.com/office/drawing/2014/main" id="{BF9E917B-A059-BA4B-BB2D-F2E35455EB5C}"/>
              </a:ext>
            </a:extLst>
          </p:cNvPr>
          <p:cNvSpPr/>
          <p:nvPr/>
        </p:nvSpPr>
        <p:spPr>
          <a:xfrm>
            <a:off x="1615092"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39" name="Donut 39">
            <a:extLst>
              <a:ext uri="{FF2B5EF4-FFF2-40B4-BE49-F238E27FC236}">
                <a16:creationId xmlns:a16="http://schemas.microsoft.com/office/drawing/2014/main" id="{B38E09A8-201E-64FF-B1D1-89BF9F52EBAB}"/>
              </a:ext>
            </a:extLst>
          </p:cNvPr>
          <p:cNvSpPr/>
          <p:nvPr/>
        </p:nvSpPr>
        <p:spPr>
          <a:xfrm>
            <a:off x="1710475"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cxnSp>
        <p:nvCxnSpPr>
          <p:cNvPr id="45" name="Straight Connector 44">
            <a:extLst>
              <a:ext uri="{FF2B5EF4-FFF2-40B4-BE49-F238E27FC236}">
                <a16:creationId xmlns:a16="http://schemas.microsoft.com/office/drawing/2014/main" id="{5CF1539C-D709-E713-B35F-26AB1772DF4D}"/>
              </a:ext>
            </a:extLst>
          </p:cNvPr>
          <p:cNvCxnSpPr>
            <a:cxnSpLocks/>
          </p:cNvCxnSpPr>
          <p:nvPr/>
        </p:nvCxnSpPr>
        <p:spPr>
          <a:xfrm>
            <a:off x="1056015" y="3950360"/>
            <a:ext cx="559077"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996D9FFE-E148-90FC-6433-58E3E91F6773}"/>
              </a:ext>
            </a:extLst>
          </p:cNvPr>
          <p:cNvSpPr/>
          <p:nvPr/>
        </p:nvSpPr>
        <p:spPr>
          <a:xfrm>
            <a:off x="3177633" y="3788262"/>
            <a:ext cx="324196" cy="3241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51" name="Donut 38">
            <a:extLst>
              <a:ext uri="{FF2B5EF4-FFF2-40B4-BE49-F238E27FC236}">
                <a16:creationId xmlns:a16="http://schemas.microsoft.com/office/drawing/2014/main" id="{CB0E0B4B-8E93-4720-7FAC-216027FEDADC}"/>
              </a:ext>
            </a:extLst>
          </p:cNvPr>
          <p:cNvSpPr/>
          <p:nvPr/>
        </p:nvSpPr>
        <p:spPr>
          <a:xfrm>
            <a:off x="2976884"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sp>
        <p:nvSpPr>
          <p:cNvPr id="54" name="Donut 39">
            <a:extLst>
              <a:ext uri="{FF2B5EF4-FFF2-40B4-BE49-F238E27FC236}">
                <a16:creationId xmlns:a16="http://schemas.microsoft.com/office/drawing/2014/main" id="{E3B88023-CD3E-ED8D-0A5F-47BF52224518}"/>
              </a:ext>
            </a:extLst>
          </p:cNvPr>
          <p:cNvSpPr/>
          <p:nvPr/>
        </p:nvSpPr>
        <p:spPr>
          <a:xfrm>
            <a:off x="3072267"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accent2">
                  <a:lumMod val="75000"/>
                </a:schemeClr>
              </a:solidFill>
            </a:endParaRPr>
          </a:p>
        </p:txBody>
      </p:sp>
      <p:cxnSp>
        <p:nvCxnSpPr>
          <p:cNvPr id="56" name="Straight Connector 55">
            <a:extLst>
              <a:ext uri="{FF2B5EF4-FFF2-40B4-BE49-F238E27FC236}">
                <a16:creationId xmlns:a16="http://schemas.microsoft.com/office/drawing/2014/main" id="{D3733ACE-4FB0-87F1-3C89-0B98CB536BDE}"/>
              </a:ext>
            </a:extLst>
          </p:cNvPr>
          <p:cNvCxnSpPr>
            <a:cxnSpLocks/>
          </p:cNvCxnSpPr>
          <p:nvPr/>
        </p:nvCxnSpPr>
        <p:spPr>
          <a:xfrm>
            <a:off x="2350768" y="3950360"/>
            <a:ext cx="626116"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8" name="Content Placeholder 1">
            <a:extLst>
              <a:ext uri="{FF2B5EF4-FFF2-40B4-BE49-F238E27FC236}">
                <a16:creationId xmlns:a16="http://schemas.microsoft.com/office/drawing/2014/main" id="{27B961C3-4182-9E69-F292-2CF4319D838E}"/>
              </a:ext>
            </a:extLst>
          </p:cNvPr>
          <p:cNvSpPr txBox="1">
            <a:spLocks/>
          </p:cNvSpPr>
          <p:nvPr/>
        </p:nvSpPr>
        <p:spPr>
          <a:xfrm>
            <a:off x="2089365" y="2986656"/>
            <a:ext cx="2680527" cy="452647"/>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sz="1600" kern="0" dirty="0">
                <a:solidFill>
                  <a:schemeClr val="accent2">
                    <a:lumMod val="75000"/>
                  </a:schemeClr>
                </a:solidFill>
              </a:rPr>
              <a:t>October </a:t>
            </a:r>
          </a:p>
          <a:p>
            <a:pPr marL="0" indent="0" algn="ctr">
              <a:spcAft>
                <a:spcPts val="0"/>
              </a:spcAft>
              <a:buClr>
                <a:schemeClr val="accent5"/>
              </a:buClr>
              <a:buNone/>
            </a:pPr>
            <a:r>
              <a:rPr lang="en-US" sz="1600" kern="0" dirty="0">
                <a:solidFill>
                  <a:schemeClr val="accent2">
                    <a:lumMod val="75000"/>
                  </a:schemeClr>
                </a:solidFill>
              </a:rPr>
              <a:t>2023</a:t>
            </a:r>
          </a:p>
        </p:txBody>
      </p:sp>
      <p:sp>
        <p:nvSpPr>
          <p:cNvPr id="64" name="Content Placeholder 1">
            <a:extLst>
              <a:ext uri="{FF2B5EF4-FFF2-40B4-BE49-F238E27FC236}">
                <a16:creationId xmlns:a16="http://schemas.microsoft.com/office/drawing/2014/main" id="{863A3A0C-C034-28A7-377A-89C7712CD187}"/>
              </a:ext>
            </a:extLst>
          </p:cNvPr>
          <p:cNvSpPr txBox="1">
            <a:spLocks/>
          </p:cNvSpPr>
          <p:nvPr/>
        </p:nvSpPr>
        <p:spPr>
          <a:xfrm>
            <a:off x="673702" y="2221040"/>
            <a:ext cx="4237302" cy="452647"/>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sz="2000" kern="0" dirty="0">
                <a:solidFill>
                  <a:schemeClr val="accent2">
                    <a:lumMod val="75000"/>
                  </a:schemeClr>
                </a:solidFill>
              </a:rPr>
              <a:t>Modeling Approach Presented </a:t>
            </a:r>
          </a:p>
          <a:p>
            <a:pPr marL="0" indent="0" algn="ctr">
              <a:spcAft>
                <a:spcPts val="0"/>
              </a:spcAft>
              <a:buClr>
                <a:schemeClr val="accent5"/>
              </a:buClr>
              <a:buNone/>
            </a:pPr>
            <a:r>
              <a:rPr lang="en-US" sz="2000" kern="0" dirty="0">
                <a:solidFill>
                  <a:schemeClr val="accent2">
                    <a:lumMod val="75000"/>
                  </a:schemeClr>
                </a:solidFill>
              </a:rPr>
              <a:t>to FCGMA Board</a:t>
            </a:r>
          </a:p>
        </p:txBody>
      </p:sp>
      <p:sp>
        <p:nvSpPr>
          <p:cNvPr id="65" name="Content Placeholder 1">
            <a:extLst>
              <a:ext uri="{FF2B5EF4-FFF2-40B4-BE49-F238E27FC236}">
                <a16:creationId xmlns:a16="http://schemas.microsoft.com/office/drawing/2014/main" id="{43D4D04F-93DE-06D8-74BC-D251CF48FC90}"/>
              </a:ext>
            </a:extLst>
          </p:cNvPr>
          <p:cNvSpPr txBox="1">
            <a:spLocks/>
          </p:cNvSpPr>
          <p:nvPr/>
        </p:nvSpPr>
        <p:spPr>
          <a:xfrm>
            <a:off x="895165" y="3002674"/>
            <a:ext cx="2165545" cy="452647"/>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sz="1600" kern="0" dirty="0">
                <a:solidFill>
                  <a:schemeClr val="accent2">
                    <a:lumMod val="75000"/>
                  </a:schemeClr>
                </a:solidFill>
              </a:rPr>
              <a:t>September </a:t>
            </a:r>
          </a:p>
          <a:p>
            <a:pPr marL="0" indent="0" algn="ctr">
              <a:spcAft>
                <a:spcPts val="0"/>
              </a:spcAft>
              <a:buClr>
                <a:schemeClr val="accent5"/>
              </a:buClr>
              <a:buNone/>
            </a:pPr>
            <a:r>
              <a:rPr lang="en-US" sz="1600" kern="0" dirty="0">
                <a:solidFill>
                  <a:schemeClr val="accent2">
                    <a:lumMod val="75000"/>
                  </a:schemeClr>
                </a:solidFill>
              </a:rPr>
              <a:t>2023</a:t>
            </a:r>
          </a:p>
        </p:txBody>
      </p:sp>
      <p:sp>
        <p:nvSpPr>
          <p:cNvPr id="2" name="Arrow: Right 1">
            <a:extLst>
              <a:ext uri="{FF2B5EF4-FFF2-40B4-BE49-F238E27FC236}">
                <a16:creationId xmlns:a16="http://schemas.microsoft.com/office/drawing/2014/main" id="{EC07674C-4C9E-8063-C256-31A4BBD1639A}"/>
              </a:ext>
            </a:extLst>
          </p:cNvPr>
          <p:cNvSpPr/>
          <p:nvPr/>
        </p:nvSpPr>
        <p:spPr>
          <a:xfrm>
            <a:off x="7266616" y="316673"/>
            <a:ext cx="7022745" cy="763968"/>
          </a:xfrm>
          <a:prstGeom prst="rightArrow">
            <a:avLst>
              <a:gd name="adj1" fmla="val 50000"/>
              <a:gd name="adj2" fmla="val 11079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May 2024  -  January 2025</a:t>
            </a:r>
          </a:p>
        </p:txBody>
      </p:sp>
      <p:sp>
        <p:nvSpPr>
          <p:cNvPr id="6" name="Content Placeholder 1">
            <a:extLst>
              <a:ext uri="{FF2B5EF4-FFF2-40B4-BE49-F238E27FC236}">
                <a16:creationId xmlns:a16="http://schemas.microsoft.com/office/drawing/2014/main" id="{8CD459B9-CF79-5D02-9CC1-8567C1317787}"/>
              </a:ext>
            </a:extLst>
          </p:cNvPr>
          <p:cNvSpPr txBox="1">
            <a:spLocks/>
          </p:cNvSpPr>
          <p:nvPr/>
        </p:nvSpPr>
        <p:spPr>
          <a:xfrm>
            <a:off x="4373154" y="2980632"/>
            <a:ext cx="7345243" cy="1838206"/>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accent3">
                    <a:lumMod val="75000"/>
                  </a:schemeClr>
                </a:solidFill>
              </a:rPr>
              <a:t>LPVB PAC and TAC</a:t>
            </a:r>
          </a:p>
          <a:p>
            <a:pPr marL="0" indent="0" algn="ctr">
              <a:spcAft>
                <a:spcPts val="0"/>
              </a:spcAft>
              <a:buClr>
                <a:schemeClr val="accent5"/>
              </a:buClr>
              <a:buNone/>
            </a:pPr>
            <a:r>
              <a:rPr lang="en-US" kern="0" dirty="0">
                <a:solidFill>
                  <a:schemeClr val="accent3">
                    <a:lumMod val="75000"/>
                  </a:schemeClr>
                </a:solidFill>
              </a:rPr>
              <a:t>Consultation</a:t>
            </a:r>
          </a:p>
        </p:txBody>
      </p:sp>
    </p:spTree>
    <p:extLst>
      <p:ext uri="{BB962C8B-B14F-4D97-AF65-F5344CB8AC3E}">
        <p14:creationId xmlns:p14="http://schemas.microsoft.com/office/powerpoint/2010/main" val="1083807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CC4C5-5773-DC8C-90A3-2026B18F8173}"/>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F282AE04-A882-5084-260A-43D4D0731849}"/>
              </a:ext>
            </a:extLst>
          </p:cNvPr>
          <p:cNvSpPr txBox="1"/>
          <p:nvPr/>
        </p:nvSpPr>
        <p:spPr>
          <a:xfrm>
            <a:off x="0" y="138804"/>
            <a:ext cx="14630400" cy="1769267"/>
          </a:xfrm>
          <a:prstGeom prst="rect">
            <a:avLst/>
          </a:prstGeom>
          <a:noFill/>
          <a:effectLst>
            <a:innerShdw blurRad="63500" dist="50800" dir="13500000">
              <a:prstClr val="black">
                <a:alpha val="50000"/>
              </a:prstClr>
            </a:innerShdw>
          </a:effectLst>
        </p:spPr>
        <p:txBody>
          <a:bodyPr wrap="square" lIns="130622" tIns="65310" rIns="130622" bIns="65310">
            <a:spAutoFit/>
          </a:bodyPr>
          <a:lstStyle/>
          <a:p>
            <a:pPr eaLnBrk="0" fontAlgn="base" hangingPunct="0">
              <a:spcBef>
                <a:spcPct val="0"/>
              </a:spcBef>
              <a:spcAft>
                <a:spcPct val="0"/>
              </a:spcAft>
              <a:defRPr/>
            </a:pPr>
            <a:r>
              <a:rPr lang="en-US" sz="432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Stakeholder Involvement</a:t>
            </a:r>
          </a:p>
          <a:p>
            <a:pPr eaLnBrk="0" fontAlgn="base" hangingPunct="0">
              <a:spcBef>
                <a:spcPct val="0"/>
              </a:spcBef>
              <a:spcAft>
                <a:spcPct val="0"/>
              </a:spcAft>
              <a:defRPr/>
            </a:pPr>
            <a:r>
              <a:rPr lang="en-US" sz="20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5-Year Evaluation Timeline</a:t>
            </a:r>
          </a:p>
          <a:p>
            <a:pPr eaLnBrk="0" fontAlgn="base" hangingPunct="0">
              <a:spcBef>
                <a:spcPct val="0"/>
              </a:spcBef>
              <a:spcAft>
                <a:spcPct val="0"/>
              </a:spcAft>
              <a:defRPr/>
            </a:pPr>
            <a:endParaRPr lang="en-US" sz="432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11" name="Content Placeholder 1">
            <a:extLst>
              <a:ext uri="{FF2B5EF4-FFF2-40B4-BE49-F238E27FC236}">
                <a16:creationId xmlns:a16="http://schemas.microsoft.com/office/drawing/2014/main" id="{B92881EB-A630-7F75-D9DF-27EDAC59E788}"/>
              </a:ext>
            </a:extLst>
          </p:cNvPr>
          <p:cNvSpPr txBox="1">
            <a:spLocks/>
          </p:cNvSpPr>
          <p:nvPr/>
        </p:nvSpPr>
        <p:spPr>
          <a:xfrm>
            <a:off x="418012" y="1211365"/>
            <a:ext cx="7345244" cy="6000966"/>
          </a:xfrm>
          <a:prstGeom prst="rect">
            <a:avLst/>
          </a:prstGeom>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endParaRPr lang="en-US" sz="2800" dirty="0"/>
          </a:p>
        </p:txBody>
      </p:sp>
      <p:sp>
        <p:nvSpPr>
          <p:cNvPr id="7" name="Content Placeholder 1">
            <a:extLst>
              <a:ext uri="{FF2B5EF4-FFF2-40B4-BE49-F238E27FC236}">
                <a16:creationId xmlns:a16="http://schemas.microsoft.com/office/drawing/2014/main" id="{12895015-84BE-FD09-7DE8-3CCCDF653F2D}"/>
              </a:ext>
            </a:extLst>
          </p:cNvPr>
          <p:cNvSpPr txBox="1">
            <a:spLocks/>
          </p:cNvSpPr>
          <p:nvPr/>
        </p:nvSpPr>
        <p:spPr>
          <a:xfrm>
            <a:off x="-148176" y="1180485"/>
            <a:ext cx="2545233" cy="915914"/>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Bef>
                <a:spcPts val="576"/>
              </a:spcBef>
              <a:spcAft>
                <a:spcPts val="0"/>
              </a:spcAft>
              <a:buClr>
                <a:schemeClr val="accent5"/>
              </a:buClr>
              <a:buNone/>
            </a:pPr>
            <a:r>
              <a:rPr lang="en-US" kern="0" dirty="0">
                <a:solidFill>
                  <a:schemeClr val="bg2">
                    <a:lumMod val="75000"/>
                  </a:schemeClr>
                </a:solidFill>
              </a:rPr>
              <a:t>August 2023</a:t>
            </a:r>
          </a:p>
          <a:p>
            <a:pPr marL="0" indent="0" algn="ctr">
              <a:spcBef>
                <a:spcPts val="576"/>
              </a:spcBef>
              <a:spcAft>
                <a:spcPts val="0"/>
              </a:spcAft>
              <a:buClr>
                <a:schemeClr val="accent5"/>
              </a:buClr>
              <a:buNone/>
            </a:pPr>
            <a:r>
              <a:rPr lang="en-US" kern="0" dirty="0">
                <a:solidFill>
                  <a:schemeClr val="bg2">
                    <a:lumMod val="75000"/>
                  </a:schemeClr>
                </a:solidFill>
              </a:rPr>
              <a:t>Kickoff Meeting</a:t>
            </a:r>
          </a:p>
        </p:txBody>
      </p:sp>
      <p:grpSp>
        <p:nvGrpSpPr>
          <p:cNvPr id="9" name="Group 8">
            <a:extLst>
              <a:ext uri="{FF2B5EF4-FFF2-40B4-BE49-F238E27FC236}">
                <a16:creationId xmlns:a16="http://schemas.microsoft.com/office/drawing/2014/main" id="{5C2B14DB-8EC9-5BE5-D9D3-E70D05A36FD6}"/>
              </a:ext>
            </a:extLst>
          </p:cNvPr>
          <p:cNvGrpSpPr/>
          <p:nvPr/>
        </p:nvGrpSpPr>
        <p:grpSpPr>
          <a:xfrm>
            <a:off x="320339" y="3582522"/>
            <a:ext cx="735676" cy="735676"/>
            <a:chOff x="971547" y="3013086"/>
            <a:chExt cx="613063" cy="613063"/>
          </a:xfrm>
        </p:grpSpPr>
        <p:sp>
          <p:nvSpPr>
            <p:cNvPr id="10" name="Oval 9">
              <a:extLst>
                <a:ext uri="{FF2B5EF4-FFF2-40B4-BE49-F238E27FC236}">
                  <a16:creationId xmlns:a16="http://schemas.microsoft.com/office/drawing/2014/main" id="{9DC4B802-0E7A-A0D3-776D-E008265CF879}"/>
                </a:ext>
              </a:extLst>
            </p:cNvPr>
            <p:cNvSpPr/>
            <p:nvPr/>
          </p:nvSpPr>
          <p:spPr>
            <a:xfrm>
              <a:off x="1138838" y="3184535"/>
              <a:ext cx="270163" cy="2701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2" name="Donut 38">
              <a:extLst>
                <a:ext uri="{FF2B5EF4-FFF2-40B4-BE49-F238E27FC236}">
                  <a16:creationId xmlns:a16="http://schemas.microsoft.com/office/drawing/2014/main" id="{0682F5F0-E289-D617-360F-F03B59DFD476}"/>
                </a:ext>
              </a:extLst>
            </p:cNvPr>
            <p:cNvSpPr/>
            <p:nvPr/>
          </p:nvSpPr>
          <p:spPr>
            <a:xfrm>
              <a:off x="971547" y="3013086"/>
              <a:ext cx="613063" cy="613063"/>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13" name="Donut 39">
              <a:extLst>
                <a:ext uri="{FF2B5EF4-FFF2-40B4-BE49-F238E27FC236}">
                  <a16:creationId xmlns:a16="http://schemas.microsoft.com/office/drawing/2014/main" id="{5329E56B-FA60-53ED-DCFE-B38B7321F435}"/>
                </a:ext>
              </a:extLst>
            </p:cNvPr>
            <p:cNvSpPr/>
            <p:nvPr/>
          </p:nvSpPr>
          <p:spPr>
            <a:xfrm>
              <a:off x="1051033" y="3098755"/>
              <a:ext cx="445772" cy="445772"/>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grpSp>
      <p:cxnSp>
        <p:nvCxnSpPr>
          <p:cNvPr id="14" name="Straight Connector 13">
            <a:extLst>
              <a:ext uri="{FF2B5EF4-FFF2-40B4-BE49-F238E27FC236}">
                <a16:creationId xmlns:a16="http://schemas.microsoft.com/office/drawing/2014/main" id="{14438B38-C1D1-817D-0B25-AA737E586A68}"/>
              </a:ext>
            </a:extLst>
          </p:cNvPr>
          <p:cNvCxnSpPr>
            <a:cxnSpLocks/>
          </p:cNvCxnSpPr>
          <p:nvPr/>
        </p:nvCxnSpPr>
        <p:spPr>
          <a:xfrm>
            <a:off x="684308" y="2096399"/>
            <a:ext cx="3869"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12CEC90-4A8E-0323-F566-E924EF6EEAE5}"/>
              </a:ext>
            </a:extLst>
          </p:cNvPr>
          <p:cNvCxnSpPr>
            <a:cxnSpLocks/>
          </p:cNvCxnSpPr>
          <p:nvPr/>
        </p:nvCxnSpPr>
        <p:spPr>
          <a:xfrm>
            <a:off x="3712560" y="3950360"/>
            <a:ext cx="2064562"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5A3BA163-9D0A-C428-25B6-7B7B78258479}"/>
              </a:ext>
            </a:extLst>
          </p:cNvPr>
          <p:cNvSpPr/>
          <p:nvPr/>
        </p:nvSpPr>
        <p:spPr>
          <a:xfrm>
            <a:off x="5977871" y="3788262"/>
            <a:ext cx="324196" cy="324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9" name="Donut 46">
            <a:extLst>
              <a:ext uri="{FF2B5EF4-FFF2-40B4-BE49-F238E27FC236}">
                <a16:creationId xmlns:a16="http://schemas.microsoft.com/office/drawing/2014/main" id="{176852E6-DEEB-FCAA-1507-C0ACBE680606}"/>
              </a:ext>
            </a:extLst>
          </p:cNvPr>
          <p:cNvSpPr/>
          <p:nvPr/>
        </p:nvSpPr>
        <p:spPr>
          <a:xfrm>
            <a:off x="5777122"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21" name="Donut 47">
            <a:extLst>
              <a:ext uri="{FF2B5EF4-FFF2-40B4-BE49-F238E27FC236}">
                <a16:creationId xmlns:a16="http://schemas.microsoft.com/office/drawing/2014/main" id="{1B9D300F-13B5-9CCB-1C67-42D0875A9FBA}"/>
              </a:ext>
            </a:extLst>
          </p:cNvPr>
          <p:cNvSpPr/>
          <p:nvPr/>
        </p:nvSpPr>
        <p:spPr>
          <a:xfrm>
            <a:off x="5872505"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cxnSp>
        <p:nvCxnSpPr>
          <p:cNvPr id="22" name="Straight Connector 21">
            <a:extLst>
              <a:ext uri="{FF2B5EF4-FFF2-40B4-BE49-F238E27FC236}">
                <a16:creationId xmlns:a16="http://schemas.microsoft.com/office/drawing/2014/main" id="{460AD239-0DD0-217E-418E-0872D8BC62BA}"/>
              </a:ext>
            </a:extLst>
          </p:cNvPr>
          <p:cNvCxnSpPr>
            <a:cxnSpLocks/>
          </p:cNvCxnSpPr>
          <p:nvPr/>
        </p:nvCxnSpPr>
        <p:spPr>
          <a:xfrm flipH="1">
            <a:off x="6144960" y="2096399"/>
            <a:ext cx="0"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192333B-78CA-2EDB-FBB8-78538E4AC266}"/>
              </a:ext>
            </a:extLst>
          </p:cNvPr>
          <p:cNvSpPr/>
          <p:nvPr/>
        </p:nvSpPr>
        <p:spPr>
          <a:xfrm>
            <a:off x="10256628" y="3788261"/>
            <a:ext cx="324196" cy="324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25" name="Donut 54">
            <a:extLst>
              <a:ext uri="{FF2B5EF4-FFF2-40B4-BE49-F238E27FC236}">
                <a16:creationId xmlns:a16="http://schemas.microsoft.com/office/drawing/2014/main" id="{3EF5BDFC-AC7A-85C2-D2F9-6F6D4A1CC8A3}"/>
              </a:ext>
            </a:extLst>
          </p:cNvPr>
          <p:cNvSpPr/>
          <p:nvPr/>
        </p:nvSpPr>
        <p:spPr>
          <a:xfrm>
            <a:off x="10055879"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26" name="Donut 55">
            <a:extLst>
              <a:ext uri="{FF2B5EF4-FFF2-40B4-BE49-F238E27FC236}">
                <a16:creationId xmlns:a16="http://schemas.microsoft.com/office/drawing/2014/main" id="{2612EFE5-1865-FDB4-E0F0-ECF64BB17C5A}"/>
              </a:ext>
            </a:extLst>
          </p:cNvPr>
          <p:cNvSpPr/>
          <p:nvPr/>
        </p:nvSpPr>
        <p:spPr>
          <a:xfrm>
            <a:off x="10151262"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cxnSp>
        <p:nvCxnSpPr>
          <p:cNvPr id="27" name="Straight Connector 26">
            <a:extLst>
              <a:ext uri="{FF2B5EF4-FFF2-40B4-BE49-F238E27FC236}">
                <a16:creationId xmlns:a16="http://schemas.microsoft.com/office/drawing/2014/main" id="{8EA601F1-3A04-6B47-5898-BA416F2C6777}"/>
              </a:ext>
            </a:extLst>
          </p:cNvPr>
          <p:cNvCxnSpPr>
            <a:cxnSpLocks/>
            <a:stCxn id="25" idx="4"/>
            <a:endCxn id="62" idx="0"/>
          </p:cNvCxnSpPr>
          <p:nvPr/>
        </p:nvCxnSpPr>
        <p:spPr>
          <a:xfrm flipH="1">
            <a:off x="10418725" y="4318198"/>
            <a:ext cx="0" cy="3256846"/>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ADCAA80D-206A-2238-D4D1-B4382DF15280}"/>
              </a:ext>
            </a:extLst>
          </p:cNvPr>
          <p:cNvSpPr/>
          <p:nvPr/>
        </p:nvSpPr>
        <p:spPr>
          <a:xfrm>
            <a:off x="11113586" y="3788262"/>
            <a:ext cx="324196" cy="324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30" name="Donut 61">
            <a:extLst>
              <a:ext uri="{FF2B5EF4-FFF2-40B4-BE49-F238E27FC236}">
                <a16:creationId xmlns:a16="http://schemas.microsoft.com/office/drawing/2014/main" id="{43C0AB40-F65A-9F38-4740-E54377B39BE3}"/>
              </a:ext>
            </a:extLst>
          </p:cNvPr>
          <p:cNvSpPr/>
          <p:nvPr/>
        </p:nvSpPr>
        <p:spPr>
          <a:xfrm>
            <a:off x="10912837"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31" name="Donut 62">
            <a:extLst>
              <a:ext uri="{FF2B5EF4-FFF2-40B4-BE49-F238E27FC236}">
                <a16:creationId xmlns:a16="http://schemas.microsoft.com/office/drawing/2014/main" id="{E1120346-1DB1-252C-ECF4-AF072C00C267}"/>
              </a:ext>
            </a:extLst>
          </p:cNvPr>
          <p:cNvSpPr/>
          <p:nvPr/>
        </p:nvSpPr>
        <p:spPr>
          <a:xfrm>
            <a:off x="11008220"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cxnSp>
        <p:nvCxnSpPr>
          <p:cNvPr id="32" name="Straight Connector 31">
            <a:extLst>
              <a:ext uri="{FF2B5EF4-FFF2-40B4-BE49-F238E27FC236}">
                <a16:creationId xmlns:a16="http://schemas.microsoft.com/office/drawing/2014/main" id="{535D88EC-7D82-05FA-43D6-F7C4D0F8989A}"/>
              </a:ext>
            </a:extLst>
          </p:cNvPr>
          <p:cNvCxnSpPr>
            <a:cxnSpLocks/>
          </p:cNvCxnSpPr>
          <p:nvPr/>
        </p:nvCxnSpPr>
        <p:spPr>
          <a:xfrm flipV="1">
            <a:off x="11280675" y="2096399"/>
            <a:ext cx="0"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1">
            <a:extLst>
              <a:ext uri="{FF2B5EF4-FFF2-40B4-BE49-F238E27FC236}">
                <a16:creationId xmlns:a16="http://schemas.microsoft.com/office/drawing/2014/main" id="{3F167D58-8C8F-4071-0440-FCBBB5A06D5F}"/>
              </a:ext>
            </a:extLst>
          </p:cNvPr>
          <p:cNvSpPr txBox="1">
            <a:spLocks/>
          </p:cNvSpPr>
          <p:nvPr/>
        </p:nvSpPr>
        <p:spPr>
          <a:xfrm>
            <a:off x="2529097" y="1180485"/>
            <a:ext cx="7345243" cy="1838206"/>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accent3">
                    <a:lumMod val="75000"/>
                  </a:schemeClr>
                </a:solidFill>
              </a:rPr>
              <a:t>April 2024</a:t>
            </a:r>
          </a:p>
          <a:p>
            <a:pPr marL="0" indent="0" algn="ctr">
              <a:spcAft>
                <a:spcPts val="0"/>
              </a:spcAft>
              <a:buClr>
                <a:schemeClr val="accent5"/>
              </a:buClr>
              <a:buNone/>
            </a:pPr>
            <a:r>
              <a:rPr lang="en-US" kern="0" dirty="0">
                <a:solidFill>
                  <a:schemeClr val="accent3">
                    <a:lumMod val="75000"/>
                  </a:schemeClr>
                </a:solidFill>
              </a:rPr>
              <a:t>Public Workshop</a:t>
            </a:r>
          </a:p>
        </p:txBody>
      </p:sp>
      <p:sp>
        <p:nvSpPr>
          <p:cNvPr id="35" name="Oval 34">
            <a:extLst>
              <a:ext uri="{FF2B5EF4-FFF2-40B4-BE49-F238E27FC236}">
                <a16:creationId xmlns:a16="http://schemas.microsoft.com/office/drawing/2014/main" id="{C441DE78-6FCF-8814-38BC-7ABBAB487BC8}"/>
              </a:ext>
            </a:extLst>
          </p:cNvPr>
          <p:cNvSpPr/>
          <p:nvPr/>
        </p:nvSpPr>
        <p:spPr>
          <a:xfrm>
            <a:off x="12619797" y="3788262"/>
            <a:ext cx="324196" cy="324196"/>
          </a:xfrm>
          <a:prstGeom prst="ellips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36" name="Donut 66">
            <a:extLst>
              <a:ext uri="{FF2B5EF4-FFF2-40B4-BE49-F238E27FC236}">
                <a16:creationId xmlns:a16="http://schemas.microsoft.com/office/drawing/2014/main" id="{83934EBE-F8F2-2E25-BD68-FF1C3DA21837}"/>
              </a:ext>
            </a:extLst>
          </p:cNvPr>
          <p:cNvSpPr/>
          <p:nvPr/>
        </p:nvSpPr>
        <p:spPr>
          <a:xfrm>
            <a:off x="12419048"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37" name="Donut 67">
            <a:extLst>
              <a:ext uri="{FF2B5EF4-FFF2-40B4-BE49-F238E27FC236}">
                <a16:creationId xmlns:a16="http://schemas.microsoft.com/office/drawing/2014/main" id="{EB131DD8-262A-DAD5-DAC1-3FA50FBA3097}"/>
              </a:ext>
            </a:extLst>
          </p:cNvPr>
          <p:cNvSpPr/>
          <p:nvPr/>
        </p:nvSpPr>
        <p:spPr>
          <a:xfrm>
            <a:off x="12514431"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cxnSp>
        <p:nvCxnSpPr>
          <p:cNvPr id="38" name="Straight Connector 37">
            <a:extLst>
              <a:ext uri="{FF2B5EF4-FFF2-40B4-BE49-F238E27FC236}">
                <a16:creationId xmlns:a16="http://schemas.microsoft.com/office/drawing/2014/main" id="{014C6DA4-E378-B532-4792-6487009725E0}"/>
              </a:ext>
            </a:extLst>
          </p:cNvPr>
          <p:cNvCxnSpPr>
            <a:cxnSpLocks/>
            <a:stCxn id="36" idx="4"/>
          </p:cNvCxnSpPr>
          <p:nvPr/>
        </p:nvCxnSpPr>
        <p:spPr>
          <a:xfrm>
            <a:off x="12786886" y="4318198"/>
            <a:ext cx="0" cy="1159396"/>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0D0B6A2-1781-A257-EFF4-DFCBABA1B406}"/>
              </a:ext>
            </a:extLst>
          </p:cNvPr>
          <p:cNvCxnSpPr>
            <a:cxnSpLocks/>
          </p:cNvCxnSpPr>
          <p:nvPr/>
        </p:nvCxnSpPr>
        <p:spPr>
          <a:xfrm>
            <a:off x="6512798" y="3950360"/>
            <a:ext cx="3543081"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1FAEF8F-36C5-7530-702F-5AA3B0C8C0D3}"/>
              </a:ext>
            </a:extLst>
          </p:cNvPr>
          <p:cNvCxnSpPr>
            <a:cxnSpLocks/>
          </p:cNvCxnSpPr>
          <p:nvPr/>
        </p:nvCxnSpPr>
        <p:spPr>
          <a:xfrm>
            <a:off x="11648513" y="3950360"/>
            <a:ext cx="770535"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B8D7C7-6058-537B-AA80-EE70326B3DD3}"/>
              </a:ext>
            </a:extLst>
          </p:cNvPr>
          <p:cNvCxnSpPr>
            <a:cxnSpLocks/>
          </p:cNvCxnSpPr>
          <p:nvPr/>
        </p:nvCxnSpPr>
        <p:spPr>
          <a:xfrm>
            <a:off x="10791555" y="3950360"/>
            <a:ext cx="121282"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3" name="Content Placeholder 1">
            <a:extLst>
              <a:ext uri="{FF2B5EF4-FFF2-40B4-BE49-F238E27FC236}">
                <a16:creationId xmlns:a16="http://schemas.microsoft.com/office/drawing/2014/main" id="{53F79671-9054-D2FB-C6FC-FBBE15458C9F}"/>
              </a:ext>
            </a:extLst>
          </p:cNvPr>
          <p:cNvSpPr txBox="1">
            <a:spLocks/>
          </p:cNvSpPr>
          <p:nvPr/>
        </p:nvSpPr>
        <p:spPr>
          <a:xfrm>
            <a:off x="11099632" y="1180485"/>
            <a:ext cx="3098609" cy="1644662"/>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r">
              <a:spcAft>
                <a:spcPts val="0"/>
              </a:spcAft>
              <a:buClr>
                <a:schemeClr val="accent5"/>
              </a:buClr>
              <a:buNone/>
            </a:pPr>
            <a:r>
              <a:rPr lang="en-US" kern="0" dirty="0">
                <a:solidFill>
                  <a:schemeClr val="bg2">
                    <a:lumMod val="75000"/>
                  </a:schemeClr>
                </a:solidFill>
              </a:rPr>
              <a:t>Submittal to </a:t>
            </a:r>
          </a:p>
          <a:p>
            <a:pPr marL="0" indent="0" algn="r">
              <a:spcAft>
                <a:spcPts val="0"/>
              </a:spcAft>
              <a:buClr>
                <a:schemeClr val="accent5"/>
              </a:buClr>
              <a:buNone/>
            </a:pPr>
            <a:r>
              <a:rPr lang="en-US" kern="0" dirty="0">
                <a:solidFill>
                  <a:schemeClr val="bg2">
                    <a:lumMod val="75000"/>
                  </a:schemeClr>
                </a:solidFill>
              </a:rPr>
              <a:t>DWR</a:t>
            </a:r>
          </a:p>
        </p:txBody>
      </p:sp>
      <p:sp>
        <p:nvSpPr>
          <p:cNvPr id="62" name="Content Placeholder 1">
            <a:extLst>
              <a:ext uri="{FF2B5EF4-FFF2-40B4-BE49-F238E27FC236}">
                <a16:creationId xmlns:a16="http://schemas.microsoft.com/office/drawing/2014/main" id="{6584E15C-E4E3-816B-644C-C6AA7D0E112E}"/>
              </a:ext>
            </a:extLst>
          </p:cNvPr>
          <p:cNvSpPr txBox="1">
            <a:spLocks/>
          </p:cNvSpPr>
          <p:nvPr/>
        </p:nvSpPr>
        <p:spPr>
          <a:xfrm>
            <a:off x="8492519" y="7575044"/>
            <a:ext cx="3852411" cy="1199788"/>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bg2">
                    <a:lumMod val="75000"/>
                  </a:schemeClr>
                </a:solidFill>
              </a:rPr>
              <a:t>Public Workshop</a:t>
            </a:r>
          </a:p>
        </p:txBody>
      </p:sp>
      <p:sp>
        <p:nvSpPr>
          <p:cNvPr id="66" name="Content Placeholder 1">
            <a:extLst>
              <a:ext uri="{FF2B5EF4-FFF2-40B4-BE49-F238E27FC236}">
                <a16:creationId xmlns:a16="http://schemas.microsoft.com/office/drawing/2014/main" id="{B87BE6E8-A63E-745A-B93D-0D272B0252B7}"/>
              </a:ext>
            </a:extLst>
          </p:cNvPr>
          <p:cNvSpPr txBox="1">
            <a:spLocks/>
          </p:cNvSpPr>
          <p:nvPr/>
        </p:nvSpPr>
        <p:spPr>
          <a:xfrm>
            <a:off x="10777989" y="5485591"/>
            <a:ext cx="3852411" cy="865992"/>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r">
              <a:spcAft>
                <a:spcPts val="0"/>
              </a:spcAft>
              <a:buClr>
                <a:schemeClr val="accent5"/>
              </a:buClr>
              <a:buNone/>
            </a:pPr>
            <a:r>
              <a:rPr lang="en-US" kern="0" dirty="0">
                <a:solidFill>
                  <a:schemeClr val="bg2">
                    <a:lumMod val="75000"/>
                  </a:schemeClr>
                </a:solidFill>
              </a:rPr>
              <a:t>FCGMA Board Review of 5-Year Evaluations</a:t>
            </a:r>
          </a:p>
          <a:p>
            <a:pPr marL="0" indent="0" algn="ctr">
              <a:spcAft>
                <a:spcPts val="0"/>
              </a:spcAft>
              <a:buClr>
                <a:schemeClr val="accent5"/>
              </a:buClr>
              <a:buNone/>
            </a:pPr>
            <a:endParaRPr lang="en-US" kern="0" dirty="0">
              <a:solidFill>
                <a:schemeClr val="bg2">
                  <a:lumMod val="75000"/>
                </a:schemeClr>
              </a:solidFill>
            </a:endParaRPr>
          </a:p>
        </p:txBody>
      </p:sp>
      <p:sp>
        <p:nvSpPr>
          <p:cNvPr id="70" name="Content Placeholder 1">
            <a:extLst>
              <a:ext uri="{FF2B5EF4-FFF2-40B4-BE49-F238E27FC236}">
                <a16:creationId xmlns:a16="http://schemas.microsoft.com/office/drawing/2014/main" id="{CEC3A785-6C6F-FA85-3EAA-A25760CE20FA}"/>
              </a:ext>
            </a:extLst>
          </p:cNvPr>
          <p:cNvSpPr txBox="1">
            <a:spLocks/>
          </p:cNvSpPr>
          <p:nvPr/>
        </p:nvSpPr>
        <p:spPr>
          <a:xfrm>
            <a:off x="820226" y="4460973"/>
            <a:ext cx="4968100" cy="2497328"/>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a:spcBef>
                <a:spcPts val="576"/>
              </a:spcBef>
              <a:spcAft>
                <a:spcPts val="0"/>
              </a:spcAft>
              <a:buClr>
                <a:schemeClr val="accent5"/>
              </a:buClr>
            </a:pPr>
            <a:r>
              <a:rPr lang="en-US" kern="0" dirty="0">
                <a:solidFill>
                  <a:schemeClr val="bg2">
                    <a:lumMod val="75000"/>
                  </a:schemeClr>
                </a:solidFill>
              </a:rPr>
              <a:t>Plan Area and Background Review</a:t>
            </a:r>
          </a:p>
          <a:p>
            <a:pPr>
              <a:spcBef>
                <a:spcPts val="576"/>
              </a:spcBef>
              <a:spcAft>
                <a:spcPts val="0"/>
              </a:spcAft>
              <a:buClr>
                <a:schemeClr val="accent5"/>
              </a:buClr>
            </a:pPr>
            <a:r>
              <a:rPr lang="en-US" kern="0" dirty="0">
                <a:solidFill>
                  <a:schemeClr val="accent3">
                    <a:lumMod val="75000"/>
                  </a:schemeClr>
                </a:solidFill>
              </a:rPr>
              <a:t>Model Scenario Development</a:t>
            </a:r>
          </a:p>
          <a:p>
            <a:pPr>
              <a:spcBef>
                <a:spcPts val="576"/>
              </a:spcBef>
              <a:spcAft>
                <a:spcPts val="0"/>
              </a:spcAft>
              <a:buClr>
                <a:schemeClr val="accent5"/>
              </a:buClr>
            </a:pPr>
            <a:r>
              <a:rPr lang="en-US" kern="0" dirty="0">
                <a:solidFill>
                  <a:schemeClr val="bg2">
                    <a:lumMod val="75000"/>
                  </a:schemeClr>
                </a:solidFill>
              </a:rPr>
              <a:t>Current Groundwater Conditions </a:t>
            </a:r>
          </a:p>
          <a:p>
            <a:pPr>
              <a:spcBef>
                <a:spcPts val="576"/>
              </a:spcBef>
              <a:spcAft>
                <a:spcPts val="0"/>
              </a:spcAft>
              <a:buClr>
                <a:schemeClr val="accent5"/>
              </a:buClr>
            </a:pPr>
            <a:r>
              <a:rPr lang="en-US" kern="0" dirty="0">
                <a:solidFill>
                  <a:schemeClr val="bg2">
                    <a:lumMod val="75000"/>
                  </a:schemeClr>
                </a:solidFill>
              </a:rPr>
              <a:t>Monitoring Network Review</a:t>
            </a:r>
          </a:p>
          <a:p>
            <a:pPr>
              <a:spcBef>
                <a:spcPts val="576"/>
              </a:spcBef>
              <a:spcAft>
                <a:spcPts val="0"/>
              </a:spcAft>
              <a:buClr>
                <a:schemeClr val="accent5"/>
              </a:buClr>
            </a:pPr>
            <a:r>
              <a:rPr lang="en-US" kern="0" dirty="0">
                <a:solidFill>
                  <a:schemeClr val="bg2">
                    <a:lumMod val="75000"/>
                  </a:schemeClr>
                </a:solidFill>
              </a:rPr>
              <a:t>Actions Taken by FCGMA</a:t>
            </a:r>
          </a:p>
          <a:p>
            <a:pPr>
              <a:spcBef>
                <a:spcPts val="576"/>
              </a:spcBef>
              <a:spcAft>
                <a:spcPts val="0"/>
              </a:spcAft>
              <a:buClr>
                <a:schemeClr val="accent5"/>
              </a:buClr>
            </a:pPr>
            <a:r>
              <a:rPr lang="en-US" kern="0" dirty="0">
                <a:solidFill>
                  <a:schemeClr val="bg2">
                    <a:lumMod val="75000"/>
                  </a:schemeClr>
                </a:solidFill>
              </a:rPr>
              <a:t>GSP Implementation Progress </a:t>
            </a:r>
          </a:p>
          <a:p>
            <a:pPr marL="0" indent="0" algn="ctr">
              <a:spcBef>
                <a:spcPts val="576"/>
              </a:spcBef>
              <a:spcAft>
                <a:spcPts val="0"/>
              </a:spcAft>
              <a:buClr>
                <a:schemeClr val="accent5"/>
              </a:buClr>
              <a:buNone/>
            </a:pPr>
            <a:endParaRPr lang="en-US" kern="0" dirty="0">
              <a:solidFill>
                <a:schemeClr val="accent3">
                  <a:lumMod val="75000"/>
                </a:schemeClr>
              </a:solidFill>
            </a:endParaRPr>
          </a:p>
          <a:p>
            <a:pPr marL="0" indent="0" algn="ctr">
              <a:spcBef>
                <a:spcPts val="576"/>
              </a:spcBef>
              <a:spcAft>
                <a:spcPts val="0"/>
              </a:spcAft>
              <a:buClr>
                <a:schemeClr val="accent5"/>
              </a:buClr>
              <a:buNone/>
            </a:pPr>
            <a:endParaRPr lang="en-US" kern="0" dirty="0">
              <a:solidFill>
                <a:schemeClr val="accent3">
                  <a:lumMod val="75000"/>
                </a:schemeClr>
              </a:solidFill>
            </a:endParaRPr>
          </a:p>
        </p:txBody>
      </p:sp>
      <p:sp>
        <p:nvSpPr>
          <p:cNvPr id="73" name="Content Placeholder 1">
            <a:extLst>
              <a:ext uri="{FF2B5EF4-FFF2-40B4-BE49-F238E27FC236}">
                <a16:creationId xmlns:a16="http://schemas.microsoft.com/office/drawing/2014/main" id="{9B75BF4D-78C0-F7D6-71DF-4B3797A5D783}"/>
              </a:ext>
            </a:extLst>
          </p:cNvPr>
          <p:cNvSpPr txBox="1">
            <a:spLocks/>
          </p:cNvSpPr>
          <p:nvPr/>
        </p:nvSpPr>
        <p:spPr>
          <a:xfrm>
            <a:off x="6403513" y="4140580"/>
            <a:ext cx="3284527" cy="1064428"/>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a:spcBef>
                <a:spcPts val="576"/>
              </a:spcBef>
              <a:spcAft>
                <a:spcPts val="0"/>
              </a:spcAft>
              <a:buClr>
                <a:schemeClr val="accent5"/>
              </a:buClr>
            </a:pPr>
            <a:r>
              <a:rPr lang="en-US" kern="0" dirty="0">
                <a:solidFill>
                  <a:schemeClr val="accent3">
                    <a:lumMod val="75000"/>
                  </a:schemeClr>
                </a:solidFill>
              </a:rPr>
              <a:t>Finalize Modeling</a:t>
            </a:r>
          </a:p>
          <a:p>
            <a:pPr>
              <a:spcBef>
                <a:spcPts val="576"/>
              </a:spcBef>
              <a:spcAft>
                <a:spcPts val="0"/>
              </a:spcAft>
              <a:buClr>
                <a:schemeClr val="accent5"/>
              </a:buClr>
            </a:pPr>
            <a:r>
              <a:rPr lang="en-US" kern="0" dirty="0">
                <a:solidFill>
                  <a:schemeClr val="bg2">
                    <a:lumMod val="75000"/>
                  </a:schemeClr>
                </a:solidFill>
              </a:rPr>
              <a:t>Assess Minimum Thresholds (MTs)</a:t>
            </a:r>
          </a:p>
          <a:p>
            <a:pPr>
              <a:spcBef>
                <a:spcPts val="576"/>
              </a:spcBef>
              <a:spcAft>
                <a:spcPts val="0"/>
              </a:spcAft>
              <a:buClr>
                <a:schemeClr val="accent5"/>
              </a:buClr>
            </a:pPr>
            <a:r>
              <a:rPr lang="en-US" kern="0" dirty="0">
                <a:solidFill>
                  <a:schemeClr val="bg2">
                    <a:lumMod val="75000"/>
                  </a:schemeClr>
                </a:solidFill>
              </a:rPr>
              <a:t>Assess Measurable Objectives (MOs)</a:t>
            </a:r>
          </a:p>
          <a:p>
            <a:pPr>
              <a:spcBef>
                <a:spcPts val="576"/>
              </a:spcBef>
              <a:spcAft>
                <a:spcPts val="0"/>
              </a:spcAft>
              <a:buClr>
                <a:schemeClr val="accent5"/>
              </a:buClr>
            </a:pPr>
            <a:r>
              <a:rPr lang="en-US" kern="0" dirty="0">
                <a:solidFill>
                  <a:schemeClr val="bg2">
                    <a:lumMod val="75000"/>
                  </a:schemeClr>
                </a:solidFill>
              </a:rPr>
              <a:t>Re-evaluate Sustainable Yield</a:t>
            </a:r>
          </a:p>
          <a:p>
            <a:pPr>
              <a:spcBef>
                <a:spcPts val="576"/>
              </a:spcBef>
              <a:spcAft>
                <a:spcPts val="0"/>
              </a:spcAft>
              <a:buClr>
                <a:schemeClr val="accent5"/>
              </a:buClr>
            </a:pPr>
            <a:r>
              <a:rPr lang="en-US" kern="0" dirty="0">
                <a:solidFill>
                  <a:schemeClr val="bg2">
                    <a:lumMod val="75000"/>
                  </a:schemeClr>
                </a:solidFill>
              </a:rPr>
              <a:t>Draft Reports</a:t>
            </a:r>
          </a:p>
        </p:txBody>
      </p:sp>
      <p:sp>
        <p:nvSpPr>
          <p:cNvPr id="3" name="Oval 2">
            <a:extLst>
              <a:ext uri="{FF2B5EF4-FFF2-40B4-BE49-F238E27FC236}">
                <a16:creationId xmlns:a16="http://schemas.microsoft.com/office/drawing/2014/main" id="{D49DD70C-DF00-6136-305A-9F8FFFC8FD26}"/>
              </a:ext>
            </a:extLst>
          </p:cNvPr>
          <p:cNvSpPr/>
          <p:nvPr/>
        </p:nvSpPr>
        <p:spPr>
          <a:xfrm>
            <a:off x="13651275" y="3788262"/>
            <a:ext cx="324196" cy="32419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4" name="Donut 46">
            <a:extLst>
              <a:ext uri="{FF2B5EF4-FFF2-40B4-BE49-F238E27FC236}">
                <a16:creationId xmlns:a16="http://schemas.microsoft.com/office/drawing/2014/main" id="{2EC62579-7CA0-EE23-10DB-F03099ED7924}"/>
              </a:ext>
            </a:extLst>
          </p:cNvPr>
          <p:cNvSpPr/>
          <p:nvPr/>
        </p:nvSpPr>
        <p:spPr>
          <a:xfrm>
            <a:off x="13450526"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5" name="Donut 47">
            <a:extLst>
              <a:ext uri="{FF2B5EF4-FFF2-40B4-BE49-F238E27FC236}">
                <a16:creationId xmlns:a16="http://schemas.microsoft.com/office/drawing/2014/main" id="{04D48C7F-CA7F-C225-0737-11BF6A9B3836}"/>
              </a:ext>
            </a:extLst>
          </p:cNvPr>
          <p:cNvSpPr/>
          <p:nvPr/>
        </p:nvSpPr>
        <p:spPr>
          <a:xfrm>
            <a:off x="13545909" y="3685325"/>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43" name="Content Placeholder 1">
            <a:extLst>
              <a:ext uri="{FF2B5EF4-FFF2-40B4-BE49-F238E27FC236}">
                <a16:creationId xmlns:a16="http://schemas.microsoft.com/office/drawing/2014/main" id="{89380433-2C88-75A8-A53A-FB88727BE2FB}"/>
              </a:ext>
            </a:extLst>
          </p:cNvPr>
          <p:cNvSpPr txBox="1">
            <a:spLocks/>
          </p:cNvSpPr>
          <p:nvPr/>
        </p:nvSpPr>
        <p:spPr>
          <a:xfrm>
            <a:off x="8526867" y="1180485"/>
            <a:ext cx="3376347" cy="1838206"/>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bg2">
                    <a:lumMod val="75000"/>
                  </a:schemeClr>
                </a:solidFill>
              </a:rPr>
              <a:t>Public Workshop</a:t>
            </a:r>
          </a:p>
          <a:p>
            <a:pPr marL="0" indent="0" algn="ctr">
              <a:spcAft>
                <a:spcPts val="0"/>
              </a:spcAft>
              <a:buClr>
                <a:schemeClr val="accent5"/>
              </a:buClr>
              <a:buNone/>
            </a:pPr>
            <a:r>
              <a:rPr lang="en-US" kern="0" dirty="0">
                <a:solidFill>
                  <a:schemeClr val="bg2">
                    <a:lumMod val="75000"/>
                  </a:schemeClr>
                </a:solidFill>
              </a:rPr>
              <a:t>(GSP Amendments)</a:t>
            </a:r>
          </a:p>
          <a:p>
            <a:pPr marL="0" indent="0" algn="r">
              <a:spcAft>
                <a:spcPts val="0"/>
              </a:spcAft>
              <a:buClr>
                <a:schemeClr val="accent5"/>
              </a:buClr>
              <a:buNone/>
            </a:pPr>
            <a:endParaRPr lang="en-US" kern="0" dirty="0">
              <a:solidFill>
                <a:schemeClr val="bg2">
                  <a:lumMod val="75000"/>
                </a:schemeClr>
              </a:solidFill>
            </a:endParaRPr>
          </a:p>
        </p:txBody>
      </p:sp>
      <p:cxnSp>
        <p:nvCxnSpPr>
          <p:cNvPr id="44" name="Straight Connector 43">
            <a:extLst>
              <a:ext uri="{FF2B5EF4-FFF2-40B4-BE49-F238E27FC236}">
                <a16:creationId xmlns:a16="http://schemas.microsoft.com/office/drawing/2014/main" id="{E4D81813-3034-0011-E52C-659B4AD8AD24}"/>
              </a:ext>
            </a:extLst>
          </p:cNvPr>
          <p:cNvCxnSpPr>
            <a:cxnSpLocks/>
          </p:cNvCxnSpPr>
          <p:nvPr/>
        </p:nvCxnSpPr>
        <p:spPr>
          <a:xfrm>
            <a:off x="13154724" y="3950360"/>
            <a:ext cx="295802"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C9EF058-18E0-051E-8699-64146991B684}"/>
              </a:ext>
            </a:extLst>
          </p:cNvPr>
          <p:cNvCxnSpPr>
            <a:cxnSpLocks/>
          </p:cNvCxnSpPr>
          <p:nvPr/>
        </p:nvCxnSpPr>
        <p:spPr>
          <a:xfrm>
            <a:off x="13807812" y="2096399"/>
            <a:ext cx="0" cy="146304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2C215EC-A94D-2CE4-99D3-7398C81A9048}"/>
              </a:ext>
            </a:extLst>
          </p:cNvPr>
          <p:cNvSpPr/>
          <p:nvPr/>
        </p:nvSpPr>
        <p:spPr>
          <a:xfrm>
            <a:off x="1815841" y="3788262"/>
            <a:ext cx="324196" cy="3241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5" name="Donut 38">
            <a:extLst>
              <a:ext uri="{FF2B5EF4-FFF2-40B4-BE49-F238E27FC236}">
                <a16:creationId xmlns:a16="http://schemas.microsoft.com/office/drawing/2014/main" id="{BF9E917B-A059-BA4B-BB2D-F2E35455EB5C}"/>
              </a:ext>
            </a:extLst>
          </p:cNvPr>
          <p:cNvSpPr/>
          <p:nvPr/>
        </p:nvSpPr>
        <p:spPr>
          <a:xfrm>
            <a:off x="1615092"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39" name="Donut 39">
            <a:extLst>
              <a:ext uri="{FF2B5EF4-FFF2-40B4-BE49-F238E27FC236}">
                <a16:creationId xmlns:a16="http://schemas.microsoft.com/office/drawing/2014/main" id="{B38E09A8-201E-64FF-B1D1-89BF9F52EBAB}"/>
              </a:ext>
            </a:extLst>
          </p:cNvPr>
          <p:cNvSpPr/>
          <p:nvPr/>
        </p:nvSpPr>
        <p:spPr>
          <a:xfrm>
            <a:off x="1710475"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cxnSp>
        <p:nvCxnSpPr>
          <p:cNvPr id="45" name="Straight Connector 44">
            <a:extLst>
              <a:ext uri="{FF2B5EF4-FFF2-40B4-BE49-F238E27FC236}">
                <a16:creationId xmlns:a16="http://schemas.microsoft.com/office/drawing/2014/main" id="{5CF1539C-D709-E713-B35F-26AB1772DF4D}"/>
              </a:ext>
            </a:extLst>
          </p:cNvPr>
          <p:cNvCxnSpPr>
            <a:cxnSpLocks/>
          </p:cNvCxnSpPr>
          <p:nvPr/>
        </p:nvCxnSpPr>
        <p:spPr>
          <a:xfrm>
            <a:off x="1056015" y="3950360"/>
            <a:ext cx="559077"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996D9FFE-E148-90FC-6433-58E3E91F6773}"/>
              </a:ext>
            </a:extLst>
          </p:cNvPr>
          <p:cNvSpPr/>
          <p:nvPr/>
        </p:nvSpPr>
        <p:spPr>
          <a:xfrm>
            <a:off x="3177633" y="3788262"/>
            <a:ext cx="324196" cy="3241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51" name="Donut 38">
            <a:extLst>
              <a:ext uri="{FF2B5EF4-FFF2-40B4-BE49-F238E27FC236}">
                <a16:creationId xmlns:a16="http://schemas.microsoft.com/office/drawing/2014/main" id="{CB0E0B4B-8E93-4720-7FAC-216027FEDADC}"/>
              </a:ext>
            </a:extLst>
          </p:cNvPr>
          <p:cNvSpPr/>
          <p:nvPr/>
        </p:nvSpPr>
        <p:spPr>
          <a:xfrm>
            <a:off x="2976884" y="3582522"/>
            <a:ext cx="735676" cy="735676"/>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sp>
        <p:nvSpPr>
          <p:cNvPr id="54" name="Donut 39">
            <a:extLst>
              <a:ext uri="{FF2B5EF4-FFF2-40B4-BE49-F238E27FC236}">
                <a16:creationId xmlns:a16="http://schemas.microsoft.com/office/drawing/2014/main" id="{E3B88023-CD3E-ED8D-0A5F-47BF52224518}"/>
              </a:ext>
            </a:extLst>
          </p:cNvPr>
          <p:cNvSpPr/>
          <p:nvPr/>
        </p:nvSpPr>
        <p:spPr>
          <a:xfrm>
            <a:off x="3072267" y="3682897"/>
            <a:ext cx="534927" cy="534927"/>
          </a:xfrm>
          <a:prstGeom prst="donut">
            <a:avLst>
              <a:gd name="adj" fmla="val 293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solidFill>
                <a:schemeClr val="tx1"/>
              </a:solidFill>
            </a:endParaRPr>
          </a:p>
        </p:txBody>
      </p:sp>
      <p:cxnSp>
        <p:nvCxnSpPr>
          <p:cNvPr id="56" name="Straight Connector 55">
            <a:extLst>
              <a:ext uri="{FF2B5EF4-FFF2-40B4-BE49-F238E27FC236}">
                <a16:creationId xmlns:a16="http://schemas.microsoft.com/office/drawing/2014/main" id="{D3733ACE-4FB0-87F1-3C89-0B98CB536BDE}"/>
              </a:ext>
            </a:extLst>
          </p:cNvPr>
          <p:cNvCxnSpPr>
            <a:cxnSpLocks/>
          </p:cNvCxnSpPr>
          <p:nvPr/>
        </p:nvCxnSpPr>
        <p:spPr>
          <a:xfrm>
            <a:off x="2350768" y="3950360"/>
            <a:ext cx="626116"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8" name="Content Placeholder 1">
            <a:extLst>
              <a:ext uri="{FF2B5EF4-FFF2-40B4-BE49-F238E27FC236}">
                <a16:creationId xmlns:a16="http://schemas.microsoft.com/office/drawing/2014/main" id="{27B961C3-4182-9E69-F292-2CF4319D838E}"/>
              </a:ext>
            </a:extLst>
          </p:cNvPr>
          <p:cNvSpPr txBox="1">
            <a:spLocks/>
          </p:cNvSpPr>
          <p:nvPr/>
        </p:nvSpPr>
        <p:spPr>
          <a:xfrm>
            <a:off x="2089365" y="2986656"/>
            <a:ext cx="2680527" cy="452647"/>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sz="1600" kern="0" dirty="0">
                <a:solidFill>
                  <a:schemeClr val="bg2">
                    <a:lumMod val="75000"/>
                  </a:schemeClr>
                </a:solidFill>
              </a:rPr>
              <a:t>October </a:t>
            </a:r>
          </a:p>
          <a:p>
            <a:pPr marL="0" indent="0" algn="ctr">
              <a:spcAft>
                <a:spcPts val="0"/>
              </a:spcAft>
              <a:buClr>
                <a:schemeClr val="accent5"/>
              </a:buClr>
              <a:buNone/>
            </a:pPr>
            <a:r>
              <a:rPr lang="en-US" sz="1600" kern="0" dirty="0">
                <a:solidFill>
                  <a:schemeClr val="bg2">
                    <a:lumMod val="75000"/>
                  </a:schemeClr>
                </a:solidFill>
              </a:rPr>
              <a:t>2023</a:t>
            </a:r>
          </a:p>
        </p:txBody>
      </p:sp>
      <p:sp>
        <p:nvSpPr>
          <p:cNvPr id="64" name="Content Placeholder 1">
            <a:extLst>
              <a:ext uri="{FF2B5EF4-FFF2-40B4-BE49-F238E27FC236}">
                <a16:creationId xmlns:a16="http://schemas.microsoft.com/office/drawing/2014/main" id="{863A3A0C-C034-28A7-377A-89C7712CD187}"/>
              </a:ext>
            </a:extLst>
          </p:cNvPr>
          <p:cNvSpPr txBox="1">
            <a:spLocks/>
          </p:cNvSpPr>
          <p:nvPr/>
        </p:nvSpPr>
        <p:spPr>
          <a:xfrm>
            <a:off x="673702" y="2221040"/>
            <a:ext cx="4237302" cy="452647"/>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sz="2000" kern="0" dirty="0">
                <a:solidFill>
                  <a:schemeClr val="bg2">
                    <a:lumMod val="75000"/>
                  </a:schemeClr>
                </a:solidFill>
              </a:rPr>
              <a:t>Modeling Approach Presented </a:t>
            </a:r>
          </a:p>
          <a:p>
            <a:pPr marL="0" indent="0" algn="ctr">
              <a:spcAft>
                <a:spcPts val="0"/>
              </a:spcAft>
              <a:buClr>
                <a:schemeClr val="accent5"/>
              </a:buClr>
              <a:buNone/>
            </a:pPr>
            <a:r>
              <a:rPr lang="en-US" sz="2000" kern="0" dirty="0">
                <a:solidFill>
                  <a:schemeClr val="bg2">
                    <a:lumMod val="75000"/>
                  </a:schemeClr>
                </a:solidFill>
              </a:rPr>
              <a:t>to FCGMA Board</a:t>
            </a:r>
          </a:p>
        </p:txBody>
      </p:sp>
      <p:sp>
        <p:nvSpPr>
          <p:cNvPr id="65" name="Content Placeholder 1">
            <a:extLst>
              <a:ext uri="{FF2B5EF4-FFF2-40B4-BE49-F238E27FC236}">
                <a16:creationId xmlns:a16="http://schemas.microsoft.com/office/drawing/2014/main" id="{43D4D04F-93DE-06D8-74BC-D251CF48FC90}"/>
              </a:ext>
            </a:extLst>
          </p:cNvPr>
          <p:cNvSpPr txBox="1">
            <a:spLocks/>
          </p:cNvSpPr>
          <p:nvPr/>
        </p:nvSpPr>
        <p:spPr>
          <a:xfrm>
            <a:off x="895165" y="3002674"/>
            <a:ext cx="2165545" cy="452647"/>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sz="1600" kern="0" dirty="0">
                <a:solidFill>
                  <a:schemeClr val="bg2">
                    <a:lumMod val="75000"/>
                  </a:schemeClr>
                </a:solidFill>
              </a:rPr>
              <a:t>September </a:t>
            </a:r>
          </a:p>
          <a:p>
            <a:pPr marL="0" indent="0" algn="ctr">
              <a:spcAft>
                <a:spcPts val="0"/>
              </a:spcAft>
              <a:buClr>
                <a:schemeClr val="accent5"/>
              </a:buClr>
              <a:buNone/>
            </a:pPr>
            <a:r>
              <a:rPr lang="en-US" sz="1600" kern="0" dirty="0">
                <a:solidFill>
                  <a:schemeClr val="bg2">
                    <a:lumMod val="75000"/>
                  </a:schemeClr>
                </a:solidFill>
              </a:rPr>
              <a:t>2023</a:t>
            </a:r>
          </a:p>
        </p:txBody>
      </p:sp>
      <p:sp>
        <p:nvSpPr>
          <p:cNvPr id="2" name="Arrow: Right 1">
            <a:extLst>
              <a:ext uri="{FF2B5EF4-FFF2-40B4-BE49-F238E27FC236}">
                <a16:creationId xmlns:a16="http://schemas.microsoft.com/office/drawing/2014/main" id="{EC07674C-4C9E-8063-C256-31A4BBD1639A}"/>
              </a:ext>
            </a:extLst>
          </p:cNvPr>
          <p:cNvSpPr/>
          <p:nvPr/>
        </p:nvSpPr>
        <p:spPr>
          <a:xfrm>
            <a:off x="7266616" y="316673"/>
            <a:ext cx="7022745" cy="763968"/>
          </a:xfrm>
          <a:prstGeom prst="rightArrow">
            <a:avLst>
              <a:gd name="adj1" fmla="val 50000"/>
              <a:gd name="adj2" fmla="val 11079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May 2024  -  January 2025</a:t>
            </a:r>
          </a:p>
        </p:txBody>
      </p:sp>
      <p:sp>
        <p:nvSpPr>
          <p:cNvPr id="17" name="Content Placeholder 1">
            <a:extLst>
              <a:ext uri="{FF2B5EF4-FFF2-40B4-BE49-F238E27FC236}">
                <a16:creationId xmlns:a16="http://schemas.microsoft.com/office/drawing/2014/main" id="{E32E22E9-BACE-A63B-9C5B-5F09A653F46D}"/>
              </a:ext>
            </a:extLst>
          </p:cNvPr>
          <p:cNvSpPr txBox="1">
            <a:spLocks/>
          </p:cNvSpPr>
          <p:nvPr/>
        </p:nvSpPr>
        <p:spPr>
          <a:xfrm>
            <a:off x="4373154" y="2980632"/>
            <a:ext cx="7345243" cy="1838206"/>
          </a:xfrm>
          <a:prstGeom prst="rect">
            <a:avLst/>
          </a:prstGeom>
          <a:noFill/>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Aft>
                <a:spcPts val="0"/>
              </a:spcAft>
              <a:buClr>
                <a:schemeClr val="accent5"/>
              </a:buClr>
              <a:buNone/>
            </a:pPr>
            <a:r>
              <a:rPr lang="en-US" kern="0" dirty="0">
                <a:solidFill>
                  <a:schemeClr val="bg1">
                    <a:lumMod val="65000"/>
                  </a:schemeClr>
                </a:solidFill>
              </a:rPr>
              <a:t>LPVB PAC and TAC</a:t>
            </a:r>
          </a:p>
          <a:p>
            <a:pPr marL="0" indent="0" algn="ctr">
              <a:spcAft>
                <a:spcPts val="0"/>
              </a:spcAft>
              <a:buClr>
                <a:schemeClr val="accent5"/>
              </a:buClr>
              <a:buNone/>
            </a:pPr>
            <a:r>
              <a:rPr lang="en-US" kern="0" dirty="0">
                <a:solidFill>
                  <a:schemeClr val="bg1">
                    <a:lumMod val="65000"/>
                  </a:schemeClr>
                </a:solidFill>
              </a:rPr>
              <a:t>Consultation</a:t>
            </a:r>
          </a:p>
        </p:txBody>
      </p:sp>
    </p:spTree>
    <p:extLst>
      <p:ext uri="{BB962C8B-B14F-4D97-AF65-F5344CB8AC3E}">
        <p14:creationId xmlns:p14="http://schemas.microsoft.com/office/powerpoint/2010/main" val="4249919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0" y="138804"/>
            <a:ext cx="14630400" cy="1116781"/>
          </a:xfrm>
          <a:prstGeom prst="rect">
            <a:avLst/>
          </a:prstGeom>
          <a:noFill/>
          <a:effectLst>
            <a:innerShdw blurRad="63500" dist="50800" dir="13500000">
              <a:prstClr val="black">
                <a:alpha val="50000"/>
              </a:prstClr>
            </a:innerShdw>
          </a:effectLst>
        </p:spPr>
        <p:txBody>
          <a:bodyPr wrap="square" lIns="130622" tIns="65310" rIns="130622" bIns="65310">
            <a:spAutoFit/>
          </a:bodyPr>
          <a:lstStyle/>
          <a:p>
            <a:pPr eaLnBrk="0" fontAlgn="base" hangingPunct="0">
              <a:spcBef>
                <a:spcPct val="0"/>
              </a:spcBef>
              <a:spcAft>
                <a:spcPct val="0"/>
              </a:spcAft>
              <a:defRPr/>
            </a:pPr>
            <a:r>
              <a:rPr lang="en-US" sz="44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Background Information – Undesirable Results in the LPVB</a:t>
            </a:r>
            <a:br>
              <a:rPr lang="en-US" sz="44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20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Previous GSP Modeling</a:t>
            </a:r>
            <a:endParaRPr lang="en-US" sz="432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sp>
        <p:nvSpPr>
          <p:cNvPr id="13" name="Rectangle 12">
            <a:extLst>
              <a:ext uri="{FF2B5EF4-FFF2-40B4-BE49-F238E27FC236}">
                <a16:creationId xmlns:a16="http://schemas.microsoft.com/office/drawing/2014/main" id="{25C42F89-3CB5-CF43-89AE-3F61C1FB9E61}"/>
              </a:ext>
            </a:extLst>
          </p:cNvPr>
          <p:cNvSpPr/>
          <p:nvPr/>
        </p:nvSpPr>
        <p:spPr>
          <a:xfrm>
            <a:off x="155162" y="997532"/>
            <a:ext cx="5573866" cy="772904"/>
          </a:xfrm>
          <a:prstGeom prst="rect">
            <a:avLst/>
          </a:prstGeom>
        </p:spPr>
        <p:txBody>
          <a:bodyPr wrap="square">
            <a:spAutoFit/>
          </a:bodyPr>
          <a:lstStyle/>
          <a:p>
            <a:pPr>
              <a:lnSpc>
                <a:spcPct val="200000"/>
              </a:lnSpc>
              <a:spcAft>
                <a:spcPts val="1440"/>
              </a:spcAft>
            </a:pPr>
            <a:r>
              <a:rPr lang="en-US" sz="2592" b="1" u="sng" cap="all" spc="180" dirty="0">
                <a:solidFill>
                  <a:schemeClr val="accent1">
                    <a:lumMod val="50000"/>
                  </a:schemeClr>
                </a:solidFill>
                <a:ea typeface="Segoe UI" panose="020B0502040204020203" pitchFamily="34" charset="0"/>
                <a:cs typeface="Segoe UI" charset="0"/>
              </a:rPr>
              <a:t>Sustainability Indicators</a:t>
            </a:r>
            <a:endParaRPr lang="en-US" sz="2592" b="1" cap="all" spc="180" dirty="0">
              <a:solidFill>
                <a:schemeClr val="accent1">
                  <a:lumMod val="50000"/>
                </a:schemeClr>
              </a:solidFill>
              <a:ea typeface="Segoe UI" panose="020B0502040204020203" pitchFamily="34" charset="0"/>
              <a:cs typeface="Segoe UI" charset="0"/>
            </a:endParaRPr>
          </a:p>
        </p:txBody>
      </p:sp>
      <p:grpSp>
        <p:nvGrpSpPr>
          <p:cNvPr id="23" name="Group 22">
            <a:extLst>
              <a:ext uri="{FF2B5EF4-FFF2-40B4-BE49-F238E27FC236}">
                <a16:creationId xmlns:a16="http://schemas.microsoft.com/office/drawing/2014/main" id="{2D7193B1-153B-EF36-BB54-882F3FE71869}"/>
              </a:ext>
            </a:extLst>
          </p:cNvPr>
          <p:cNvGrpSpPr/>
          <p:nvPr/>
        </p:nvGrpSpPr>
        <p:grpSpPr>
          <a:xfrm>
            <a:off x="477266" y="1817179"/>
            <a:ext cx="8308563" cy="5422991"/>
            <a:chOff x="664805" y="1798809"/>
            <a:chExt cx="8308563" cy="5422991"/>
          </a:xfrm>
        </p:grpSpPr>
        <p:sp>
          <p:nvSpPr>
            <p:cNvPr id="5" name="Rectangle 4">
              <a:extLst>
                <a:ext uri="{FF2B5EF4-FFF2-40B4-BE49-F238E27FC236}">
                  <a16:creationId xmlns:a16="http://schemas.microsoft.com/office/drawing/2014/main" id="{25C42F89-3CB5-CF43-89AE-3F61C1FB9E61}"/>
                </a:ext>
              </a:extLst>
            </p:cNvPr>
            <p:cNvSpPr/>
            <p:nvPr/>
          </p:nvSpPr>
          <p:spPr>
            <a:xfrm>
              <a:off x="1563959" y="1798809"/>
              <a:ext cx="4189767" cy="1195199"/>
            </a:xfrm>
            <a:prstGeom prst="rect">
              <a:avLst/>
            </a:prstGeom>
          </p:spPr>
          <p:txBody>
            <a:bodyPr wrap="square">
              <a:spAutoFit/>
            </a:bodyPr>
            <a:lstStyle/>
            <a:p>
              <a:pPr>
                <a:lnSpc>
                  <a:spcPct val="200000"/>
                </a:lnSpc>
                <a:spcAft>
                  <a:spcPts val="1440"/>
                </a:spcAft>
              </a:pPr>
              <a:r>
                <a:rPr lang="en-US" sz="2000" b="1" spc="180" dirty="0">
                  <a:solidFill>
                    <a:schemeClr val="accent1">
                      <a:lumMod val="50000"/>
                    </a:schemeClr>
                  </a:solidFill>
                  <a:ea typeface="Segoe UI" panose="020B0502040204020203" pitchFamily="34" charset="0"/>
                  <a:cs typeface="Segoe UI" charset="0"/>
                </a:rPr>
                <a:t>Groundwater Elevation</a:t>
              </a:r>
            </a:p>
            <a:p>
              <a:pPr>
                <a:spcAft>
                  <a:spcPts val="1440"/>
                </a:spcAft>
              </a:pPr>
              <a:endParaRPr lang="en-US" sz="2000" b="1" spc="360" dirty="0">
                <a:solidFill>
                  <a:schemeClr val="accent1">
                    <a:lumMod val="50000"/>
                  </a:schemeClr>
                </a:solidFill>
                <a:ea typeface="Segoe UI" panose="020B0502040204020203" pitchFamily="34" charset="0"/>
                <a:cs typeface="Segoe UI"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027" y="6387076"/>
              <a:ext cx="678997" cy="67899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694" y="1867329"/>
              <a:ext cx="678997" cy="67899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027" y="5483549"/>
              <a:ext cx="678997" cy="67899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693" y="2772966"/>
              <a:ext cx="678997" cy="67899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806" y="3676493"/>
              <a:ext cx="678997" cy="678998"/>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805" y="4580022"/>
              <a:ext cx="678997" cy="678996"/>
            </a:xfrm>
            <a:prstGeom prst="rect">
              <a:avLst/>
            </a:prstGeom>
          </p:spPr>
        </p:pic>
        <p:sp>
          <p:nvSpPr>
            <p:cNvPr id="3" name="TextBox 2">
              <a:extLst>
                <a:ext uri="{FF2B5EF4-FFF2-40B4-BE49-F238E27FC236}">
                  <a16:creationId xmlns:a16="http://schemas.microsoft.com/office/drawing/2014/main" id="{DBFFAFC6-16CB-6077-2DB3-E351A91EE447}"/>
                </a:ext>
              </a:extLst>
            </p:cNvPr>
            <p:cNvSpPr txBox="1"/>
            <p:nvPr/>
          </p:nvSpPr>
          <p:spPr>
            <a:xfrm>
              <a:off x="1562247" y="2679058"/>
              <a:ext cx="914400" cy="772904"/>
            </a:xfrm>
            <a:prstGeom prst="rect">
              <a:avLst/>
            </a:prstGeom>
          </p:spPr>
          <p:txBody>
            <a:bodyPr vert="horz" wrap="none" lIns="91440" tIns="45720" rIns="91440" bIns="45720" rtlCol="0" anchor="ctr">
              <a:normAutofit/>
            </a:bodyPr>
            <a:lstStyle/>
            <a:p>
              <a:pPr>
                <a:lnSpc>
                  <a:spcPct val="200000"/>
                </a:lnSpc>
                <a:spcBef>
                  <a:spcPts val="720"/>
                </a:spcBef>
                <a:spcAft>
                  <a:spcPts val="1440"/>
                </a:spcAft>
              </a:pPr>
              <a:r>
                <a:rPr lang="en-US" sz="2000" b="1" spc="180" dirty="0">
                  <a:solidFill>
                    <a:schemeClr val="accent1">
                      <a:lumMod val="50000"/>
                    </a:schemeClr>
                  </a:solidFill>
                  <a:ea typeface="Segoe UI" panose="020B0502040204020203" pitchFamily="34" charset="0"/>
                  <a:cs typeface="Segoe UI" charset="0"/>
                </a:rPr>
                <a:t>Groundwater in Storage</a:t>
              </a:r>
              <a:endParaRPr lang="en-US" sz="2000" dirty="0"/>
            </a:p>
          </p:txBody>
        </p:sp>
        <p:sp>
          <p:nvSpPr>
            <p:cNvPr id="17" name="TextBox 16">
              <a:extLst>
                <a:ext uri="{FF2B5EF4-FFF2-40B4-BE49-F238E27FC236}">
                  <a16:creationId xmlns:a16="http://schemas.microsoft.com/office/drawing/2014/main" id="{9B187141-4DD9-3AFF-70DA-51DC5D80C5E7}"/>
                </a:ext>
              </a:extLst>
            </p:cNvPr>
            <p:cNvSpPr txBox="1"/>
            <p:nvPr/>
          </p:nvSpPr>
          <p:spPr>
            <a:xfrm>
              <a:off x="1558156" y="3676493"/>
              <a:ext cx="7415212" cy="617413"/>
            </a:xfrm>
            <a:prstGeom prst="rect">
              <a:avLst/>
            </a:prstGeom>
            <a:noFill/>
          </p:spPr>
          <p:txBody>
            <a:bodyPr wrap="square">
              <a:spAutoFit/>
            </a:bodyPr>
            <a:lstStyle/>
            <a:p>
              <a:pPr>
                <a:lnSpc>
                  <a:spcPct val="200000"/>
                </a:lnSpc>
                <a:spcBef>
                  <a:spcPts val="720"/>
                </a:spcBef>
                <a:spcAft>
                  <a:spcPts val="2160"/>
                </a:spcAft>
              </a:pPr>
              <a:r>
                <a:rPr lang="en-US" sz="2000" b="1" spc="180" dirty="0">
                  <a:solidFill>
                    <a:schemeClr val="accent1">
                      <a:lumMod val="50000"/>
                    </a:schemeClr>
                  </a:solidFill>
                  <a:ea typeface="Segoe UI" panose="020B0502040204020203" pitchFamily="34" charset="0"/>
                  <a:cs typeface="Segoe UI" charset="0"/>
                </a:rPr>
                <a:t>Seawater Intrusion</a:t>
              </a:r>
            </a:p>
          </p:txBody>
        </p:sp>
        <p:sp>
          <p:nvSpPr>
            <p:cNvPr id="19" name="TextBox 18">
              <a:extLst>
                <a:ext uri="{FF2B5EF4-FFF2-40B4-BE49-F238E27FC236}">
                  <a16:creationId xmlns:a16="http://schemas.microsoft.com/office/drawing/2014/main" id="{AF068B17-82DA-7AE5-1A21-518BD9D48348}"/>
                </a:ext>
              </a:extLst>
            </p:cNvPr>
            <p:cNvSpPr txBox="1"/>
            <p:nvPr/>
          </p:nvSpPr>
          <p:spPr>
            <a:xfrm>
              <a:off x="1558156" y="4462320"/>
              <a:ext cx="914400" cy="914400"/>
            </a:xfrm>
            <a:prstGeom prst="rect">
              <a:avLst/>
            </a:prstGeom>
          </p:spPr>
          <p:txBody>
            <a:bodyPr vert="horz" wrap="none" lIns="91440" tIns="45720" rIns="91440" bIns="45720" rtlCol="0" anchor="ctr">
              <a:normAutofit/>
            </a:bodyPr>
            <a:lstStyle/>
            <a:p>
              <a:pPr>
                <a:lnSpc>
                  <a:spcPct val="150000"/>
                </a:lnSpc>
                <a:spcBef>
                  <a:spcPts val="360"/>
                </a:spcBef>
                <a:spcAft>
                  <a:spcPts val="480"/>
                </a:spcAft>
              </a:pPr>
              <a:r>
                <a:rPr lang="en-US" sz="2000" b="1" spc="180" dirty="0">
                  <a:solidFill>
                    <a:schemeClr val="accent1">
                      <a:lumMod val="50000"/>
                    </a:schemeClr>
                  </a:solidFill>
                  <a:ea typeface="Segoe UI" panose="020B0502040204020203" pitchFamily="34" charset="0"/>
                  <a:cs typeface="Segoe UI" charset="0"/>
                </a:rPr>
                <a:t>Groundwater Quality</a:t>
              </a:r>
            </a:p>
          </p:txBody>
        </p:sp>
        <p:sp>
          <p:nvSpPr>
            <p:cNvPr id="21" name="TextBox 20">
              <a:extLst>
                <a:ext uri="{FF2B5EF4-FFF2-40B4-BE49-F238E27FC236}">
                  <a16:creationId xmlns:a16="http://schemas.microsoft.com/office/drawing/2014/main" id="{8662335E-0820-4F1A-72B4-AEB9AF2487EE}"/>
                </a:ext>
              </a:extLst>
            </p:cNvPr>
            <p:cNvSpPr txBox="1"/>
            <p:nvPr/>
          </p:nvSpPr>
          <p:spPr>
            <a:xfrm>
              <a:off x="1563959" y="5365847"/>
              <a:ext cx="914400" cy="914400"/>
            </a:xfrm>
            <a:prstGeom prst="rect">
              <a:avLst/>
            </a:prstGeom>
          </p:spPr>
          <p:txBody>
            <a:bodyPr vert="horz" wrap="none" lIns="91440" tIns="45720" rIns="91440" bIns="45720" rtlCol="0" anchor="ctr">
              <a:normAutofit/>
            </a:bodyPr>
            <a:lstStyle/>
            <a:p>
              <a:pPr>
                <a:lnSpc>
                  <a:spcPct val="200000"/>
                </a:lnSpc>
                <a:spcAft>
                  <a:spcPts val="1440"/>
                </a:spcAft>
              </a:pPr>
              <a:r>
                <a:rPr lang="en-US" sz="2000" b="1" spc="180" dirty="0">
                  <a:solidFill>
                    <a:schemeClr val="accent1">
                      <a:lumMod val="50000"/>
                    </a:schemeClr>
                  </a:solidFill>
                  <a:ea typeface="Segoe UI" panose="020B0502040204020203" pitchFamily="34" charset="0"/>
                  <a:cs typeface="Segoe UI" charset="0"/>
                </a:rPr>
                <a:t>Land Subsidence</a:t>
              </a:r>
              <a:endParaRPr lang="en-US" sz="2000" dirty="0"/>
            </a:p>
          </p:txBody>
        </p:sp>
        <p:sp>
          <p:nvSpPr>
            <p:cNvPr id="22" name="TextBox 21">
              <a:extLst>
                <a:ext uri="{FF2B5EF4-FFF2-40B4-BE49-F238E27FC236}">
                  <a16:creationId xmlns:a16="http://schemas.microsoft.com/office/drawing/2014/main" id="{FD4D77B4-9BBC-BB8F-B36D-0EFA74A531A9}"/>
                </a:ext>
              </a:extLst>
            </p:cNvPr>
            <p:cNvSpPr txBox="1"/>
            <p:nvPr/>
          </p:nvSpPr>
          <p:spPr>
            <a:xfrm>
              <a:off x="1558156" y="6307400"/>
              <a:ext cx="914400" cy="914400"/>
            </a:xfrm>
            <a:prstGeom prst="rect">
              <a:avLst/>
            </a:prstGeom>
          </p:spPr>
          <p:txBody>
            <a:bodyPr vert="horz" wrap="none" lIns="91440" tIns="45720" rIns="91440" bIns="45720" rtlCol="0" anchor="ctr">
              <a:normAutofit/>
            </a:bodyPr>
            <a:lstStyle/>
            <a:p>
              <a:r>
                <a:rPr lang="en-US" sz="2000" b="1" spc="180" dirty="0">
                  <a:solidFill>
                    <a:schemeClr val="accent1">
                      <a:lumMod val="50000"/>
                    </a:schemeClr>
                  </a:solidFill>
                  <a:ea typeface="Segoe UI" panose="020B0502040204020203" pitchFamily="34" charset="0"/>
                  <a:cs typeface="Segoe UI" charset="0"/>
                </a:rPr>
                <a:t>Interconnected Surface </a:t>
              </a:r>
            </a:p>
            <a:p>
              <a:r>
                <a:rPr lang="en-US" sz="2000" b="1" spc="180" dirty="0">
                  <a:solidFill>
                    <a:schemeClr val="accent1">
                      <a:lumMod val="50000"/>
                    </a:schemeClr>
                  </a:solidFill>
                  <a:ea typeface="Segoe UI" panose="020B0502040204020203" pitchFamily="34" charset="0"/>
                  <a:cs typeface="Segoe UI" charset="0"/>
                </a:rPr>
                <a:t>Water and Groundwater</a:t>
              </a:r>
            </a:p>
          </p:txBody>
        </p:sp>
      </p:grpSp>
      <p:sp>
        <p:nvSpPr>
          <p:cNvPr id="24" name="Rectangle: Rounded Corners 23">
            <a:extLst>
              <a:ext uri="{FF2B5EF4-FFF2-40B4-BE49-F238E27FC236}">
                <a16:creationId xmlns:a16="http://schemas.microsoft.com/office/drawing/2014/main" id="{70E630A9-81ED-28FC-DA5E-A29A2BEE8E3F}"/>
              </a:ext>
            </a:extLst>
          </p:cNvPr>
          <p:cNvSpPr/>
          <p:nvPr/>
        </p:nvSpPr>
        <p:spPr>
          <a:xfrm>
            <a:off x="342701" y="1812391"/>
            <a:ext cx="4783335" cy="901419"/>
          </a:xfrm>
          <a:prstGeom prst="roundRect">
            <a:avLst/>
          </a:prstGeom>
          <a:noFill/>
          <a:ln w="38100">
            <a:solidFill>
              <a:schemeClr val="tx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90D2128-307B-72D1-4EEF-98A689105734}"/>
              </a:ext>
            </a:extLst>
          </p:cNvPr>
          <p:cNvGrpSpPr/>
          <p:nvPr/>
        </p:nvGrpSpPr>
        <p:grpSpPr>
          <a:xfrm>
            <a:off x="5445297" y="1016377"/>
            <a:ext cx="9241912" cy="6980215"/>
            <a:chOff x="5811541" y="1225321"/>
            <a:chExt cx="9241912" cy="6980215"/>
          </a:xfrm>
        </p:grpSpPr>
        <p:pic>
          <p:nvPicPr>
            <p:cNvPr id="6" name="Picture 5" descr="Map  Description automatically generated">
              <a:extLst>
                <a:ext uri="{FF2B5EF4-FFF2-40B4-BE49-F238E27FC236}">
                  <a16:creationId xmlns:a16="http://schemas.microsoft.com/office/drawing/2014/main" id="{E5863CFB-C19C-55E4-EC41-D31A20A10E9C}"/>
                </a:ext>
              </a:extLst>
            </p:cNvPr>
            <p:cNvPicPr>
              <a:picLocks noChangeAspect="1"/>
            </p:cNvPicPr>
            <p:nvPr/>
          </p:nvPicPr>
          <p:blipFill>
            <a:blip r:embed="rId9"/>
            <a:stretch>
              <a:fillRect/>
            </a:stretch>
          </p:blipFill>
          <p:spPr>
            <a:xfrm>
              <a:off x="5916449" y="2019204"/>
              <a:ext cx="8934727" cy="5090876"/>
            </a:xfrm>
            <a:prstGeom prst="rect">
              <a:avLst/>
            </a:prstGeom>
          </p:spPr>
        </p:pic>
        <p:sp>
          <p:nvSpPr>
            <p:cNvPr id="14" name="Freeform 21">
              <a:extLst>
                <a:ext uri="{FF2B5EF4-FFF2-40B4-BE49-F238E27FC236}">
                  <a16:creationId xmlns:a16="http://schemas.microsoft.com/office/drawing/2014/main" id="{7DD142D5-617B-6DFE-12CA-377FF9F37F81}"/>
                </a:ext>
              </a:extLst>
            </p:cNvPr>
            <p:cNvSpPr/>
            <p:nvPr/>
          </p:nvSpPr>
          <p:spPr>
            <a:xfrm>
              <a:off x="5811541" y="1244550"/>
              <a:ext cx="9241912" cy="6657778"/>
            </a:xfrm>
            <a:custGeom>
              <a:avLst/>
              <a:gdLst>
                <a:gd name="connsiteX0" fmla="*/ 57150 w 10737850"/>
                <a:gd name="connsiteY0" fmla="*/ 3067050 h 5499100"/>
                <a:gd name="connsiteX1" fmla="*/ 82550 w 10737850"/>
                <a:gd name="connsiteY1" fmla="*/ 0 h 5499100"/>
                <a:gd name="connsiteX2" fmla="*/ 10737850 w 10737850"/>
                <a:gd name="connsiteY2" fmla="*/ 0 h 5499100"/>
                <a:gd name="connsiteX3" fmla="*/ 10712450 w 10737850"/>
                <a:gd name="connsiteY3" fmla="*/ 127000 h 5499100"/>
                <a:gd name="connsiteX4" fmla="*/ 10585450 w 10737850"/>
                <a:gd name="connsiteY4" fmla="*/ 165100 h 5499100"/>
                <a:gd name="connsiteX5" fmla="*/ 10204450 w 10737850"/>
                <a:gd name="connsiteY5" fmla="*/ 158750 h 5499100"/>
                <a:gd name="connsiteX6" fmla="*/ 9734550 w 10737850"/>
                <a:gd name="connsiteY6" fmla="*/ 127000 h 5499100"/>
                <a:gd name="connsiteX7" fmla="*/ 9474200 w 10737850"/>
                <a:gd name="connsiteY7" fmla="*/ 146050 h 5499100"/>
                <a:gd name="connsiteX8" fmla="*/ 9315450 w 10737850"/>
                <a:gd name="connsiteY8" fmla="*/ 146050 h 5499100"/>
                <a:gd name="connsiteX9" fmla="*/ 8934450 w 10737850"/>
                <a:gd name="connsiteY9" fmla="*/ 215900 h 5499100"/>
                <a:gd name="connsiteX10" fmla="*/ 8305800 w 10737850"/>
                <a:gd name="connsiteY10" fmla="*/ 279400 h 5499100"/>
                <a:gd name="connsiteX11" fmla="*/ 7867650 w 10737850"/>
                <a:gd name="connsiteY11" fmla="*/ 349250 h 5499100"/>
                <a:gd name="connsiteX12" fmla="*/ 7689850 w 10737850"/>
                <a:gd name="connsiteY12" fmla="*/ 222250 h 5499100"/>
                <a:gd name="connsiteX13" fmla="*/ 7486650 w 10737850"/>
                <a:gd name="connsiteY13" fmla="*/ 317500 h 5499100"/>
                <a:gd name="connsiteX14" fmla="*/ 7162800 w 10737850"/>
                <a:gd name="connsiteY14" fmla="*/ 285750 h 5499100"/>
                <a:gd name="connsiteX15" fmla="*/ 6902450 w 10737850"/>
                <a:gd name="connsiteY15" fmla="*/ 520700 h 5499100"/>
                <a:gd name="connsiteX16" fmla="*/ 6343650 w 10737850"/>
                <a:gd name="connsiteY16" fmla="*/ 488950 h 5499100"/>
                <a:gd name="connsiteX17" fmla="*/ 5708650 w 10737850"/>
                <a:gd name="connsiteY17" fmla="*/ 812800 h 5499100"/>
                <a:gd name="connsiteX18" fmla="*/ 4425950 w 10737850"/>
                <a:gd name="connsiteY18" fmla="*/ 1333500 h 5499100"/>
                <a:gd name="connsiteX19" fmla="*/ 4025900 w 10737850"/>
                <a:gd name="connsiteY19" fmla="*/ 1524000 h 5499100"/>
                <a:gd name="connsiteX20" fmla="*/ 3695700 w 10737850"/>
                <a:gd name="connsiteY20" fmla="*/ 1600200 h 5499100"/>
                <a:gd name="connsiteX21" fmla="*/ 3765550 w 10737850"/>
                <a:gd name="connsiteY21" fmla="*/ 1352550 h 5499100"/>
                <a:gd name="connsiteX22" fmla="*/ 3409950 w 10737850"/>
                <a:gd name="connsiteY22" fmla="*/ 1447800 h 5499100"/>
                <a:gd name="connsiteX23" fmla="*/ 3054350 w 10737850"/>
                <a:gd name="connsiteY23" fmla="*/ 1638300 h 5499100"/>
                <a:gd name="connsiteX24" fmla="*/ 2266950 w 10737850"/>
                <a:gd name="connsiteY24" fmla="*/ 2178050 h 5499100"/>
                <a:gd name="connsiteX25" fmla="*/ 1485900 w 10737850"/>
                <a:gd name="connsiteY25" fmla="*/ 2540000 h 5499100"/>
                <a:gd name="connsiteX26" fmla="*/ 742950 w 10737850"/>
                <a:gd name="connsiteY26" fmla="*/ 2844800 h 5499100"/>
                <a:gd name="connsiteX27" fmla="*/ 292100 w 10737850"/>
                <a:gd name="connsiteY27" fmla="*/ 3124200 h 5499100"/>
                <a:gd name="connsiteX28" fmla="*/ 228600 w 10737850"/>
                <a:gd name="connsiteY28" fmla="*/ 3346450 h 5499100"/>
                <a:gd name="connsiteX29" fmla="*/ 482600 w 10737850"/>
                <a:gd name="connsiteY29" fmla="*/ 4083050 h 5499100"/>
                <a:gd name="connsiteX30" fmla="*/ 622300 w 10737850"/>
                <a:gd name="connsiteY30" fmla="*/ 4464050 h 5499100"/>
                <a:gd name="connsiteX31" fmla="*/ 1003300 w 10737850"/>
                <a:gd name="connsiteY31" fmla="*/ 5118100 h 5499100"/>
                <a:gd name="connsiteX32" fmla="*/ 1263650 w 10737850"/>
                <a:gd name="connsiteY32" fmla="*/ 5499100 h 5499100"/>
                <a:gd name="connsiteX33" fmla="*/ 0 w 10737850"/>
                <a:gd name="connsiteY33" fmla="*/ 5486400 h 5499100"/>
                <a:gd name="connsiteX34" fmla="*/ 57150 w 10737850"/>
                <a:gd name="connsiteY34" fmla="*/ 3067050 h 5499100"/>
                <a:gd name="connsiteX0" fmla="*/ 31750 w 10712450"/>
                <a:gd name="connsiteY0" fmla="*/ 3067050 h 7270750"/>
                <a:gd name="connsiteX1" fmla="*/ 57150 w 10712450"/>
                <a:gd name="connsiteY1" fmla="*/ 0 h 7270750"/>
                <a:gd name="connsiteX2" fmla="*/ 10712450 w 10712450"/>
                <a:gd name="connsiteY2" fmla="*/ 0 h 7270750"/>
                <a:gd name="connsiteX3" fmla="*/ 10687050 w 10712450"/>
                <a:gd name="connsiteY3" fmla="*/ 127000 h 7270750"/>
                <a:gd name="connsiteX4" fmla="*/ 10560050 w 10712450"/>
                <a:gd name="connsiteY4" fmla="*/ 165100 h 7270750"/>
                <a:gd name="connsiteX5" fmla="*/ 10179050 w 10712450"/>
                <a:gd name="connsiteY5" fmla="*/ 158750 h 7270750"/>
                <a:gd name="connsiteX6" fmla="*/ 9709150 w 10712450"/>
                <a:gd name="connsiteY6" fmla="*/ 127000 h 7270750"/>
                <a:gd name="connsiteX7" fmla="*/ 9448800 w 10712450"/>
                <a:gd name="connsiteY7" fmla="*/ 146050 h 7270750"/>
                <a:gd name="connsiteX8" fmla="*/ 9290050 w 10712450"/>
                <a:gd name="connsiteY8" fmla="*/ 146050 h 7270750"/>
                <a:gd name="connsiteX9" fmla="*/ 8909050 w 10712450"/>
                <a:gd name="connsiteY9" fmla="*/ 215900 h 7270750"/>
                <a:gd name="connsiteX10" fmla="*/ 8280400 w 10712450"/>
                <a:gd name="connsiteY10" fmla="*/ 279400 h 7270750"/>
                <a:gd name="connsiteX11" fmla="*/ 7842250 w 10712450"/>
                <a:gd name="connsiteY11" fmla="*/ 349250 h 7270750"/>
                <a:gd name="connsiteX12" fmla="*/ 7664450 w 10712450"/>
                <a:gd name="connsiteY12" fmla="*/ 222250 h 7270750"/>
                <a:gd name="connsiteX13" fmla="*/ 7461250 w 10712450"/>
                <a:gd name="connsiteY13" fmla="*/ 317500 h 7270750"/>
                <a:gd name="connsiteX14" fmla="*/ 7137400 w 10712450"/>
                <a:gd name="connsiteY14" fmla="*/ 285750 h 7270750"/>
                <a:gd name="connsiteX15" fmla="*/ 6877050 w 10712450"/>
                <a:gd name="connsiteY15" fmla="*/ 520700 h 7270750"/>
                <a:gd name="connsiteX16" fmla="*/ 6318250 w 10712450"/>
                <a:gd name="connsiteY16" fmla="*/ 488950 h 7270750"/>
                <a:gd name="connsiteX17" fmla="*/ 5683250 w 10712450"/>
                <a:gd name="connsiteY17" fmla="*/ 812800 h 7270750"/>
                <a:gd name="connsiteX18" fmla="*/ 4400550 w 10712450"/>
                <a:gd name="connsiteY18" fmla="*/ 1333500 h 7270750"/>
                <a:gd name="connsiteX19" fmla="*/ 4000500 w 10712450"/>
                <a:gd name="connsiteY19" fmla="*/ 1524000 h 7270750"/>
                <a:gd name="connsiteX20" fmla="*/ 3670300 w 10712450"/>
                <a:gd name="connsiteY20" fmla="*/ 1600200 h 7270750"/>
                <a:gd name="connsiteX21" fmla="*/ 3740150 w 10712450"/>
                <a:gd name="connsiteY21" fmla="*/ 1352550 h 7270750"/>
                <a:gd name="connsiteX22" fmla="*/ 3384550 w 10712450"/>
                <a:gd name="connsiteY22" fmla="*/ 1447800 h 7270750"/>
                <a:gd name="connsiteX23" fmla="*/ 3028950 w 10712450"/>
                <a:gd name="connsiteY23" fmla="*/ 1638300 h 7270750"/>
                <a:gd name="connsiteX24" fmla="*/ 2241550 w 10712450"/>
                <a:gd name="connsiteY24" fmla="*/ 2178050 h 7270750"/>
                <a:gd name="connsiteX25" fmla="*/ 1460500 w 10712450"/>
                <a:gd name="connsiteY25" fmla="*/ 2540000 h 7270750"/>
                <a:gd name="connsiteX26" fmla="*/ 717550 w 10712450"/>
                <a:gd name="connsiteY26" fmla="*/ 2844800 h 7270750"/>
                <a:gd name="connsiteX27" fmla="*/ 266700 w 10712450"/>
                <a:gd name="connsiteY27" fmla="*/ 3124200 h 7270750"/>
                <a:gd name="connsiteX28" fmla="*/ 203200 w 10712450"/>
                <a:gd name="connsiteY28" fmla="*/ 3346450 h 7270750"/>
                <a:gd name="connsiteX29" fmla="*/ 457200 w 10712450"/>
                <a:gd name="connsiteY29" fmla="*/ 4083050 h 7270750"/>
                <a:gd name="connsiteX30" fmla="*/ 596900 w 10712450"/>
                <a:gd name="connsiteY30" fmla="*/ 4464050 h 7270750"/>
                <a:gd name="connsiteX31" fmla="*/ 977900 w 10712450"/>
                <a:gd name="connsiteY31" fmla="*/ 5118100 h 7270750"/>
                <a:gd name="connsiteX32" fmla="*/ 1238250 w 10712450"/>
                <a:gd name="connsiteY32" fmla="*/ 5499100 h 7270750"/>
                <a:gd name="connsiteX33" fmla="*/ 0 w 10712450"/>
                <a:gd name="connsiteY33" fmla="*/ 7270750 h 7270750"/>
                <a:gd name="connsiteX34" fmla="*/ 31750 w 10712450"/>
                <a:gd name="connsiteY34" fmla="*/ 3067050 h 7270750"/>
                <a:gd name="connsiteX0" fmla="*/ 31750 w 10712450"/>
                <a:gd name="connsiteY0" fmla="*/ 3067050 h 7270750"/>
                <a:gd name="connsiteX1" fmla="*/ 57150 w 10712450"/>
                <a:gd name="connsiteY1" fmla="*/ 0 h 7270750"/>
                <a:gd name="connsiteX2" fmla="*/ 10712450 w 10712450"/>
                <a:gd name="connsiteY2" fmla="*/ 0 h 7270750"/>
                <a:gd name="connsiteX3" fmla="*/ 10687050 w 10712450"/>
                <a:gd name="connsiteY3" fmla="*/ 127000 h 7270750"/>
                <a:gd name="connsiteX4" fmla="*/ 10560050 w 10712450"/>
                <a:gd name="connsiteY4" fmla="*/ 165100 h 7270750"/>
                <a:gd name="connsiteX5" fmla="*/ 10179050 w 10712450"/>
                <a:gd name="connsiteY5" fmla="*/ 158750 h 7270750"/>
                <a:gd name="connsiteX6" fmla="*/ 9709150 w 10712450"/>
                <a:gd name="connsiteY6" fmla="*/ 127000 h 7270750"/>
                <a:gd name="connsiteX7" fmla="*/ 9448800 w 10712450"/>
                <a:gd name="connsiteY7" fmla="*/ 146050 h 7270750"/>
                <a:gd name="connsiteX8" fmla="*/ 9290050 w 10712450"/>
                <a:gd name="connsiteY8" fmla="*/ 146050 h 7270750"/>
                <a:gd name="connsiteX9" fmla="*/ 8909050 w 10712450"/>
                <a:gd name="connsiteY9" fmla="*/ 215900 h 7270750"/>
                <a:gd name="connsiteX10" fmla="*/ 8280400 w 10712450"/>
                <a:gd name="connsiteY10" fmla="*/ 279400 h 7270750"/>
                <a:gd name="connsiteX11" fmla="*/ 7842250 w 10712450"/>
                <a:gd name="connsiteY11" fmla="*/ 349250 h 7270750"/>
                <a:gd name="connsiteX12" fmla="*/ 7664450 w 10712450"/>
                <a:gd name="connsiteY12" fmla="*/ 222250 h 7270750"/>
                <a:gd name="connsiteX13" fmla="*/ 7461250 w 10712450"/>
                <a:gd name="connsiteY13" fmla="*/ 317500 h 7270750"/>
                <a:gd name="connsiteX14" fmla="*/ 7137400 w 10712450"/>
                <a:gd name="connsiteY14" fmla="*/ 285750 h 7270750"/>
                <a:gd name="connsiteX15" fmla="*/ 6877050 w 10712450"/>
                <a:gd name="connsiteY15" fmla="*/ 520700 h 7270750"/>
                <a:gd name="connsiteX16" fmla="*/ 6318250 w 10712450"/>
                <a:gd name="connsiteY16" fmla="*/ 488950 h 7270750"/>
                <a:gd name="connsiteX17" fmla="*/ 5683250 w 10712450"/>
                <a:gd name="connsiteY17" fmla="*/ 812800 h 7270750"/>
                <a:gd name="connsiteX18" fmla="*/ 4400550 w 10712450"/>
                <a:gd name="connsiteY18" fmla="*/ 1333500 h 7270750"/>
                <a:gd name="connsiteX19" fmla="*/ 4000500 w 10712450"/>
                <a:gd name="connsiteY19" fmla="*/ 1524000 h 7270750"/>
                <a:gd name="connsiteX20" fmla="*/ 3670300 w 10712450"/>
                <a:gd name="connsiteY20" fmla="*/ 1600200 h 7270750"/>
                <a:gd name="connsiteX21" fmla="*/ 3740150 w 10712450"/>
                <a:gd name="connsiteY21" fmla="*/ 1352550 h 7270750"/>
                <a:gd name="connsiteX22" fmla="*/ 3384550 w 10712450"/>
                <a:gd name="connsiteY22" fmla="*/ 1447800 h 7270750"/>
                <a:gd name="connsiteX23" fmla="*/ 3028950 w 10712450"/>
                <a:gd name="connsiteY23" fmla="*/ 1638300 h 7270750"/>
                <a:gd name="connsiteX24" fmla="*/ 2241550 w 10712450"/>
                <a:gd name="connsiteY24" fmla="*/ 2178050 h 7270750"/>
                <a:gd name="connsiteX25" fmla="*/ 1460500 w 10712450"/>
                <a:gd name="connsiteY25" fmla="*/ 2540000 h 7270750"/>
                <a:gd name="connsiteX26" fmla="*/ 717550 w 10712450"/>
                <a:gd name="connsiteY26" fmla="*/ 2844800 h 7270750"/>
                <a:gd name="connsiteX27" fmla="*/ 266700 w 10712450"/>
                <a:gd name="connsiteY27" fmla="*/ 3124200 h 7270750"/>
                <a:gd name="connsiteX28" fmla="*/ 203200 w 10712450"/>
                <a:gd name="connsiteY28" fmla="*/ 3346450 h 7270750"/>
                <a:gd name="connsiteX29" fmla="*/ 457200 w 10712450"/>
                <a:gd name="connsiteY29" fmla="*/ 4083050 h 7270750"/>
                <a:gd name="connsiteX30" fmla="*/ 596900 w 10712450"/>
                <a:gd name="connsiteY30" fmla="*/ 4464050 h 7270750"/>
                <a:gd name="connsiteX31" fmla="*/ 977900 w 10712450"/>
                <a:gd name="connsiteY31" fmla="*/ 5118100 h 7270750"/>
                <a:gd name="connsiteX32" fmla="*/ 3460750 w 10712450"/>
                <a:gd name="connsiteY32" fmla="*/ 7245350 h 7270750"/>
                <a:gd name="connsiteX33" fmla="*/ 0 w 10712450"/>
                <a:gd name="connsiteY33" fmla="*/ 7270750 h 7270750"/>
                <a:gd name="connsiteX34" fmla="*/ 31750 w 10712450"/>
                <a:gd name="connsiteY34" fmla="*/ 3067050 h 7270750"/>
                <a:gd name="connsiteX0" fmla="*/ 31750 w 10712450"/>
                <a:gd name="connsiteY0" fmla="*/ 3067050 h 7270750"/>
                <a:gd name="connsiteX1" fmla="*/ 57150 w 10712450"/>
                <a:gd name="connsiteY1" fmla="*/ 0 h 7270750"/>
                <a:gd name="connsiteX2" fmla="*/ 10712450 w 10712450"/>
                <a:gd name="connsiteY2" fmla="*/ 0 h 7270750"/>
                <a:gd name="connsiteX3" fmla="*/ 10687050 w 10712450"/>
                <a:gd name="connsiteY3" fmla="*/ 127000 h 7270750"/>
                <a:gd name="connsiteX4" fmla="*/ 10560050 w 10712450"/>
                <a:gd name="connsiteY4" fmla="*/ 165100 h 7270750"/>
                <a:gd name="connsiteX5" fmla="*/ 10179050 w 10712450"/>
                <a:gd name="connsiteY5" fmla="*/ 158750 h 7270750"/>
                <a:gd name="connsiteX6" fmla="*/ 9709150 w 10712450"/>
                <a:gd name="connsiteY6" fmla="*/ 127000 h 7270750"/>
                <a:gd name="connsiteX7" fmla="*/ 9448800 w 10712450"/>
                <a:gd name="connsiteY7" fmla="*/ 146050 h 7270750"/>
                <a:gd name="connsiteX8" fmla="*/ 9290050 w 10712450"/>
                <a:gd name="connsiteY8" fmla="*/ 146050 h 7270750"/>
                <a:gd name="connsiteX9" fmla="*/ 8909050 w 10712450"/>
                <a:gd name="connsiteY9" fmla="*/ 215900 h 7270750"/>
                <a:gd name="connsiteX10" fmla="*/ 8280400 w 10712450"/>
                <a:gd name="connsiteY10" fmla="*/ 279400 h 7270750"/>
                <a:gd name="connsiteX11" fmla="*/ 7842250 w 10712450"/>
                <a:gd name="connsiteY11" fmla="*/ 349250 h 7270750"/>
                <a:gd name="connsiteX12" fmla="*/ 7664450 w 10712450"/>
                <a:gd name="connsiteY12" fmla="*/ 222250 h 7270750"/>
                <a:gd name="connsiteX13" fmla="*/ 7461250 w 10712450"/>
                <a:gd name="connsiteY13" fmla="*/ 317500 h 7270750"/>
                <a:gd name="connsiteX14" fmla="*/ 7137400 w 10712450"/>
                <a:gd name="connsiteY14" fmla="*/ 285750 h 7270750"/>
                <a:gd name="connsiteX15" fmla="*/ 6877050 w 10712450"/>
                <a:gd name="connsiteY15" fmla="*/ 520700 h 7270750"/>
                <a:gd name="connsiteX16" fmla="*/ 6318250 w 10712450"/>
                <a:gd name="connsiteY16" fmla="*/ 488950 h 7270750"/>
                <a:gd name="connsiteX17" fmla="*/ 5683250 w 10712450"/>
                <a:gd name="connsiteY17" fmla="*/ 812800 h 7270750"/>
                <a:gd name="connsiteX18" fmla="*/ 4400550 w 10712450"/>
                <a:gd name="connsiteY18" fmla="*/ 1333500 h 7270750"/>
                <a:gd name="connsiteX19" fmla="*/ 4000500 w 10712450"/>
                <a:gd name="connsiteY19" fmla="*/ 1524000 h 7270750"/>
                <a:gd name="connsiteX20" fmla="*/ 3670300 w 10712450"/>
                <a:gd name="connsiteY20" fmla="*/ 1600200 h 7270750"/>
                <a:gd name="connsiteX21" fmla="*/ 3740150 w 10712450"/>
                <a:gd name="connsiteY21" fmla="*/ 1352550 h 7270750"/>
                <a:gd name="connsiteX22" fmla="*/ 3384550 w 10712450"/>
                <a:gd name="connsiteY22" fmla="*/ 1447800 h 7270750"/>
                <a:gd name="connsiteX23" fmla="*/ 3028950 w 10712450"/>
                <a:gd name="connsiteY23" fmla="*/ 1638300 h 7270750"/>
                <a:gd name="connsiteX24" fmla="*/ 2241550 w 10712450"/>
                <a:gd name="connsiteY24" fmla="*/ 2178050 h 7270750"/>
                <a:gd name="connsiteX25" fmla="*/ 1460500 w 10712450"/>
                <a:gd name="connsiteY25" fmla="*/ 2540000 h 7270750"/>
                <a:gd name="connsiteX26" fmla="*/ 717550 w 10712450"/>
                <a:gd name="connsiteY26" fmla="*/ 2844800 h 7270750"/>
                <a:gd name="connsiteX27" fmla="*/ 266700 w 10712450"/>
                <a:gd name="connsiteY27" fmla="*/ 3124200 h 7270750"/>
                <a:gd name="connsiteX28" fmla="*/ 203200 w 10712450"/>
                <a:gd name="connsiteY28" fmla="*/ 3346450 h 7270750"/>
                <a:gd name="connsiteX29" fmla="*/ 457200 w 10712450"/>
                <a:gd name="connsiteY29" fmla="*/ 4083050 h 7270750"/>
                <a:gd name="connsiteX30" fmla="*/ 596900 w 10712450"/>
                <a:gd name="connsiteY30" fmla="*/ 4464050 h 7270750"/>
                <a:gd name="connsiteX31" fmla="*/ 1162050 w 10712450"/>
                <a:gd name="connsiteY31" fmla="*/ 5422900 h 7270750"/>
                <a:gd name="connsiteX32" fmla="*/ 3460750 w 10712450"/>
                <a:gd name="connsiteY32" fmla="*/ 7245350 h 7270750"/>
                <a:gd name="connsiteX33" fmla="*/ 0 w 10712450"/>
                <a:gd name="connsiteY33" fmla="*/ 7270750 h 7270750"/>
                <a:gd name="connsiteX34" fmla="*/ 31750 w 10712450"/>
                <a:gd name="connsiteY34" fmla="*/ 3067050 h 7270750"/>
                <a:gd name="connsiteX0" fmla="*/ 31750 w 10712450"/>
                <a:gd name="connsiteY0" fmla="*/ 3067050 h 7270750"/>
                <a:gd name="connsiteX1" fmla="*/ 57150 w 10712450"/>
                <a:gd name="connsiteY1" fmla="*/ 0 h 7270750"/>
                <a:gd name="connsiteX2" fmla="*/ 10712450 w 10712450"/>
                <a:gd name="connsiteY2" fmla="*/ 0 h 7270750"/>
                <a:gd name="connsiteX3" fmla="*/ 10687050 w 10712450"/>
                <a:gd name="connsiteY3" fmla="*/ 127000 h 7270750"/>
                <a:gd name="connsiteX4" fmla="*/ 10560050 w 10712450"/>
                <a:gd name="connsiteY4" fmla="*/ 165100 h 7270750"/>
                <a:gd name="connsiteX5" fmla="*/ 10179050 w 10712450"/>
                <a:gd name="connsiteY5" fmla="*/ 158750 h 7270750"/>
                <a:gd name="connsiteX6" fmla="*/ 9709150 w 10712450"/>
                <a:gd name="connsiteY6" fmla="*/ 127000 h 7270750"/>
                <a:gd name="connsiteX7" fmla="*/ 9448800 w 10712450"/>
                <a:gd name="connsiteY7" fmla="*/ 146050 h 7270750"/>
                <a:gd name="connsiteX8" fmla="*/ 9290050 w 10712450"/>
                <a:gd name="connsiteY8" fmla="*/ 146050 h 7270750"/>
                <a:gd name="connsiteX9" fmla="*/ 8909050 w 10712450"/>
                <a:gd name="connsiteY9" fmla="*/ 215900 h 7270750"/>
                <a:gd name="connsiteX10" fmla="*/ 8280400 w 10712450"/>
                <a:gd name="connsiteY10" fmla="*/ 279400 h 7270750"/>
                <a:gd name="connsiteX11" fmla="*/ 7842250 w 10712450"/>
                <a:gd name="connsiteY11" fmla="*/ 349250 h 7270750"/>
                <a:gd name="connsiteX12" fmla="*/ 7664450 w 10712450"/>
                <a:gd name="connsiteY12" fmla="*/ 222250 h 7270750"/>
                <a:gd name="connsiteX13" fmla="*/ 7461250 w 10712450"/>
                <a:gd name="connsiteY13" fmla="*/ 317500 h 7270750"/>
                <a:gd name="connsiteX14" fmla="*/ 7137400 w 10712450"/>
                <a:gd name="connsiteY14" fmla="*/ 285750 h 7270750"/>
                <a:gd name="connsiteX15" fmla="*/ 6877050 w 10712450"/>
                <a:gd name="connsiteY15" fmla="*/ 520700 h 7270750"/>
                <a:gd name="connsiteX16" fmla="*/ 6318250 w 10712450"/>
                <a:gd name="connsiteY16" fmla="*/ 488950 h 7270750"/>
                <a:gd name="connsiteX17" fmla="*/ 5683250 w 10712450"/>
                <a:gd name="connsiteY17" fmla="*/ 812800 h 7270750"/>
                <a:gd name="connsiteX18" fmla="*/ 4400550 w 10712450"/>
                <a:gd name="connsiteY18" fmla="*/ 1333500 h 7270750"/>
                <a:gd name="connsiteX19" fmla="*/ 4000500 w 10712450"/>
                <a:gd name="connsiteY19" fmla="*/ 1524000 h 7270750"/>
                <a:gd name="connsiteX20" fmla="*/ 3670300 w 10712450"/>
                <a:gd name="connsiteY20" fmla="*/ 1600200 h 7270750"/>
                <a:gd name="connsiteX21" fmla="*/ 3740150 w 10712450"/>
                <a:gd name="connsiteY21" fmla="*/ 1352550 h 7270750"/>
                <a:gd name="connsiteX22" fmla="*/ 3384550 w 10712450"/>
                <a:gd name="connsiteY22" fmla="*/ 1447800 h 7270750"/>
                <a:gd name="connsiteX23" fmla="*/ 3028950 w 10712450"/>
                <a:gd name="connsiteY23" fmla="*/ 1638300 h 7270750"/>
                <a:gd name="connsiteX24" fmla="*/ 2241550 w 10712450"/>
                <a:gd name="connsiteY24" fmla="*/ 2178050 h 7270750"/>
                <a:gd name="connsiteX25" fmla="*/ 1460500 w 10712450"/>
                <a:gd name="connsiteY25" fmla="*/ 2540000 h 7270750"/>
                <a:gd name="connsiteX26" fmla="*/ 717550 w 10712450"/>
                <a:gd name="connsiteY26" fmla="*/ 2844800 h 7270750"/>
                <a:gd name="connsiteX27" fmla="*/ 266700 w 10712450"/>
                <a:gd name="connsiteY27" fmla="*/ 3124200 h 7270750"/>
                <a:gd name="connsiteX28" fmla="*/ 203200 w 10712450"/>
                <a:gd name="connsiteY28" fmla="*/ 3346450 h 7270750"/>
                <a:gd name="connsiteX29" fmla="*/ 457200 w 10712450"/>
                <a:gd name="connsiteY29" fmla="*/ 4083050 h 7270750"/>
                <a:gd name="connsiteX30" fmla="*/ 596900 w 10712450"/>
                <a:gd name="connsiteY30" fmla="*/ 4464050 h 7270750"/>
                <a:gd name="connsiteX31" fmla="*/ 1162050 w 10712450"/>
                <a:gd name="connsiteY31" fmla="*/ 5422900 h 7270750"/>
                <a:gd name="connsiteX32" fmla="*/ 1485900 w 10712450"/>
                <a:gd name="connsiteY32" fmla="*/ 5683250 h 7270750"/>
                <a:gd name="connsiteX33" fmla="*/ 3460750 w 10712450"/>
                <a:gd name="connsiteY33" fmla="*/ 7245350 h 7270750"/>
                <a:gd name="connsiteX34" fmla="*/ 0 w 10712450"/>
                <a:gd name="connsiteY34" fmla="*/ 7270750 h 7270750"/>
                <a:gd name="connsiteX35" fmla="*/ 31750 w 10712450"/>
                <a:gd name="connsiteY35" fmla="*/ 3067050 h 7270750"/>
                <a:gd name="connsiteX0" fmla="*/ 31750 w 10712450"/>
                <a:gd name="connsiteY0" fmla="*/ 3067050 h 7270750"/>
                <a:gd name="connsiteX1" fmla="*/ 57150 w 10712450"/>
                <a:gd name="connsiteY1" fmla="*/ 0 h 7270750"/>
                <a:gd name="connsiteX2" fmla="*/ 10712450 w 10712450"/>
                <a:gd name="connsiteY2" fmla="*/ 0 h 7270750"/>
                <a:gd name="connsiteX3" fmla="*/ 10687050 w 10712450"/>
                <a:gd name="connsiteY3" fmla="*/ 127000 h 7270750"/>
                <a:gd name="connsiteX4" fmla="*/ 10560050 w 10712450"/>
                <a:gd name="connsiteY4" fmla="*/ 165100 h 7270750"/>
                <a:gd name="connsiteX5" fmla="*/ 10179050 w 10712450"/>
                <a:gd name="connsiteY5" fmla="*/ 158750 h 7270750"/>
                <a:gd name="connsiteX6" fmla="*/ 9709150 w 10712450"/>
                <a:gd name="connsiteY6" fmla="*/ 127000 h 7270750"/>
                <a:gd name="connsiteX7" fmla="*/ 9448800 w 10712450"/>
                <a:gd name="connsiteY7" fmla="*/ 146050 h 7270750"/>
                <a:gd name="connsiteX8" fmla="*/ 9290050 w 10712450"/>
                <a:gd name="connsiteY8" fmla="*/ 146050 h 7270750"/>
                <a:gd name="connsiteX9" fmla="*/ 8909050 w 10712450"/>
                <a:gd name="connsiteY9" fmla="*/ 215900 h 7270750"/>
                <a:gd name="connsiteX10" fmla="*/ 8280400 w 10712450"/>
                <a:gd name="connsiteY10" fmla="*/ 279400 h 7270750"/>
                <a:gd name="connsiteX11" fmla="*/ 7842250 w 10712450"/>
                <a:gd name="connsiteY11" fmla="*/ 349250 h 7270750"/>
                <a:gd name="connsiteX12" fmla="*/ 7664450 w 10712450"/>
                <a:gd name="connsiteY12" fmla="*/ 222250 h 7270750"/>
                <a:gd name="connsiteX13" fmla="*/ 7461250 w 10712450"/>
                <a:gd name="connsiteY13" fmla="*/ 317500 h 7270750"/>
                <a:gd name="connsiteX14" fmla="*/ 7137400 w 10712450"/>
                <a:gd name="connsiteY14" fmla="*/ 285750 h 7270750"/>
                <a:gd name="connsiteX15" fmla="*/ 6877050 w 10712450"/>
                <a:gd name="connsiteY15" fmla="*/ 520700 h 7270750"/>
                <a:gd name="connsiteX16" fmla="*/ 6318250 w 10712450"/>
                <a:gd name="connsiteY16" fmla="*/ 488950 h 7270750"/>
                <a:gd name="connsiteX17" fmla="*/ 5683250 w 10712450"/>
                <a:gd name="connsiteY17" fmla="*/ 812800 h 7270750"/>
                <a:gd name="connsiteX18" fmla="*/ 4400550 w 10712450"/>
                <a:gd name="connsiteY18" fmla="*/ 1333500 h 7270750"/>
                <a:gd name="connsiteX19" fmla="*/ 4000500 w 10712450"/>
                <a:gd name="connsiteY19" fmla="*/ 1524000 h 7270750"/>
                <a:gd name="connsiteX20" fmla="*/ 3670300 w 10712450"/>
                <a:gd name="connsiteY20" fmla="*/ 1600200 h 7270750"/>
                <a:gd name="connsiteX21" fmla="*/ 3740150 w 10712450"/>
                <a:gd name="connsiteY21" fmla="*/ 1352550 h 7270750"/>
                <a:gd name="connsiteX22" fmla="*/ 3384550 w 10712450"/>
                <a:gd name="connsiteY22" fmla="*/ 1447800 h 7270750"/>
                <a:gd name="connsiteX23" fmla="*/ 3028950 w 10712450"/>
                <a:gd name="connsiteY23" fmla="*/ 1638300 h 7270750"/>
                <a:gd name="connsiteX24" fmla="*/ 2241550 w 10712450"/>
                <a:gd name="connsiteY24" fmla="*/ 2178050 h 7270750"/>
                <a:gd name="connsiteX25" fmla="*/ 1460500 w 10712450"/>
                <a:gd name="connsiteY25" fmla="*/ 2540000 h 7270750"/>
                <a:gd name="connsiteX26" fmla="*/ 717550 w 10712450"/>
                <a:gd name="connsiteY26" fmla="*/ 2844800 h 7270750"/>
                <a:gd name="connsiteX27" fmla="*/ 266700 w 10712450"/>
                <a:gd name="connsiteY27" fmla="*/ 3124200 h 7270750"/>
                <a:gd name="connsiteX28" fmla="*/ 203200 w 10712450"/>
                <a:gd name="connsiteY28" fmla="*/ 3346450 h 7270750"/>
                <a:gd name="connsiteX29" fmla="*/ 457200 w 10712450"/>
                <a:gd name="connsiteY29" fmla="*/ 4083050 h 7270750"/>
                <a:gd name="connsiteX30" fmla="*/ 596900 w 10712450"/>
                <a:gd name="connsiteY30" fmla="*/ 4464050 h 7270750"/>
                <a:gd name="connsiteX31" fmla="*/ 1162050 w 10712450"/>
                <a:gd name="connsiteY31" fmla="*/ 5422900 h 7270750"/>
                <a:gd name="connsiteX32" fmla="*/ 1689100 w 10712450"/>
                <a:gd name="connsiteY32" fmla="*/ 5861050 h 7270750"/>
                <a:gd name="connsiteX33" fmla="*/ 3460750 w 10712450"/>
                <a:gd name="connsiteY33" fmla="*/ 7245350 h 7270750"/>
                <a:gd name="connsiteX34" fmla="*/ 0 w 10712450"/>
                <a:gd name="connsiteY34" fmla="*/ 7270750 h 7270750"/>
                <a:gd name="connsiteX35" fmla="*/ 31750 w 10712450"/>
                <a:gd name="connsiteY35" fmla="*/ 3067050 h 7270750"/>
                <a:gd name="connsiteX0" fmla="*/ 31750 w 10712450"/>
                <a:gd name="connsiteY0" fmla="*/ 3876626 h 8080326"/>
                <a:gd name="connsiteX1" fmla="*/ 72418 w 10712450"/>
                <a:gd name="connsiteY1" fmla="*/ 0 h 8080326"/>
                <a:gd name="connsiteX2" fmla="*/ 10712450 w 10712450"/>
                <a:gd name="connsiteY2" fmla="*/ 809576 h 8080326"/>
                <a:gd name="connsiteX3" fmla="*/ 10687050 w 10712450"/>
                <a:gd name="connsiteY3" fmla="*/ 936576 h 8080326"/>
                <a:gd name="connsiteX4" fmla="*/ 10560050 w 10712450"/>
                <a:gd name="connsiteY4" fmla="*/ 974676 h 8080326"/>
                <a:gd name="connsiteX5" fmla="*/ 10179050 w 10712450"/>
                <a:gd name="connsiteY5" fmla="*/ 968326 h 8080326"/>
                <a:gd name="connsiteX6" fmla="*/ 9709150 w 10712450"/>
                <a:gd name="connsiteY6" fmla="*/ 936576 h 8080326"/>
                <a:gd name="connsiteX7" fmla="*/ 9448800 w 10712450"/>
                <a:gd name="connsiteY7" fmla="*/ 955626 h 8080326"/>
                <a:gd name="connsiteX8" fmla="*/ 9290050 w 10712450"/>
                <a:gd name="connsiteY8" fmla="*/ 955626 h 8080326"/>
                <a:gd name="connsiteX9" fmla="*/ 8909050 w 10712450"/>
                <a:gd name="connsiteY9" fmla="*/ 1025476 h 8080326"/>
                <a:gd name="connsiteX10" fmla="*/ 8280400 w 10712450"/>
                <a:gd name="connsiteY10" fmla="*/ 1088976 h 8080326"/>
                <a:gd name="connsiteX11" fmla="*/ 7842250 w 10712450"/>
                <a:gd name="connsiteY11" fmla="*/ 1158826 h 8080326"/>
                <a:gd name="connsiteX12" fmla="*/ 7664450 w 10712450"/>
                <a:gd name="connsiteY12" fmla="*/ 1031826 h 8080326"/>
                <a:gd name="connsiteX13" fmla="*/ 7461250 w 10712450"/>
                <a:gd name="connsiteY13" fmla="*/ 1127076 h 8080326"/>
                <a:gd name="connsiteX14" fmla="*/ 7137400 w 10712450"/>
                <a:gd name="connsiteY14" fmla="*/ 1095326 h 8080326"/>
                <a:gd name="connsiteX15" fmla="*/ 6877050 w 10712450"/>
                <a:gd name="connsiteY15" fmla="*/ 1330276 h 8080326"/>
                <a:gd name="connsiteX16" fmla="*/ 6318250 w 10712450"/>
                <a:gd name="connsiteY16" fmla="*/ 1298526 h 8080326"/>
                <a:gd name="connsiteX17" fmla="*/ 5683250 w 10712450"/>
                <a:gd name="connsiteY17" fmla="*/ 1622376 h 8080326"/>
                <a:gd name="connsiteX18" fmla="*/ 4400550 w 10712450"/>
                <a:gd name="connsiteY18" fmla="*/ 2143076 h 8080326"/>
                <a:gd name="connsiteX19" fmla="*/ 4000500 w 10712450"/>
                <a:gd name="connsiteY19" fmla="*/ 2333576 h 8080326"/>
                <a:gd name="connsiteX20" fmla="*/ 3670300 w 10712450"/>
                <a:gd name="connsiteY20" fmla="*/ 2409776 h 8080326"/>
                <a:gd name="connsiteX21" fmla="*/ 3740150 w 10712450"/>
                <a:gd name="connsiteY21" fmla="*/ 2162126 h 8080326"/>
                <a:gd name="connsiteX22" fmla="*/ 3384550 w 10712450"/>
                <a:gd name="connsiteY22" fmla="*/ 2257376 h 8080326"/>
                <a:gd name="connsiteX23" fmla="*/ 3028950 w 10712450"/>
                <a:gd name="connsiteY23" fmla="*/ 2447876 h 8080326"/>
                <a:gd name="connsiteX24" fmla="*/ 2241550 w 10712450"/>
                <a:gd name="connsiteY24" fmla="*/ 2987626 h 8080326"/>
                <a:gd name="connsiteX25" fmla="*/ 1460500 w 10712450"/>
                <a:gd name="connsiteY25" fmla="*/ 3349576 h 8080326"/>
                <a:gd name="connsiteX26" fmla="*/ 717550 w 10712450"/>
                <a:gd name="connsiteY26" fmla="*/ 3654376 h 8080326"/>
                <a:gd name="connsiteX27" fmla="*/ 266700 w 10712450"/>
                <a:gd name="connsiteY27" fmla="*/ 3933776 h 8080326"/>
                <a:gd name="connsiteX28" fmla="*/ 203200 w 10712450"/>
                <a:gd name="connsiteY28" fmla="*/ 4156026 h 8080326"/>
                <a:gd name="connsiteX29" fmla="*/ 457200 w 10712450"/>
                <a:gd name="connsiteY29" fmla="*/ 4892626 h 8080326"/>
                <a:gd name="connsiteX30" fmla="*/ 596900 w 10712450"/>
                <a:gd name="connsiteY30" fmla="*/ 5273626 h 8080326"/>
                <a:gd name="connsiteX31" fmla="*/ 1162050 w 10712450"/>
                <a:gd name="connsiteY31" fmla="*/ 6232476 h 8080326"/>
                <a:gd name="connsiteX32" fmla="*/ 1689100 w 10712450"/>
                <a:gd name="connsiteY32" fmla="*/ 6670626 h 8080326"/>
                <a:gd name="connsiteX33" fmla="*/ 3460750 w 10712450"/>
                <a:gd name="connsiteY33" fmla="*/ 8054926 h 8080326"/>
                <a:gd name="connsiteX34" fmla="*/ 0 w 10712450"/>
                <a:gd name="connsiteY34" fmla="*/ 8080326 h 8080326"/>
                <a:gd name="connsiteX35" fmla="*/ 31750 w 10712450"/>
                <a:gd name="connsiteY35" fmla="*/ 3876626 h 8080326"/>
                <a:gd name="connsiteX0" fmla="*/ 31750 w 10926216"/>
                <a:gd name="connsiteY0" fmla="*/ 3920785 h 8124485"/>
                <a:gd name="connsiteX1" fmla="*/ 72418 w 10926216"/>
                <a:gd name="connsiteY1" fmla="*/ 44159 h 8124485"/>
                <a:gd name="connsiteX2" fmla="*/ 10926216 w 10926216"/>
                <a:gd name="connsiteY2" fmla="*/ 0 h 8124485"/>
                <a:gd name="connsiteX3" fmla="*/ 10687050 w 10926216"/>
                <a:gd name="connsiteY3" fmla="*/ 980735 h 8124485"/>
                <a:gd name="connsiteX4" fmla="*/ 10560050 w 10926216"/>
                <a:gd name="connsiteY4" fmla="*/ 1018835 h 8124485"/>
                <a:gd name="connsiteX5" fmla="*/ 10179050 w 10926216"/>
                <a:gd name="connsiteY5" fmla="*/ 1012485 h 8124485"/>
                <a:gd name="connsiteX6" fmla="*/ 9709150 w 10926216"/>
                <a:gd name="connsiteY6" fmla="*/ 980735 h 8124485"/>
                <a:gd name="connsiteX7" fmla="*/ 9448800 w 10926216"/>
                <a:gd name="connsiteY7" fmla="*/ 999785 h 8124485"/>
                <a:gd name="connsiteX8" fmla="*/ 9290050 w 10926216"/>
                <a:gd name="connsiteY8" fmla="*/ 999785 h 8124485"/>
                <a:gd name="connsiteX9" fmla="*/ 8909050 w 10926216"/>
                <a:gd name="connsiteY9" fmla="*/ 1069635 h 8124485"/>
                <a:gd name="connsiteX10" fmla="*/ 8280400 w 10926216"/>
                <a:gd name="connsiteY10" fmla="*/ 1133135 h 8124485"/>
                <a:gd name="connsiteX11" fmla="*/ 7842250 w 10926216"/>
                <a:gd name="connsiteY11" fmla="*/ 1202985 h 8124485"/>
                <a:gd name="connsiteX12" fmla="*/ 7664450 w 10926216"/>
                <a:gd name="connsiteY12" fmla="*/ 1075985 h 8124485"/>
                <a:gd name="connsiteX13" fmla="*/ 7461250 w 10926216"/>
                <a:gd name="connsiteY13" fmla="*/ 1171235 h 8124485"/>
                <a:gd name="connsiteX14" fmla="*/ 7137400 w 10926216"/>
                <a:gd name="connsiteY14" fmla="*/ 1139485 h 8124485"/>
                <a:gd name="connsiteX15" fmla="*/ 6877050 w 10926216"/>
                <a:gd name="connsiteY15" fmla="*/ 1374435 h 8124485"/>
                <a:gd name="connsiteX16" fmla="*/ 6318250 w 10926216"/>
                <a:gd name="connsiteY16" fmla="*/ 1342685 h 8124485"/>
                <a:gd name="connsiteX17" fmla="*/ 5683250 w 10926216"/>
                <a:gd name="connsiteY17" fmla="*/ 1666535 h 8124485"/>
                <a:gd name="connsiteX18" fmla="*/ 4400550 w 10926216"/>
                <a:gd name="connsiteY18" fmla="*/ 2187235 h 8124485"/>
                <a:gd name="connsiteX19" fmla="*/ 4000500 w 10926216"/>
                <a:gd name="connsiteY19" fmla="*/ 2377735 h 8124485"/>
                <a:gd name="connsiteX20" fmla="*/ 3670300 w 10926216"/>
                <a:gd name="connsiteY20" fmla="*/ 2453935 h 8124485"/>
                <a:gd name="connsiteX21" fmla="*/ 3740150 w 10926216"/>
                <a:gd name="connsiteY21" fmla="*/ 2206285 h 8124485"/>
                <a:gd name="connsiteX22" fmla="*/ 3384550 w 10926216"/>
                <a:gd name="connsiteY22" fmla="*/ 2301535 h 8124485"/>
                <a:gd name="connsiteX23" fmla="*/ 3028950 w 10926216"/>
                <a:gd name="connsiteY23" fmla="*/ 2492035 h 8124485"/>
                <a:gd name="connsiteX24" fmla="*/ 2241550 w 10926216"/>
                <a:gd name="connsiteY24" fmla="*/ 3031785 h 8124485"/>
                <a:gd name="connsiteX25" fmla="*/ 1460500 w 10926216"/>
                <a:gd name="connsiteY25" fmla="*/ 3393735 h 8124485"/>
                <a:gd name="connsiteX26" fmla="*/ 717550 w 10926216"/>
                <a:gd name="connsiteY26" fmla="*/ 3698535 h 8124485"/>
                <a:gd name="connsiteX27" fmla="*/ 266700 w 10926216"/>
                <a:gd name="connsiteY27" fmla="*/ 3977935 h 8124485"/>
                <a:gd name="connsiteX28" fmla="*/ 203200 w 10926216"/>
                <a:gd name="connsiteY28" fmla="*/ 4200185 h 8124485"/>
                <a:gd name="connsiteX29" fmla="*/ 457200 w 10926216"/>
                <a:gd name="connsiteY29" fmla="*/ 4936785 h 8124485"/>
                <a:gd name="connsiteX30" fmla="*/ 596900 w 10926216"/>
                <a:gd name="connsiteY30" fmla="*/ 5317785 h 8124485"/>
                <a:gd name="connsiteX31" fmla="*/ 1162050 w 10926216"/>
                <a:gd name="connsiteY31" fmla="*/ 6276635 h 8124485"/>
                <a:gd name="connsiteX32" fmla="*/ 1689100 w 10926216"/>
                <a:gd name="connsiteY32" fmla="*/ 6714785 h 8124485"/>
                <a:gd name="connsiteX33" fmla="*/ 3460750 w 10926216"/>
                <a:gd name="connsiteY33" fmla="*/ 8099085 h 8124485"/>
                <a:gd name="connsiteX34" fmla="*/ 0 w 10926216"/>
                <a:gd name="connsiteY34" fmla="*/ 8124485 h 8124485"/>
                <a:gd name="connsiteX35" fmla="*/ 31750 w 10926216"/>
                <a:gd name="connsiteY35" fmla="*/ 3920785 h 8124485"/>
                <a:gd name="connsiteX0" fmla="*/ 31750 w 10926216"/>
                <a:gd name="connsiteY0" fmla="*/ 3920785 h 8124485"/>
                <a:gd name="connsiteX1" fmla="*/ 72418 w 10926216"/>
                <a:gd name="connsiteY1" fmla="*/ 44159 h 8124485"/>
                <a:gd name="connsiteX2" fmla="*/ 10926216 w 10926216"/>
                <a:gd name="connsiteY2" fmla="*/ 0 h 8124485"/>
                <a:gd name="connsiteX3" fmla="*/ 10687050 w 10926216"/>
                <a:gd name="connsiteY3" fmla="*/ 980735 h 8124485"/>
                <a:gd name="connsiteX4" fmla="*/ 10560050 w 10926216"/>
                <a:gd name="connsiteY4" fmla="*/ 1018835 h 8124485"/>
                <a:gd name="connsiteX5" fmla="*/ 10179050 w 10926216"/>
                <a:gd name="connsiteY5" fmla="*/ 1012485 h 8124485"/>
                <a:gd name="connsiteX6" fmla="*/ 9709150 w 10926216"/>
                <a:gd name="connsiteY6" fmla="*/ 980735 h 8124485"/>
                <a:gd name="connsiteX7" fmla="*/ 9448800 w 10926216"/>
                <a:gd name="connsiteY7" fmla="*/ 999785 h 8124485"/>
                <a:gd name="connsiteX8" fmla="*/ 9290050 w 10926216"/>
                <a:gd name="connsiteY8" fmla="*/ 999785 h 8124485"/>
                <a:gd name="connsiteX9" fmla="*/ 8909050 w 10926216"/>
                <a:gd name="connsiteY9" fmla="*/ 1069635 h 8124485"/>
                <a:gd name="connsiteX10" fmla="*/ 8280400 w 10926216"/>
                <a:gd name="connsiteY10" fmla="*/ 1133135 h 8124485"/>
                <a:gd name="connsiteX11" fmla="*/ 7918595 w 10926216"/>
                <a:gd name="connsiteY11" fmla="*/ 731958 h 8124485"/>
                <a:gd name="connsiteX12" fmla="*/ 7664450 w 10926216"/>
                <a:gd name="connsiteY12" fmla="*/ 1075985 h 8124485"/>
                <a:gd name="connsiteX13" fmla="*/ 7461250 w 10926216"/>
                <a:gd name="connsiteY13" fmla="*/ 1171235 h 8124485"/>
                <a:gd name="connsiteX14" fmla="*/ 7137400 w 10926216"/>
                <a:gd name="connsiteY14" fmla="*/ 1139485 h 8124485"/>
                <a:gd name="connsiteX15" fmla="*/ 6877050 w 10926216"/>
                <a:gd name="connsiteY15" fmla="*/ 1374435 h 8124485"/>
                <a:gd name="connsiteX16" fmla="*/ 6318250 w 10926216"/>
                <a:gd name="connsiteY16" fmla="*/ 1342685 h 8124485"/>
                <a:gd name="connsiteX17" fmla="*/ 5683250 w 10926216"/>
                <a:gd name="connsiteY17" fmla="*/ 1666535 h 8124485"/>
                <a:gd name="connsiteX18" fmla="*/ 4400550 w 10926216"/>
                <a:gd name="connsiteY18" fmla="*/ 2187235 h 8124485"/>
                <a:gd name="connsiteX19" fmla="*/ 4000500 w 10926216"/>
                <a:gd name="connsiteY19" fmla="*/ 2377735 h 8124485"/>
                <a:gd name="connsiteX20" fmla="*/ 3670300 w 10926216"/>
                <a:gd name="connsiteY20" fmla="*/ 2453935 h 8124485"/>
                <a:gd name="connsiteX21" fmla="*/ 3740150 w 10926216"/>
                <a:gd name="connsiteY21" fmla="*/ 2206285 h 8124485"/>
                <a:gd name="connsiteX22" fmla="*/ 3384550 w 10926216"/>
                <a:gd name="connsiteY22" fmla="*/ 2301535 h 8124485"/>
                <a:gd name="connsiteX23" fmla="*/ 3028950 w 10926216"/>
                <a:gd name="connsiteY23" fmla="*/ 2492035 h 8124485"/>
                <a:gd name="connsiteX24" fmla="*/ 2241550 w 10926216"/>
                <a:gd name="connsiteY24" fmla="*/ 3031785 h 8124485"/>
                <a:gd name="connsiteX25" fmla="*/ 1460500 w 10926216"/>
                <a:gd name="connsiteY25" fmla="*/ 3393735 h 8124485"/>
                <a:gd name="connsiteX26" fmla="*/ 717550 w 10926216"/>
                <a:gd name="connsiteY26" fmla="*/ 3698535 h 8124485"/>
                <a:gd name="connsiteX27" fmla="*/ 266700 w 10926216"/>
                <a:gd name="connsiteY27" fmla="*/ 3977935 h 8124485"/>
                <a:gd name="connsiteX28" fmla="*/ 203200 w 10926216"/>
                <a:gd name="connsiteY28" fmla="*/ 4200185 h 8124485"/>
                <a:gd name="connsiteX29" fmla="*/ 457200 w 10926216"/>
                <a:gd name="connsiteY29" fmla="*/ 4936785 h 8124485"/>
                <a:gd name="connsiteX30" fmla="*/ 596900 w 10926216"/>
                <a:gd name="connsiteY30" fmla="*/ 5317785 h 8124485"/>
                <a:gd name="connsiteX31" fmla="*/ 1162050 w 10926216"/>
                <a:gd name="connsiteY31" fmla="*/ 6276635 h 8124485"/>
                <a:gd name="connsiteX32" fmla="*/ 1689100 w 10926216"/>
                <a:gd name="connsiteY32" fmla="*/ 6714785 h 8124485"/>
                <a:gd name="connsiteX33" fmla="*/ 3460750 w 10926216"/>
                <a:gd name="connsiteY33" fmla="*/ 8099085 h 8124485"/>
                <a:gd name="connsiteX34" fmla="*/ 0 w 10926216"/>
                <a:gd name="connsiteY34" fmla="*/ 8124485 h 8124485"/>
                <a:gd name="connsiteX35" fmla="*/ 31750 w 10926216"/>
                <a:gd name="connsiteY35" fmla="*/ 3920785 h 8124485"/>
                <a:gd name="connsiteX0" fmla="*/ 31750 w 10926216"/>
                <a:gd name="connsiteY0" fmla="*/ 3920785 h 8124485"/>
                <a:gd name="connsiteX1" fmla="*/ 72418 w 10926216"/>
                <a:gd name="connsiteY1" fmla="*/ 44159 h 8124485"/>
                <a:gd name="connsiteX2" fmla="*/ 10926216 w 10926216"/>
                <a:gd name="connsiteY2" fmla="*/ 0 h 8124485"/>
                <a:gd name="connsiteX3" fmla="*/ 10687050 w 10926216"/>
                <a:gd name="connsiteY3" fmla="*/ 980735 h 8124485"/>
                <a:gd name="connsiteX4" fmla="*/ 10560050 w 10926216"/>
                <a:gd name="connsiteY4" fmla="*/ 1018835 h 8124485"/>
                <a:gd name="connsiteX5" fmla="*/ 10179050 w 10926216"/>
                <a:gd name="connsiteY5" fmla="*/ 1012485 h 8124485"/>
                <a:gd name="connsiteX6" fmla="*/ 9709150 w 10926216"/>
                <a:gd name="connsiteY6" fmla="*/ 980735 h 8124485"/>
                <a:gd name="connsiteX7" fmla="*/ 9448800 w 10926216"/>
                <a:gd name="connsiteY7" fmla="*/ 999785 h 8124485"/>
                <a:gd name="connsiteX8" fmla="*/ 9290050 w 10926216"/>
                <a:gd name="connsiteY8" fmla="*/ 999785 h 8124485"/>
                <a:gd name="connsiteX9" fmla="*/ 8909050 w 10926216"/>
                <a:gd name="connsiteY9" fmla="*/ 1069635 h 8124485"/>
                <a:gd name="connsiteX10" fmla="*/ 8585781 w 10926216"/>
                <a:gd name="connsiteY10" fmla="*/ 632670 h 8124485"/>
                <a:gd name="connsiteX11" fmla="*/ 7918595 w 10926216"/>
                <a:gd name="connsiteY11" fmla="*/ 731958 h 8124485"/>
                <a:gd name="connsiteX12" fmla="*/ 7664450 w 10926216"/>
                <a:gd name="connsiteY12" fmla="*/ 1075985 h 8124485"/>
                <a:gd name="connsiteX13" fmla="*/ 7461250 w 10926216"/>
                <a:gd name="connsiteY13" fmla="*/ 1171235 h 8124485"/>
                <a:gd name="connsiteX14" fmla="*/ 7137400 w 10926216"/>
                <a:gd name="connsiteY14" fmla="*/ 1139485 h 8124485"/>
                <a:gd name="connsiteX15" fmla="*/ 6877050 w 10926216"/>
                <a:gd name="connsiteY15" fmla="*/ 1374435 h 8124485"/>
                <a:gd name="connsiteX16" fmla="*/ 6318250 w 10926216"/>
                <a:gd name="connsiteY16" fmla="*/ 1342685 h 8124485"/>
                <a:gd name="connsiteX17" fmla="*/ 5683250 w 10926216"/>
                <a:gd name="connsiteY17" fmla="*/ 1666535 h 8124485"/>
                <a:gd name="connsiteX18" fmla="*/ 4400550 w 10926216"/>
                <a:gd name="connsiteY18" fmla="*/ 2187235 h 8124485"/>
                <a:gd name="connsiteX19" fmla="*/ 4000500 w 10926216"/>
                <a:gd name="connsiteY19" fmla="*/ 2377735 h 8124485"/>
                <a:gd name="connsiteX20" fmla="*/ 3670300 w 10926216"/>
                <a:gd name="connsiteY20" fmla="*/ 2453935 h 8124485"/>
                <a:gd name="connsiteX21" fmla="*/ 3740150 w 10926216"/>
                <a:gd name="connsiteY21" fmla="*/ 2206285 h 8124485"/>
                <a:gd name="connsiteX22" fmla="*/ 3384550 w 10926216"/>
                <a:gd name="connsiteY22" fmla="*/ 2301535 h 8124485"/>
                <a:gd name="connsiteX23" fmla="*/ 3028950 w 10926216"/>
                <a:gd name="connsiteY23" fmla="*/ 2492035 h 8124485"/>
                <a:gd name="connsiteX24" fmla="*/ 2241550 w 10926216"/>
                <a:gd name="connsiteY24" fmla="*/ 3031785 h 8124485"/>
                <a:gd name="connsiteX25" fmla="*/ 1460500 w 10926216"/>
                <a:gd name="connsiteY25" fmla="*/ 3393735 h 8124485"/>
                <a:gd name="connsiteX26" fmla="*/ 717550 w 10926216"/>
                <a:gd name="connsiteY26" fmla="*/ 3698535 h 8124485"/>
                <a:gd name="connsiteX27" fmla="*/ 266700 w 10926216"/>
                <a:gd name="connsiteY27" fmla="*/ 3977935 h 8124485"/>
                <a:gd name="connsiteX28" fmla="*/ 203200 w 10926216"/>
                <a:gd name="connsiteY28" fmla="*/ 4200185 h 8124485"/>
                <a:gd name="connsiteX29" fmla="*/ 457200 w 10926216"/>
                <a:gd name="connsiteY29" fmla="*/ 4936785 h 8124485"/>
                <a:gd name="connsiteX30" fmla="*/ 596900 w 10926216"/>
                <a:gd name="connsiteY30" fmla="*/ 5317785 h 8124485"/>
                <a:gd name="connsiteX31" fmla="*/ 1162050 w 10926216"/>
                <a:gd name="connsiteY31" fmla="*/ 6276635 h 8124485"/>
                <a:gd name="connsiteX32" fmla="*/ 1689100 w 10926216"/>
                <a:gd name="connsiteY32" fmla="*/ 6714785 h 8124485"/>
                <a:gd name="connsiteX33" fmla="*/ 3460750 w 10926216"/>
                <a:gd name="connsiteY33" fmla="*/ 8099085 h 8124485"/>
                <a:gd name="connsiteX34" fmla="*/ 0 w 10926216"/>
                <a:gd name="connsiteY34" fmla="*/ 8124485 h 8124485"/>
                <a:gd name="connsiteX35" fmla="*/ 31750 w 10926216"/>
                <a:gd name="connsiteY35" fmla="*/ 3920785 h 8124485"/>
                <a:gd name="connsiteX0" fmla="*/ 31750 w 10926216"/>
                <a:gd name="connsiteY0" fmla="*/ 3920785 h 8124485"/>
                <a:gd name="connsiteX1" fmla="*/ 72418 w 10926216"/>
                <a:gd name="connsiteY1" fmla="*/ 44159 h 8124485"/>
                <a:gd name="connsiteX2" fmla="*/ 10926216 w 10926216"/>
                <a:gd name="connsiteY2" fmla="*/ 0 h 8124485"/>
                <a:gd name="connsiteX3" fmla="*/ 10687050 w 10926216"/>
                <a:gd name="connsiteY3" fmla="*/ 980735 h 8124485"/>
                <a:gd name="connsiteX4" fmla="*/ 10560050 w 10926216"/>
                <a:gd name="connsiteY4" fmla="*/ 1018835 h 8124485"/>
                <a:gd name="connsiteX5" fmla="*/ 10179050 w 10926216"/>
                <a:gd name="connsiteY5" fmla="*/ 1012485 h 8124485"/>
                <a:gd name="connsiteX6" fmla="*/ 9709150 w 10926216"/>
                <a:gd name="connsiteY6" fmla="*/ 980735 h 8124485"/>
                <a:gd name="connsiteX7" fmla="*/ 9448800 w 10926216"/>
                <a:gd name="connsiteY7" fmla="*/ 999785 h 8124485"/>
                <a:gd name="connsiteX8" fmla="*/ 9290050 w 10926216"/>
                <a:gd name="connsiteY8" fmla="*/ 999785 h 8124485"/>
                <a:gd name="connsiteX9" fmla="*/ 9199164 w 10926216"/>
                <a:gd name="connsiteY9" fmla="*/ 613327 h 8124485"/>
                <a:gd name="connsiteX10" fmla="*/ 8585781 w 10926216"/>
                <a:gd name="connsiteY10" fmla="*/ 632670 h 8124485"/>
                <a:gd name="connsiteX11" fmla="*/ 7918595 w 10926216"/>
                <a:gd name="connsiteY11" fmla="*/ 731958 h 8124485"/>
                <a:gd name="connsiteX12" fmla="*/ 7664450 w 10926216"/>
                <a:gd name="connsiteY12" fmla="*/ 1075985 h 8124485"/>
                <a:gd name="connsiteX13" fmla="*/ 7461250 w 10926216"/>
                <a:gd name="connsiteY13" fmla="*/ 1171235 h 8124485"/>
                <a:gd name="connsiteX14" fmla="*/ 7137400 w 10926216"/>
                <a:gd name="connsiteY14" fmla="*/ 1139485 h 8124485"/>
                <a:gd name="connsiteX15" fmla="*/ 6877050 w 10926216"/>
                <a:gd name="connsiteY15" fmla="*/ 1374435 h 8124485"/>
                <a:gd name="connsiteX16" fmla="*/ 6318250 w 10926216"/>
                <a:gd name="connsiteY16" fmla="*/ 1342685 h 8124485"/>
                <a:gd name="connsiteX17" fmla="*/ 5683250 w 10926216"/>
                <a:gd name="connsiteY17" fmla="*/ 1666535 h 8124485"/>
                <a:gd name="connsiteX18" fmla="*/ 4400550 w 10926216"/>
                <a:gd name="connsiteY18" fmla="*/ 2187235 h 8124485"/>
                <a:gd name="connsiteX19" fmla="*/ 4000500 w 10926216"/>
                <a:gd name="connsiteY19" fmla="*/ 2377735 h 8124485"/>
                <a:gd name="connsiteX20" fmla="*/ 3670300 w 10926216"/>
                <a:gd name="connsiteY20" fmla="*/ 2453935 h 8124485"/>
                <a:gd name="connsiteX21" fmla="*/ 3740150 w 10926216"/>
                <a:gd name="connsiteY21" fmla="*/ 2206285 h 8124485"/>
                <a:gd name="connsiteX22" fmla="*/ 3384550 w 10926216"/>
                <a:gd name="connsiteY22" fmla="*/ 2301535 h 8124485"/>
                <a:gd name="connsiteX23" fmla="*/ 3028950 w 10926216"/>
                <a:gd name="connsiteY23" fmla="*/ 2492035 h 8124485"/>
                <a:gd name="connsiteX24" fmla="*/ 2241550 w 10926216"/>
                <a:gd name="connsiteY24" fmla="*/ 3031785 h 8124485"/>
                <a:gd name="connsiteX25" fmla="*/ 1460500 w 10926216"/>
                <a:gd name="connsiteY25" fmla="*/ 3393735 h 8124485"/>
                <a:gd name="connsiteX26" fmla="*/ 717550 w 10926216"/>
                <a:gd name="connsiteY26" fmla="*/ 3698535 h 8124485"/>
                <a:gd name="connsiteX27" fmla="*/ 266700 w 10926216"/>
                <a:gd name="connsiteY27" fmla="*/ 3977935 h 8124485"/>
                <a:gd name="connsiteX28" fmla="*/ 203200 w 10926216"/>
                <a:gd name="connsiteY28" fmla="*/ 4200185 h 8124485"/>
                <a:gd name="connsiteX29" fmla="*/ 457200 w 10926216"/>
                <a:gd name="connsiteY29" fmla="*/ 4936785 h 8124485"/>
                <a:gd name="connsiteX30" fmla="*/ 596900 w 10926216"/>
                <a:gd name="connsiteY30" fmla="*/ 5317785 h 8124485"/>
                <a:gd name="connsiteX31" fmla="*/ 1162050 w 10926216"/>
                <a:gd name="connsiteY31" fmla="*/ 6276635 h 8124485"/>
                <a:gd name="connsiteX32" fmla="*/ 1689100 w 10926216"/>
                <a:gd name="connsiteY32" fmla="*/ 6714785 h 8124485"/>
                <a:gd name="connsiteX33" fmla="*/ 3460750 w 10926216"/>
                <a:gd name="connsiteY33" fmla="*/ 8099085 h 8124485"/>
                <a:gd name="connsiteX34" fmla="*/ 0 w 10926216"/>
                <a:gd name="connsiteY34" fmla="*/ 8124485 h 8124485"/>
                <a:gd name="connsiteX35" fmla="*/ 31750 w 10926216"/>
                <a:gd name="connsiteY35" fmla="*/ 3920785 h 8124485"/>
                <a:gd name="connsiteX0" fmla="*/ 31750 w 10926216"/>
                <a:gd name="connsiteY0" fmla="*/ 3920785 h 8124485"/>
                <a:gd name="connsiteX1" fmla="*/ 72418 w 10926216"/>
                <a:gd name="connsiteY1" fmla="*/ 44159 h 8124485"/>
                <a:gd name="connsiteX2" fmla="*/ 10926216 w 10926216"/>
                <a:gd name="connsiteY2" fmla="*/ 0 h 8124485"/>
                <a:gd name="connsiteX3" fmla="*/ 10687050 w 10926216"/>
                <a:gd name="connsiteY3" fmla="*/ 980735 h 8124485"/>
                <a:gd name="connsiteX4" fmla="*/ 10560050 w 10926216"/>
                <a:gd name="connsiteY4" fmla="*/ 1018835 h 8124485"/>
                <a:gd name="connsiteX5" fmla="*/ 10179050 w 10926216"/>
                <a:gd name="connsiteY5" fmla="*/ 1012485 h 8124485"/>
                <a:gd name="connsiteX6" fmla="*/ 9709150 w 10926216"/>
                <a:gd name="connsiteY6" fmla="*/ 980735 h 8124485"/>
                <a:gd name="connsiteX7" fmla="*/ 9448800 w 10926216"/>
                <a:gd name="connsiteY7" fmla="*/ 999785 h 8124485"/>
                <a:gd name="connsiteX8" fmla="*/ 9763392 w 10926216"/>
                <a:gd name="connsiteY8" fmla="*/ 249087 h 8124485"/>
                <a:gd name="connsiteX9" fmla="*/ 9199164 w 10926216"/>
                <a:gd name="connsiteY9" fmla="*/ 613327 h 8124485"/>
                <a:gd name="connsiteX10" fmla="*/ 8585781 w 10926216"/>
                <a:gd name="connsiteY10" fmla="*/ 632670 h 8124485"/>
                <a:gd name="connsiteX11" fmla="*/ 7918595 w 10926216"/>
                <a:gd name="connsiteY11" fmla="*/ 731958 h 8124485"/>
                <a:gd name="connsiteX12" fmla="*/ 7664450 w 10926216"/>
                <a:gd name="connsiteY12" fmla="*/ 1075985 h 8124485"/>
                <a:gd name="connsiteX13" fmla="*/ 7461250 w 10926216"/>
                <a:gd name="connsiteY13" fmla="*/ 1171235 h 8124485"/>
                <a:gd name="connsiteX14" fmla="*/ 7137400 w 10926216"/>
                <a:gd name="connsiteY14" fmla="*/ 1139485 h 8124485"/>
                <a:gd name="connsiteX15" fmla="*/ 6877050 w 10926216"/>
                <a:gd name="connsiteY15" fmla="*/ 1374435 h 8124485"/>
                <a:gd name="connsiteX16" fmla="*/ 6318250 w 10926216"/>
                <a:gd name="connsiteY16" fmla="*/ 1342685 h 8124485"/>
                <a:gd name="connsiteX17" fmla="*/ 5683250 w 10926216"/>
                <a:gd name="connsiteY17" fmla="*/ 1666535 h 8124485"/>
                <a:gd name="connsiteX18" fmla="*/ 4400550 w 10926216"/>
                <a:gd name="connsiteY18" fmla="*/ 2187235 h 8124485"/>
                <a:gd name="connsiteX19" fmla="*/ 4000500 w 10926216"/>
                <a:gd name="connsiteY19" fmla="*/ 2377735 h 8124485"/>
                <a:gd name="connsiteX20" fmla="*/ 3670300 w 10926216"/>
                <a:gd name="connsiteY20" fmla="*/ 2453935 h 8124485"/>
                <a:gd name="connsiteX21" fmla="*/ 3740150 w 10926216"/>
                <a:gd name="connsiteY21" fmla="*/ 2206285 h 8124485"/>
                <a:gd name="connsiteX22" fmla="*/ 3384550 w 10926216"/>
                <a:gd name="connsiteY22" fmla="*/ 2301535 h 8124485"/>
                <a:gd name="connsiteX23" fmla="*/ 3028950 w 10926216"/>
                <a:gd name="connsiteY23" fmla="*/ 2492035 h 8124485"/>
                <a:gd name="connsiteX24" fmla="*/ 2241550 w 10926216"/>
                <a:gd name="connsiteY24" fmla="*/ 3031785 h 8124485"/>
                <a:gd name="connsiteX25" fmla="*/ 1460500 w 10926216"/>
                <a:gd name="connsiteY25" fmla="*/ 3393735 h 8124485"/>
                <a:gd name="connsiteX26" fmla="*/ 717550 w 10926216"/>
                <a:gd name="connsiteY26" fmla="*/ 3698535 h 8124485"/>
                <a:gd name="connsiteX27" fmla="*/ 266700 w 10926216"/>
                <a:gd name="connsiteY27" fmla="*/ 3977935 h 8124485"/>
                <a:gd name="connsiteX28" fmla="*/ 203200 w 10926216"/>
                <a:gd name="connsiteY28" fmla="*/ 4200185 h 8124485"/>
                <a:gd name="connsiteX29" fmla="*/ 457200 w 10926216"/>
                <a:gd name="connsiteY29" fmla="*/ 4936785 h 8124485"/>
                <a:gd name="connsiteX30" fmla="*/ 596900 w 10926216"/>
                <a:gd name="connsiteY30" fmla="*/ 5317785 h 8124485"/>
                <a:gd name="connsiteX31" fmla="*/ 1162050 w 10926216"/>
                <a:gd name="connsiteY31" fmla="*/ 6276635 h 8124485"/>
                <a:gd name="connsiteX32" fmla="*/ 1689100 w 10926216"/>
                <a:gd name="connsiteY32" fmla="*/ 6714785 h 8124485"/>
                <a:gd name="connsiteX33" fmla="*/ 3460750 w 10926216"/>
                <a:gd name="connsiteY33" fmla="*/ 8099085 h 8124485"/>
                <a:gd name="connsiteX34" fmla="*/ 0 w 10926216"/>
                <a:gd name="connsiteY34" fmla="*/ 8124485 h 8124485"/>
                <a:gd name="connsiteX35" fmla="*/ 31750 w 10926216"/>
                <a:gd name="connsiteY35" fmla="*/ 3920785 h 8124485"/>
                <a:gd name="connsiteX0" fmla="*/ 31750 w 10926216"/>
                <a:gd name="connsiteY0" fmla="*/ 3920785 h 8124485"/>
                <a:gd name="connsiteX1" fmla="*/ 72418 w 10926216"/>
                <a:gd name="connsiteY1" fmla="*/ 44159 h 8124485"/>
                <a:gd name="connsiteX2" fmla="*/ 10926216 w 10926216"/>
                <a:gd name="connsiteY2" fmla="*/ 0 h 8124485"/>
                <a:gd name="connsiteX3" fmla="*/ 10687050 w 10926216"/>
                <a:gd name="connsiteY3" fmla="*/ 980735 h 8124485"/>
                <a:gd name="connsiteX4" fmla="*/ 10560050 w 10926216"/>
                <a:gd name="connsiteY4" fmla="*/ 1018835 h 8124485"/>
                <a:gd name="connsiteX5" fmla="*/ 10179050 w 10926216"/>
                <a:gd name="connsiteY5" fmla="*/ 1012485 h 8124485"/>
                <a:gd name="connsiteX6" fmla="*/ 9709150 w 10926216"/>
                <a:gd name="connsiteY6" fmla="*/ 980735 h 8124485"/>
                <a:gd name="connsiteX7" fmla="*/ 10410754 w 10926216"/>
                <a:gd name="connsiteY7" fmla="*/ 263807 h 8124485"/>
                <a:gd name="connsiteX8" fmla="*/ 9763392 w 10926216"/>
                <a:gd name="connsiteY8" fmla="*/ 249087 h 8124485"/>
                <a:gd name="connsiteX9" fmla="*/ 9199164 w 10926216"/>
                <a:gd name="connsiteY9" fmla="*/ 613327 h 8124485"/>
                <a:gd name="connsiteX10" fmla="*/ 8585781 w 10926216"/>
                <a:gd name="connsiteY10" fmla="*/ 632670 h 8124485"/>
                <a:gd name="connsiteX11" fmla="*/ 7918595 w 10926216"/>
                <a:gd name="connsiteY11" fmla="*/ 731958 h 8124485"/>
                <a:gd name="connsiteX12" fmla="*/ 7664450 w 10926216"/>
                <a:gd name="connsiteY12" fmla="*/ 1075985 h 8124485"/>
                <a:gd name="connsiteX13" fmla="*/ 7461250 w 10926216"/>
                <a:gd name="connsiteY13" fmla="*/ 1171235 h 8124485"/>
                <a:gd name="connsiteX14" fmla="*/ 7137400 w 10926216"/>
                <a:gd name="connsiteY14" fmla="*/ 1139485 h 8124485"/>
                <a:gd name="connsiteX15" fmla="*/ 6877050 w 10926216"/>
                <a:gd name="connsiteY15" fmla="*/ 1374435 h 8124485"/>
                <a:gd name="connsiteX16" fmla="*/ 6318250 w 10926216"/>
                <a:gd name="connsiteY16" fmla="*/ 1342685 h 8124485"/>
                <a:gd name="connsiteX17" fmla="*/ 5683250 w 10926216"/>
                <a:gd name="connsiteY17" fmla="*/ 1666535 h 8124485"/>
                <a:gd name="connsiteX18" fmla="*/ 4400550 w 10926216"/>
                <a:gd name="connsiteY18" fmla="*/ 2187235 h 8124485"/>
                <a:gd name="connsiteX19" fmla="*/ 4000500 w 10926216"/>
                <a:gd name="connsiteY19" fmla="*/ 2377735 h 8124485"/>
                <a:gd name="connsiteX20" fmla="*/ 3670300 w 10926216"/>
                <a:gd name="connsiteY20" fmla="*/ 2453935 h 8124485"/>
                <a:gd name="connsiteX21" fmla="*/ 3740150 w 10926216"/>
                <a:gd name="connsiteY21" fmla="*/ 2206285 h 8124485"/>
                <a:gd name="connsiteX22" fmla="*/ 3384550 w 10926216"/>
                <a:gd name="connsiteY22" fmla="*/ 2301535 h 8124485"/>
                <a:gd name="connsiteX23" fmla="*/ 3028950 w 10926216"/>
                <a:gd name="connsiteY23" fmla="*/ 2492035 h 8124485"/>
                <a:gd name="connsiteX24" fmla="*/ 2241550 w 10926216"/>
                <a:gd name="connsiteY24" fmla="*/ 3031785 h 8124485"/>
                <a:gd name="connsiteX25" fmla="*/ 1460500 w 10926216"/>
                <a:gd name="connsiteY25" fmla="*/ 3393735 h 8124485"/>
                <a:gd name="connsiteX26" fmla="*/ 717550 w 10926216"/>
                <a:gd name="connsiteY26" fmla="*/ 3698535 h 8124485"/>
                <a:gd name="connsiteX27" fmla="*/ 266700 w 10926216"/>
                <a:gd name="connsiteY27" fmla="*/ 3977935 h 8124485"/>
                <a:gd name="connsiteX28" fmla="*/ 203200 w 10926216"/>
                <a:gd name="connsiteY28" fmla="*/ 4200185 h 8124485"/>
                <a:gd name="connsiteX29" fmla="*/ 457200 w 10926216"/>
                <a:gd name="connsiteY29" fmla="*/ 4936785 h 8124485"/>
                <a:gd name="connsiteX30" fmla="*/ 596900 w 10926216"/>
                <a:gd name="connsiteY30" fmla="*/ 5317785 h 8124485"/>
                <a:gd name="connsiteX31" fmla="*/ 1162050 w 10926216"/>
                <a:gd name="connsiteY31" fmla="*/ 6276635 h 8124485"/>
                <a:gd name="connsiteX32" fmla="*/ 1689100 w 10926216"/>
                <a:gd name="connsiteY32" fmla="*/ 6714785 h 8124485"/>
                <a:gd name="connsiteX33" fmla="*/ 3460750 w 10926216"/>
                <a:gd name="connsiteY33" fmla="*/ 8099085 h 8124485"/>
                <a:gd name="connsiteX34" fmla="*/ 0 w 10926216"/>
                <a:gd name="connsiteY34" fmla="*/ 8124485 h 8124485"/>
                <a:gd name="connsiteX35" fmla="*/ 31750 w 10926216"/>
                <a:gd name="connsiteY35" fmla="*/ 3920785 h 8124485"/>
                <a:gd name="connsiteX0" fmla="*/ 31750 w 11475903"/>
                <a:gd name="connsiteY0" fmla="*/ 3950224 h 8153924"/>
                <a:gd name="connsiteX1" fmla="*/ 72418 w 11475903"/>
                <a:gd name="connsiteY1" fmla="*/ 73598 h 8153924"/>
                <a:gd name="connsiteX2" fmla="*/ 11475903 w 11475903"/>
                <a:gd name="connsiteY2" fmla="*/ 0 h 8153924"/>
                <a:gd name="connsiteX3" fmla="*/ 10687050 w 11475903"/>
                <a:gd name="connsiteY3" fmla="*/ 1010174 h 8153924"/>
                <a:gd name="connsiteX4" fmla="*/ 10560050 w 11475903"/>
                <a:gd name="connsiteY4" fmla="*/ 1048274 h 8153924"/>
                <a:gd name="connsiteX5" fmla="*/ 10179050 w 11475903"/>
                <a:gd name="connsiteY5" fmla="*/ 1041924 h 8153924"/>
                <a:gd name="connsiteX6" fmla="*/ 9709150 w 11475903"/>
                <a:gd name="connsiteY6" fmla="*/ 1010174 h 8153924"/>
                <a:gd name="connsiteX7" fmla="*/ 10410754 w 11475903"/>
                <a:gd name="connsiteY7" fmla="*/ 293246 h 8153924"/>
                <a:gd name="connsiteX8" fmla="*/ 9763392 w 11475903"/>
                <a:gd name="connsiteY8" fmla="*/ 278526 h 8153924"/>
                <a:gd name="connsiteX9" fmla="*/ 9199164 w 11475903"/>
                <a:gd name="connsiteY9" fmla="*/ 642766 h 8153924"/>
                <a:gd name="connsiteX10" fmla="*/ 8585781 w 11475903"/>
                <a:gd name="connsiteY10" fmla="*/ 662109 h 8153924"/>
                <a:gd name="connsiteX11" fmla="*/ 7918595 w 11475903"/>
                <a:gd name="connsiteY11" fmla="*/ 761397 h 8153924"/>
                <a:gd name="connsiteX12" fmla="*/ 7664450 w 11475903"/>
                <a:gd name="connsiteY12" fmla="*/ 1105424 h 8153924"/>
                <a:gd name="connsiteX13" fmla="*/ 7461250 w 11475903"/>
                <a:gd name="connsiteY13" fmla="*/ 1200674 h 8153924"/>
                <a:gd name="connsiteX14" fmla="*/ 7137400 w 11475903"/>
                <a:gd name="connsiteY14" fmla="*/ 1168924 h 8153924"/>
                <a:gd name="connsiteX15" fmla="*/ 6877050 w 11475903"/>
                <a:gd name="connsiteY15" fmla="*/ 1403874 h 8153924"/>
                <a:gd name="connsiteX16" fmla="*/ 6318250 w 11475903"/>
                <a:gd name="connsiteY16" fmla="*/ 1372124 h 8153924"/>
                <a:gd name="connsiteX17" fmla="*/ 5683250 w 11475903"/>
                <a:gd name="connsiteY17" fmla="*/ 1695974 h 8153924"/>
                <a:gd name="connsiteX18" fmla="*/ 4400550 w 11475903"/>
                <a:gd name="connsiteY18" fmla="*/ 2216674 h 8153924"/>
                <a:gd name="connsiteX19" fmla="*/ 4000500 w 11475903"/>
                <a:gd name="connsiteY19" fmla="*/ 2407174 h 8153924"/>
                <a:gd name="connsiteX20" fmla="*/ 3670300 w 11475903"/>
                <a:gd name="connsiteY20" fmla="*/ 2483374 h 8153924"/>
                <a:gd name="connsiteX21" fmla="*/ 3740150 w 11475903"/>
                <a:gd name="connsiteY21" fmla="*/ 2235724 h 8153924"/>
                <a:gd name="connsiteX22" fmla="*/ 3384550 w 11475903"/>
                <a:gd name="connsiteY22" fmla="*/ 2330974 h 8153924"/>
                <a:gd name="connsiteX23" fmla="*/ 3028950 w 11475903"/>
                <a:gd name="connsiteY23" fmla="*/ 2521474 h 8153924"/>
                <a:gd name="connsiteX24" fmla="*/ 2241550 w 11475903"/>
                <a:gd name="connsiteY24" fmla="*/ 3061224 h 8153924"/>
                <a:gd name="connsiteX25" fmla="*/ 1460500 w 11475903"/>
                <a:gd name="connsiteY25" fmla="*/ 3423174 h 8153924"/>
                <a:gd name="connsiteX26" fmla="*/ 717550 w 11475903"/>
                <a:gd name="connsiteY26" fmla="*/ 3727974 h 8153924"/>
                <a:gd name="connsiteX27" fmla="*/ 266700 w 11475903"/>
                <a:gd name="connsiteY27" fmla="*/ 4007374 h 8153924"/>
                <a:gd name="connsiteX28" fmla="*/ 203200 w 11475903"/>
                <a:gd name="connsiteY28" fmla="*/ 4229624 h 8153924"/>
                <a:gd name="connsiteX29" fmla="*/ 457200 w 11475903"/>
                <a:gd name="connsiteY29" fmla="*/ 4966224 h 8153924"/>
                <a:gd name="connsiteX30" fmla="*/ 596900 w 11475903"/>
                <a:gd name="connsiteY30" fmla="*/ 5347224 h 8153924"/>
                <a:gd name="connsiteX31" fmla="*/ 1162050 w 11475903"/>
                <a:gd name="connsiteY31" fmla="*/ 6306074 h 8153924"/>
                <a:gd name="connsiteX32" fmla="*/ 1689100 w 11475903"/>
                <a:gd name="connsiteY32" fmla="*/ 6744224 h 8153924"/>
                <a:gd name="connsiteX33" fmla="*/ 3460750 w 11475903"/>
                <a:gd name="connsiteY33" fmla="*/ 8128524 h 8153924"/>
                <a:gd name="connsiteX34" fmla="*/ 0 w 11475903"/>
                <a:gd name="connsiteY34" fmla="*/ 8153924 h 8153924"/>
                <a:gd name="connsiteX35" fmla="*/ 31750 w 11475903"/>
                <a:gd name="connsiteY35" fmla="*/ 3950224 h 8153924"/>
                <a:gd name="connsiteX0" fmla="*/ 31750 w 11542120"/>
                <a:gd name="connsiteY0" fmla="*/ 3950224 h 8153924"/>
                <a:gd name="connsiteX1" fmla="*/ 72418 w 11542120"/>
                <a:gd name="connsiteY1" fmla="*/ 73598 h 8153924"/>
                <a:gd name="connsiteX2" fmla="*/ 11475903 w 11542120"/>
                <a:gd name="connsiteY2" fmla="*/ 0 h 8153924"/>
                <a:gd name="connsiteX3" fmla="*/ 11542120 w 11542120"/>
                <a:gd name="connsiteY3" fmla="*/ 892419 h 8153924"/>
                <a:gd name="connsiteX4" fmla="*/ 10560050 w 11542120"/>
                <a:gd name="connsiteY4" fmla="*/ 1048274 h 8153924"/>
                <a:gd name="connsiteX5" fmla="*/ 10179050 w 11542120"/>
                <a:gd name="connsiteY5" fmla="*/ 1041924 h 8153924"/>
                <a:gd name="connsiteX6" fmla="*/ 9709150 w 11542120"/>
                <a:gd name="connsiteY6" fmla="*/ 1010174 h 8153924"/>
                <a:gd name="connsiteX7" fmla="*/ 10410754 w 11542120"/>
                <a:gd name="connsiteY7" fmla="*/ 293246 h 8153924"/>
                <a:gd name="connsiteX8" fmla="*/ 9763392 w 11542120"/>
                <a:gd name="connsiteY8" fmla="*/ 278526 h 8153924"/>
                <a:gd name="connsiteX9" fmla="*/ 9199164 w 11542120"/>
                <a:gd name="connsiteY9" fmla="*/ 642766 h 8153924"/>
                <a:gd name="connsiteX10" fmla="*/ 8585781 w 11542120"/>
                <a:gd name="connsiteY10" fmla="*/ 662109 h 8153924"/>
                <a:gd name="connsiteX11" fmla="*/ 7918595 w 11542120"/>
                <a:gd name="connsiteY11" fmla="*/ 761397 h 8153924"/>
                <a:gd name="connsiteX12" fmla="*/ 7664450 w 11542120"/>
                <a:gd name="connsiteY12" fmla="*/ 1105424 h 8153924"/>
                <a:gd name="connsiteX13" fmla="*/ 7461250 w 11542120"/>
                <a:gd name="connsiteY13" fmla="*/ 1200674 h 8153924"/>
                <a:gd name="connsiteX14" fmla="*/ 7137400 w 11542120"/>
                <a:gd name="connsiteY14" fmla="*/ 1168924 h 8153924"/>
                <a:gd name="connsiteX15" fmla="*/ 6877050 w 11542120"/>
                <a:gd name="connsiteY15" fmla="*/ 1403874 h 8153924"/>
                <a:gd name="connsiteX16" fmla="*/ 6318250 w 11542120"/>
                <a:gd name="connsiteY16" fmla="*/ 1372124 h 8153924"/>
                <a:gd name="connsiteX17" fmla="*/ 5683250 w 11542120"/>
                <a:gd name="connsiteY17" fmla="*/ 1695974 h 8153924"/>
                <a:gd name="connsiteX18" fmla="*/ 4400550 w 11542120"/>
                <a:gd name="connsiteY18" fmla="*/ 2216674 h 8153924"/>
                <a:gd name="connsiteX19" fmla="*/ 4000500 w 11542120"/>
                <a:gd name="connsiteY19" fmla="*/ 2407174 h 8153924"/>
                <a:gd name="connsiteX20" fmla="*/ 3670300 w 11542120"/>
                <a:gd name="connsiteY20" fmla="*/ 2483374 h 8153924"/>
                <a:gd name="connsiteX21" fmla="*/ 3740150 w 11542120"/>
                <a:gd name="connsiteY21" fmla="*/ 2235724 h 8153924"/>
                <a:gd name="connsiteX22" fmla="*/ 3384550 w 11542120"/>
                <a:gd name="connsiteY22" fmla="*/ 2330974 h 8153924"/>
                <a:gd name="connsiteX23" fmla="*/ 3028950 w 11542120"/>
                <a:gd name="connsiteY23" fmla="*/ 2521474 h 8153924"/>
                <a:gd name="connsiteX24" fmla="*/ 2241550 w 11542120"/>
                <a:gd name="connsiteY24" fmla="*/ 3061224 h 8153924"/>
                <a:gd name="connsiteX25" fmla="*/ 1460500 w 11542120"/>
                <a:gd name="connsiteY25" fmla="*/ 3423174 h 8153924"/>
                <a:gd name="connsiteX26" fmla="*/ 717550 w 11542120"/>
                <a:gd name="connsiteY26" fmla="*/ 3727974 h 8153924"/>
                <a:gd name="connsiteX27" fmla="*/ 266700 w 11542120"/>
                <a:gd name="connsiteY27" fmla="*/ 4007374 h 8153924"/>
                <a:gd name="connsiteX28" fmla="*/ 203200 w 11542120"/>
                <a:gd name="connsiteY28" fmla="*/ 4229624 h 8153924"/>
                <a:gd name="connsiteX29" fmla="*/ 457200 w 11542120"/>
                <a:gd name="connsiteY29" fmla="*/ 4966224 h 8153924"/>
                <a:gd name="connsiteX30" fmla="*/ 596900 w 11542120"/>
                <a:gd name="connsiteY30" fmla="*/ 5347224 h 8153924"/>
                <a:gd name="connsiteX31" fmla="*/ 1162050 w 11542120"/>
                <a:gd name="connsiteY31" fmla="*/ 6306074 h 8153924"/>
                <a:gd name="connsiteX32" fmla="*/ 1689100 w 11542120"/>
                <a:gd name="connsiteY32" fmla="*/ 6744224 h 8153924"/>
                <a:gd name="connsiteX33" fmla="*/ 3460750 w 11542120"/>
                <a:gd name="connsiteY33" fmla="*/ 8128524 h 8153924"/>
                <a:gd name="connsiteX34" fmla="*/ 0 w 11542120"/>
                <a:gd name="connsiteY34" fmla="*/ 8153924 h 8153924"/>
                <a:gd name="connsiteX35" fmla="*/ 31750 w 11542120"/>
                <a:gd name="connsiteY35" fmla="*/ 3950224 h 8153924"/>
                <a:gd name="connsiteX0" fmla="*/ 31750 w 11542120"/>
                <a:gd name="connsiteY0" fmla="*/ 3950224 h 8153924"/>
                <a:gd name="connsiteX1" fmla="*/ 72418 w 11542120"/>
                <a:gd name="connsiteY1" fmla="*/ 73598 h 8153924"/>
                <a:gd name="connsiteX2" fmla="*/ 11475903 w 11542120"/>
                <a:gd name="connsiteY2" fmla="*/ 0 h 8153924"/>
                <a:gd name="connsiteX3" fmla="*/ 11542120 w 11542120"/>
                <a:gd name="connsiteY3" fmla="*/ 892419 h 8153924"/>
                <a:gd name="connsiteX4" fmla="*/ 10560050 w 11542120"/>
                <a:gd name="connsiteY4" fmla="*/ 1048274 h 8153924"/>
                <a:gd name="connsiteX5" fmla="*/ 10179050 w 11542120"/>
                <a:gd name="connsiteY5" fmla="*/ 1041924 h 8153924"/>
                <a:gd name="connsiteX6" fmla="*/ 11281865 w 11542120"/>
                <a:gd name="connsiteY6" fmla="*/ 377232 h 8153924"/>
                <a:gd name="connsiteX7" fmla="*/ 10410754 w 11542120"/>
                <a:gd name="connsiteY7" fmla="*/ 293246 h 8153924"/>
                <a:gd name="connsiteX8" fmla="*/ 9763392 w 11542120"/>
                <a:gd name="connsiteY8" fmla="*/ 278526 h 8153924"/>
                <a:gd name="connsiteX9" fmla="*/ 9199164 w 11542120"/>
                <a:gd name="connsiteY9" fmla="*/ 642766 h 8153924"/>
                <a:gd name="connsiteX10" fmla="*/ 8585781 w 11542120"/>
                <a:gd name="connsiteY10" fmla="*/ 662109 h 8153924"/>
                <a:gd name="connsiteX11" fmla="*/ 7918595 w 11542120"/>
                <a:gd name="connsiteY11" fmla="*/ 761397 h 8153924"/>
                <a:gd name="connsiteX12" fmla="*/ 7664450 w 11542120"/>
                <a:gd name="connsiteY12" fmla="*/ 1105424 h 8153924"/>
                <a:gd name="connsiteX13" fmla="*/ 7461250 w 11542120"/>
                <a:gd name="connsiteY13" fmla="*/ 1200674 h 8153924"/>
                <a:gd name="connsiteX14" fmla="*/ 7137400 w 11542120"/>
                <a:gd name="connsiteY14" fmla="*/ 1168924 h 8153924"/>
                <a:gd name="connsiteX15" fmla="*/ 6877050 w 11542120"/>
                <a:gd name="connsiteY15" fmla="*/ 1403874 h 8153924"/>
                <a:gd name="connsiteX16" fmla="*/ 6318250 w 11542120"/>
                <a:gd name="connsiteY16" fmla="*/ 1372124 h 8153924"/>
                <a:gd name="connsiteX17" fmla="*/ 5683250 w 11542120"/>
                <a:gd name="connsiteY17" fmla="*/ 1695974 h 8153924"/>
                <a:gd name="connsiteX18" fmla="*/ 4400550 w 11542120"/>
                <a:gd name="connsiteY18" fmla="*/ 2216674 h 8153924"/>
                <a:gd name="connsiteX19" fmla="*/ 4000500 w 11542120"/>
                <a:gd name="connsiteY19" fmla="*/ 2407174 h 8153924"/>
                <a:gd name="connsiteX20" fmla="*/ 3670300 w 11542120"/>
                <a:gd name="connsiteY20" fmla="*/ 2483374 h 8153924"/>
                <a:gd name="connsiteX21" fmla="*/ 3740150 w 11542120"/>
                <a:gd name="connsiteY21" fmla="*/ 2235724 h 8153924"/>
                <a:gd name="connsiteX22" fmla="*/ 3384550 w 11542120"/>
                <a:gd name="connsiteY22" fmla="*/ 2330974 h 8153924"/>
                <a:gd name="connsiteX23" fmla="*/ 3028950 w 11542120"/>
                <a:gd name="connsiteY23" fmla="*/ 2521474 h 8153924"/>
                <a:gd name="connsiteX24" fmla="*/ 2241550 w 11542120"/>
                <a:gd name="connsiteY24" fmla="*/ 3061224 h 8153924"/>
                <a:gd name="connsiteX25" fmla="*/ 1460500 w 11542120"/>
                <a:gd name="connsiteY25" fmla="*/ 3423174 h 8153924"/>
                <a:gd name="connsiteX26" fmla="*/ 717550 w 11542120"/>
                <a:gd name="connsiteY26" fmla="*/ 3727974 h 8153924"/>
                <a:gd name="connsiteX27" fmla="*/ 266700 w 11542120"/>
                <a:gd name="connsiteY27" fmla="*/ 4007374 h 8153924"/>
                <a:gd name="connsiteX28" fmla="*/ 203200 w 11542120"/>
                <a:gd name="connsiteY28" fmla="*/ 4229624 h 8153924"/>
                <a:gd name="connsiteX29" fmla="*/ 457200 w 11542120"/>
                <a:gd name="connsiteY29" fmla="*/ 4966224 h 8153924"/>
                <a:gd name="connsiteX30" fmla="*/ 596900 w 11542120"/>
                <a:gd name="connsiteY30" fmla="*/ 5347224 h 8153924"/>
                <a:gd name="connsiteX31" fmla="*/ 1162050 w 11542120"/>
                <a:gd name="connsiteY31" fmla="*/ 6306074 h 8153924"/>
                <a:gd name="connsiteX32" fmla="*/ 1689100 w 11542120"/>
                <a:gd name="connsiteY32" fmla="*/ 6744224 h 8153924"/>
                <a:gd name="connsiteX33" fmla="*/ 3460750 w 11542120"/>
                <a:gd name="connsiteY33" fmla="*/ 8128524 h 8153924"/>
                <a:gd name="connsiteX34" fmla="*/ 0 w 11542120"/>
                <a:gd name="connsiteY34" fmla="*/ 8153924 h 8153924"/>
                <a:gd name="connsiteX35" fmla="*/ 31750 w 11542120"/>
                <a:gd name="connsiteY35" fmla="*/ 3950224 h 8153924"/>
                <a:gd name="connsiteX0" fmla="*/ 31750 w 11542120"/>
                <a:gd name="connsiteY0" fmla="*/ 3950224 h 8153924"/>
                <a:gd name="connsiteX1" fmla="*/ 72418 w 11542120"/>
                <a:gd name="connsiteY1" fmla="*/ 73598 h 8153924"/>
                <a:gd name="connsiteX2" fmla="*/ 11475903 w 11542120"/>
                <a:gd name="connsiteY2" fmla="*/ 0 h 8153924"/>
                <a:gd name="connsiteX3" fmla="*/ 11542120 w 11542120"/>
                <a:gd name="connsiteY3" fmla="*/ 892419 h 8153924"/>
                <a:gd name="connsiteX4" fmla="*/ 10560050 w 11542120"/>
                <a:gd name="connsiteY4" fmla="*/ 1048274 h 8153924"/>
                <a:gd name="connsiteX5" fmla="*/ 11018850 w 11542120"/>
                <a:gd name="connsiteY5" fmla="*/ 835850 h 8153924"/>
                <a:gd name="connsiteX6" fmla="*/ 11281865 w 11542120"/>
                <a:gd name="connsiteY6" fmla="*/ 377232 h 8153924"/>
                <a:gd name="connsiteX7" fmla="*/ 10410754 w 11542120"/>
                <a:gd name="connsiteY7" fmla="*/ 293246 h 8153924"/>
                <a:gd name="connsiteX8" fmla="*/ 9763392 w 11542120"/>
                <a:gd name="connsiteY8" fmla="*/ 278526 h 8153924"/>
                <a:gd name="connsiteX9" fmla="*/ 9199164 w 11542120"/>
                <a:gd name="connsiteY9" fmla="*/ 642766 h 8153924"/>
                <a:gd name="connsiteX10" fmla="*/ 8585781 w 11542120"/>
                <a:gd name="connsiteY10" fmla="*/ 662109 h 8153924"/>
                <a:gd name="connsiteX11" fmla="*/ 7918595 w 11542120"/>
                <a:gd name="connsiteY11" fmla="*/ 761397 h 8153924"/>
                <a:gd name="connsiteX12" fmla="*/ 7664450 w 11542120"/>
                <a:gd name="connsiteY12" fmla="*/ 1105424 h 8153924"/>
                <a:gd name="connsiteX13" fmla="*/ 7461250 w 11542120"/>
                <a:gd name="connsiteY13" fmla="*/ 1200674 h 8153924"/>
                <a:gd name="connsiteX14" fmla="*/ 7137400 w 11542120"/>
                <a:gd name="connsiteY14" fmla="*/ 1168924 h 8153924"/>
                <a:gd name="connsiteX15" fmla="*/ 6877050 w 11542120"/>
                <a:gd name="connsiteY15" fmla="*/ 1403874 h 8153924"/>
                <a:gd name="connsiteX16" fmla="*/ 6318250 w 11542120"/>
                <a:gd name="connsiteY16" fmla="*/ 1372124 h 8153924"/>
                <a:gd name="connsiteX17" fmla="*/ 5683250 w 11542120"/>
                <a:gd name="connsiteY17" fmla="*/ 1695974 h 8153924"/>
                <a:gd name="connsiteX18" fmla="*/ 4400550 w 11542120"/>
                <a:gd name="connsiteY18" fmla="*/ 2216674 h 8153924"/>
                <a:gd name="connsiteX19" fmla="*/ 4000500 w 11542120"/>
                <a:gd name="connsiteY19" fmla="*/ 2407174 h 8153924"/>
                <a:gd name="connsiteX20" fmla="*/ 3670300 w 11542120"/>
                <a:gd name="connsiteY20" fmla="*/ 2483374 h 8153924"/>
                <a:gd name="connsiteX21" fmla="*/ 3740150 w 11542120"/>
                <a:gd name="connsiteY21" fmla="*/ 2235724 h 8153924"/>
                <a:gd name="connsiteX22" fmla="*/ 3384550 w 11542120"/>
                <a:gd name="connsiteY22" fmla="*/ 2330974 h 8153924"/>
                <a:gd name="connsiteX23" fmla="*/ 3028950 w 11542120"/>
                <a:gd name="connsiteY23" fmla="*/ 2521474 h 8153924"/>
                <a:gd name="connsiteX24" fmla="*/ 2241550 w 11542120"/>
                <a:gd name="connsiteY24" fmla="*/ 3061224 h 8153924"/>
                <a:gd name="connsiteX25" fmla="*/ 1460500 w 11542120"/>
                <a:gd name="connsiteY25" fmla="*/ 3423174 h 8153924"/>
                <a:gd name="connsiteX26" fmla="*/ 717550 w 11542120"/>
                <a:gd name="connsiteY26" fmla="*/ 3727974 h 8153924"/>
                <a:gd name="connsiteX27" fmla="*/ 266700 w 11542120"/>
                <a:gd name="connsiteY27" fmla="*/ 4007374 h 8153924"/>
                <a:gd name="connsiteX28" fmla="*/ 203200 w 11542120"/>
                <a:gd name="connsiteY28" fmla="*/ 4229624 h 8153924"/>
                <a:gd name="connsiteX29" fmla="*/ 457200 w 11542120"/>
                <a:gd name="connsiteY29" fmla="*/ 4966224 h 8153924"/>
                <a:gd name="connsiteX30" fmla="*/ 596900 w 11542120"/>
                <a:gd name="connsiteY30" fmla="*/ 5347224 h 8153924"/>
                <a:gd name="connsiteX31" fmla="*/ 1162050 w 11542120"/>
                <a:gd name="connsiteY31" fmla="*/ 6306074 h 8153924"/>
                <a:gd name="connsiteX32" fmla="*/ 1689100 w 11542120"/>
                <a:gd name="connsiteY32" fmla="*/ 6744224 h 8153924"/>
                <a:gd name="connsiteX33" fmla="*/ 3460750 w 11542120"/>
                <a:gd name="connsiteY33" fmla="*/ 8128524 h 8153924"/>
                <a:gd name="connsiteX34" fmla="*/ 0 w 11542120"/>
                <a:gd name="connsiteY34" fmla="*/ 8153924 h 8153924"/>
                <a:gd name="connsiteX35" fmla="*/ 31750 w 11542120"/>
                <a:gd name="connsiteY35" fmla="*/ 3950224 h 8153924"/>
                <a:gd name="connsiteX0" fmla="*/ 31750 w 11542120"/>
                <a:gd name="connsiteY0" fmla="*/ 3950224 h 8153924"/>
                <a:gd name="connsiteX1" fmla="*/ 72418 w 11542120"/>
                <a:gd name="connsiteY1" fmla="*/ 73598 h 8153924"/>
                <a:gd name="connsiteX2" fmla="*/ 11475903 w 11542120"/>
                <a:gd name="connsiteY2" fmla="*/ 0 h 8153924"/>
                <a:gd name="connsiteX3" fmla="*/ 11542120 w 11542120"/>
                <a:gd name="connsiteY3" fmla="*/ 892419 h 8153924"/>
                <a:gd name="connsiteX4" fmla="*/ 10758548 w 11542120"/>
                <a:gd name="connsiteY4" fmla="*/ 1327947 h 8153924"/>
                <a:gd name="connsiteX5" fmla="*/ 11018850 w 11542120"/>
                <a:gd name="connsiteY5" fmla="*/ 835850 h 8153924"/>
                <a:gd name="connsiteX6" fmla="*/ 11281865 w 11542120"/>
                <a:gd name="connsiteY6" fmla="*/ 377232 h 8153924"/>
                <a:gd name="connsiteX7" fmla="*/ 10410754 w 11542120"/>
                <a:gd name="connsiteY7" fmla="*/ 293246 h 8153924"/>
                <a:gd name="connsiteX8" fmla="*/ 9763392 w 11542120"/>
                <a:gd name="connsiteY8" fmla="*/ 278526 h 8153924"/>
                <a:gd name="connsiteX9" fmla="*/ 9199164 w 11542120"/>
                <a:gd name="connsiteY9" fmla="*/ 642766 h 8153924"/>
                <a:gd name="connsiteX10" fmla="*/ 8585781 w 11542120"/>
                <a:gd name="connsiteY10" fmla="*/ 662109 h 8153924"/>
                <a:gd name="connsiteX11" fmla="*/ 7918595 w 11542120"/>
                <a:gd name="connsiteY11" fmla="*/ 761397 h 8153924"/>
                <a:gd name="connsiteX12" fmla="*/ 7664450 w 11542120"/>
                <a:gd name="connsiteY12" fmla="*/ 1105424 h 8153924"/>
                <a:gd name="connsiteX13" fmla="*/ 7461250 w 11542120"/>
                <a:gd name="connsiteY13" fmla="*/ 1200674 h 8153924"/>
                <a:gd name="connsiteX14" fmla="*/ 7137400 w 11542120"/>
                <a:gd name="connsiteY14" fmla="*/ 1168924 h 8153924"/>
                <a:gd name="connsiteX15" fmla="*/ 6877050 w 11542120"/>
                <a:gd name="connsiteY15" fmla="*/ 1403874 h 8153924"/>
                <a:gd name="connsiteX16" fmla="*/ 6318250 w 11542120"/>
                <a:gd name="connsiteY16" fmla="*/ 1372124 h 8153924"/>
                <a:gd name="connsiteX17" fmla="*/ 5683250 w 11542120"/>
                <a:gd name="connsiteY17" fmla="*/ 1695974 h 8153924"/>
                <a:gd name="connsiteX18" fmla="*/ 4400550 w 11542120"/>
                <a:gd name="connsiteY18" fmla="*/ 2216674 h 8153924"/>
                <a:gd name="connsiteX19" fmla="*/ 4000500 w 11542120"/>
                <a:gd name="connsiteY19" fmla="*/ 2407174 h 8153924"/>
                <a:gd name="connsiteX20" fmla="*/ 3670300 w 11542120"/>
                <a:gd name="connsiteY20" fmla="*/ 2483374 h 8153924"/>
                <a:gd name="connsiteX21" fmla="*/ 3740150 w 11542120"/>
                <a:gd name="connsiteY21" fmla="*/ 2235724 h 8153924"/>
                <a:gd name="connsiteX22" fmla="*/ 3384550 w 11542120"/>
                <a:gd name="connsiteY22" fmla="*/ 2330974 h 8153924"/>
                <a:gd name="connsiteX23" fmla="*/ 3028950 w 11542120"/>
                <a:gd name="connsiteY23" fmla="*/ 2521474 h 8153924"/>
                <a:gd name="connsiteX24" fmla="*/ 2241550 w 11542120"/>
                <a:gd name="connsiteY24" fmla="*/ 3061224 h 8153924"/>
                <a:gd name="connsiteX25" fmla="*/ 1460500 w 11542120"/>
                <a:gd name="connsiteY25" fmla="*/ 3423174 h 8153924"/>
                <a:gd name="connsiteX26" fmla="*/ 717550 w 11542120"/>
                <a:gd name="connsiteY26" fmla="*/ 3727974 h 8153924"/>
                <a:gd name="connsiteX27" fmla="*/ 266700 w 11542120"/>
                <a:gd name="connsiteY27" fmla="*/ 4007374 h 8153924"/>
                <a:gd name="connsiteX28" fmla="*/ 203200 w 11542120"/>
                <a:gd name="connsiteY28" fmla="*/ 4229624 h 8153924"/>
                <a:gd name="connsiteX29" fmla="*/ 457200 w 11542120"/>
                <a:gd name="connsiteY29" fmla="*/ 4966224 h 8153924"/>
                <a:gd name="connsiteX30" fmla="*/ 596900 w 11542120"/>
                <a:gd name="connsiteY30" fmla="*/ 5347224 h 8153924"/>
                <a:gd name="connsiteX31" fmla="*/ 1162050 w 11542120"/>
                <a:gd name="connsiteY31" fmla="*/ 6306074 h 8153924"/>
                <a:gd name="connsiteX32" fmla="*/ 1689100 w 11542120"/>
                <a:gd name="connsiteY32" fmla="*/ 6744224 h 8153924"/>
                <a:gd name="connsiteX33" fmla="*/ 3460750 w 11542120"/>
                <a:gd name="connsiteY33" fmla="*/ 8128524 h 8153924"/>
                <a:gd name="connsiteX34" fmla="*/ 0 w 11542120"/>
                <a:gd name="connsiteY34" fmla="*/ 8153924 h 8153924"/>
                <a:gd name="connsiteX35" fmla="*/ 31750 w 11542120"/>
                <a:gd name="connsiteY35" fmla="*/ 3950224 h 8153924"/>
                <a:gd name="connsiteX0" fmla="*/ 31750 w 11542120"/>
                <a:gd name="connsiteY0" fmla="*/ 3950224 h 8153924"/>
                <a:gd name="connsiteX1" fmla="*/ 72418 w 11542120"/>
                <a:gd name="connsiteY1" fmla="*/ 73598 h 8153924"/>
                <a:gd name="connsiteX2" fmla="*/ 11475903 w 11542120"/>
                <a:gd name="connsiteY2" fmla="*/ 0 h 8153924"/>
                <a:gd name="connsiteX3" fmla="*/ 11542120 w 11542120"/>
                <a:gd name="connsiteY3" fmla="*/ 892419 h 8153924"/>
                <a:gd name="connsiteX4" fmla="*/ 10758548 w 11542120"/>
                <a:gd name="connsiteY4" fmla="*/ 1327947 h 8153924"/>
                <a:gd name="connsiteX5" fmla="*/ 11018850 w 11542120"/>
                <a:gd name="connsiteY5" fmla="*/ 835850 h 8153924"/>
                <a:gd name="connsiteX6" fmla="*/ 11129175 w 11542120"/>
                <a:gd name="connsiteY6" fmla="*/ 362512 h 8153924"/>
                <a:gd name="connsiteX7" fmla="*/ 10410754 w 11542120"/>
                <a:gd name="connsiteY7" fmla="*/ 293246 h 8153924"/>
                <a:gd name="connsiteX8" fmla="*/ 9763392 w 11542120"/>
                <a:gd name="connsiteY8" fmla="*/ 278526 h 8153924"/>
                <a:gd name="connsiteX9" fmla="*/ 9199164 w 11542120"/>
                <a:gd name="connsiteY9" fmla="*/ 642766 h 8153924"/>
                <a:gd name="connsiteX10" fmla="*/ 8585781 w 11542120"/>
                <a:gd name="connsiteY10" fmla="*/ 662109 h 8153924"/>
                <a:gd name="connsiteX11" fmla="*/ 7918595 w 11542120"/>
                <a:gd name="connsiteY11" fmla="*/ 761397 h 8153924"/>
                <a:gd name="connsiteX12" fmla="*/ 7664450 w 11542120"/>
                <a:gd name="connsiteY12" fmla="*/ 1105424 h 8153924"/>
                <a:gd name="connsiteX13" fmla="*/ 7461250 w 11542120"/>
                <a:gd name="connsiteY13" fmla="*/ 1200674 h 8153924"/>
                <a:gd name="connsiteX14" fmla="*/ 7137400 w 11542120"/>
                <a:gd name="connsiteY14" fmla="*/ 1168924 h 8153924"/>
                <a:gd name="connsiteX15" fmla="*/ 6877050 w 11542120"/>
                <a:gd name="connsiteY15" fmla="*/ 1403874 h 8153924"/>
                <a:gd name="connsiteX16" fmla="*/ 6318250 w 11542120"/>
                <a:gd name="connsiteY16" fmla="*/ 1372124 h 8153924"/>
                <a:gd name="connsiteX17" fmla="*/ 5683250 w 11542120"/>
                <a:gd name="connsiteY17" fmla="*/ 1695974 h 8153924"/>
                <a:gd name="connsiteX18" fmla="*/ 4400550 w 11542120"/>
                <a:gd name="connsiteY18" fmla="*/ 2216674 h 8153924"/>
                <a:gd name="connsiteX19" fmla="*/ 4000500 w 11542120"/>
                <a:gd name="connsiteY19" fmla="*/ 2407174 h 8153924"/>
                <a:gd name="connsiteX20" fmla="*/ 3670300 w 11542120"/>
                <a:gd name="connsiteY20" fmla="*/ 2483374 h 8153924"/>
                <a:gd name="connsiteX21" fmla="*/ 3740150 w 11542120"/>
                <a:gd name="connsiteY21" fmla="*/ 2235724 h 8153924"/>
                <a:gd name="connsiteX22" fmla="*/ 3384550 w 11542120"/>
                <a:gd name="connsiteY22" fmla="*/ 2330974 h 8153924"/>
                <a:gd name="connsiteX23" fmla="*/ 3028950 w 11542120"/>
                <a:gd name="connsiteY23" fmla="*/ 2521474 h 8153924"/>
                <a:gd name="connsiteX24" fmla="*/ 2241550 w 11542120"/>
                <a:gd name="connsiteY24" fmla="*/ 3061224 h 8153924"/>
                <a:gd name="connsiteX25" fmla="*/ 1460500 w 11542120"/>
                <a:gd name="connsiteY25" fmla="*/ 3423174 h 8153924"/>
                <a:gd name="connsiteX26" fmla="*/ 717550 w 11542120"/>
                <a:gd name="connsiteY26" fmla="*/ 3727974 h 8153924"/>
                <a:gd name="connsiteX27" fmla="*/ 266700 w 11542120"/>
                <a:gd name="connsiteY27" fmla="*/ 4007374 h 8153924"/>
                <a:gd name="connsiteX28" fmla="*/ 203200 w 11542120"/>
                <a:gd name="connsiteY28" fmla="*/ 4229624 h 8153924"/>
                <a:gd name="connsiteX29" fmla="*/ 457200 w 11542120"/>
                <a:gd name="connsiteY29" fmla="*/ 4966224 h 8153924"/>
                <a:gd name="connsiteX30" fmla="*/ 596900 w 11542120"/>
                <a:gd name="connsiteY30" fmla="*/ 5347224 h 8153924"/>
                <a:gd name="connsiteX31" fmla="*/ 1162050 w 11542120"/>
                <a:gd name="connsiteY31" fmla="*/ 6306074 h 8153924"/>
                <a:gd name="connsiteX32" fmla="*/ 1689100 w 11542120"/>
                <a:gd name="connsiteY32" fmla="*/ 6744224 h 8153924"/>
                <a:gd name="connsiteX33" fmla="*/ 3460750 w 11542120"/>
                <a:gd name="connsiteY33" fmla="*/ 8128524 h 8153924"/>
                <a:gd name="connsiteX34" fmla="*/ 0 w 11542120"/>
                <a:gd name="connsiteY34" fmla="*/ 8153924 h 8153924"/>
                <a:gd name="connsiteX35" fmla="*/ 31750 w 11542120"/>
                <a:gd name="connsiteY35" fmla="*/ 3950224 h 8153924"/>
                <a:gd name="connsiteX0" fmla="*/ 31750 w 11542120"/>
                <a:gd name="connsiteY0" fmla="*/ 3950224 h 8153924"/>
                <a:gd name="connsiteX1" fmla="*/ 72418 w 11542120"/>
                <a:gd name="connsiteY1" fmla="*/ 73598 h 8153924"/>
                <a:gd name="connsiteX2" fmla="*/ 11475903 w 11542120"/>
                <a:gd name="connsiteY2" fmla="*/ 0 h 8153924"/>
                <a:gd name="connsiteX3" fmla="*/ 11542120 w 11542120"/>
                <a:gd name="connsiteY3" fmla="*/ 892419 h 8153924"/>
                <a:gd name="connsiteX4" fmla="*/ 10758548 w 11542120"/>
                <a:gd name="connsiteY4" fmla="*/ 1327947 h 8153924"/>
                <a:gd name="connsiteX5" fmla="*/ 11018850 w 11542120"/>
                <a:gd name="connsiteY5" fmla="*/ 835850 h 8153924"/>
                <a:gd name="connsiteX6" fmla="*/ 11129175 w 11542120"/>
                <a:gd name="connsiteY6" fmla="*/ 362512 h 8153924"/>
                <a:gd name="connsiteX7" fmla="*/ 10410754 w 11542120"/>
                <a:gd name="connsiteY7" fmla="*/ 293246 h 8153924"/>
                <a:gd name="connsiteX8" fmla="*/ 9763392 w 11542120"/>
                <a:gd name="connsiteY8" fmla="*/ 278526 h 8153924"/>
                <a:gd name="connsiteX9" fmla="*/ 9199164 w 11542120"/>
                <a:gd name="connsiteY9" fmla="*/ 642766 h 8153924"/>
                <a:gd name="connsiteX10" fmla="*/ 8585781 w 11542120"/>
                <a:gd name="connsiteY10" fmla="*/ 662109 h 8153924"/>
                <a:gd name="connsiteX11" fmla="*/ 7918595 w 11542120"/>
                <a:gd name="connsiteY11" fmla="*/ 761397 h 8153924"/>
                <a:gd name="connsiteX12" fmla="*/ 7664450 w 11542120"/>
                <a:gd name="connsiteY12" fmla="*/ 1105424 h 8153924"/>
                <a:gd name="connsiteX13" fmla="*/ 7461250 w 11542120"/>
                <a:gd name="connsiteY13" fmla="*/ 1200674 h 8153924"/>
                <a:gd name="connsiteX14" fmla="*/ 7137400 w 11542120"/>
                <a:gd name="connsiteY14" fmla="*/ 1168924 h 8153924"/>
                <a:gd name="connsiteX15" fmla="*/ 6877050 w 11542120"/>
                <a:gd name="connsiteY15" fmla="*/ 1403874 h 8153924"/>
                <a:gd name="connsiteX16" fmla="*/ 6318250 w 11542120"/>
                <a:gd name="connsiteY16" fmla="*/ 1372124 h 8153924"/>
                <a:gd name="connsiteX17" fmla="*/ 5683250 w 11542120"/>
                <a:gd name="connsiteY17" fmla="*/ 1695974 h 8153924"/>
                <a:gd name="connsiteX18" fmla="*/ 4400550 w 11542120"/>
                <a:gd name="connsiteY18" fmla="*/ 2216674 h 8153924"/>
                <a:gd name="connsiteX19" fmla="*/ 4000500 w 11542120"/>
                <a:gd name="connsiteY19" fmla="*/ 2407174 h 8153924"/>
                <a:gd name="connsiteX20" fmla="*/ 3670300 w 11542120"/>
                <a:gd name="connsiteY20" fmla="*/ 2483374 h 8153924"/>
                <a:gd name="connsiteX21" fmla="*/ 3740150 w 11542120"/>
                <a:gd name="connsiteY21" fmla="*/ 2235724 h 8153924"/>
                <a:gd name="connsiteX22" fmla="*/ 3384550 w 11542120"/>
                <a:gd name="connsiteY22" fmla="*/ 2330974 h 8153924"/>
                <a:gd name="connsiteX23" fmla="*/ 3028950 w 11542120"/>
                <a:gd name="connsiteY23" fmla="*/ 2521474 h 8153924"/>
                <a:gd name="connsiteX24" fmla="*/ 2241550 w 11542120"/>
                <a:gd name="connsiteY24" fmla="*/ 3061224 h 8153924"/>
                <a:gd name="connsiteX25" fmla="*/ 1460500 w 11542120"/>
                <a:gd name="connsiteY25" fmla="*/ 3423174 h 8153924"/>
                <a:gd name="connsiteX26" fmla="*/ 717550 w 11542120"/>
                <a:gd name="connsiteY26" fmla="*/ 3727974 h 8153924"/>
                <a:gd name="connsiteX27" fmla="*/ 266700 w 11542120"/>
                <a:gd name="connsiteY27" fmla="*/ 4007374 h 8153924"/>
                <a:gd name="connsiteX28" fmla="*/ 203200 w 11542120"/>
                <a:gd name="connsiteY28" fmla="*/ 4229624 h 8153924"/>
                <a:gd name="connsiteX29" fmla="*/ 457200 w 11542120"/>
                <a:gd name="connsiteY29" fmla="*/ 4966224 h 8153924"/>
                <a:gd name="connsiteX30" fmla="*/ 596900 w 11542120"/>
                <a:gd name="connsiteY30" fmla="*/ 5347224 h 8153924"/>
                <a:gd name="connsiteX31" fmla="*/ 1162050 w 11542120"/>
                <a:gd name="connsiteY31" fmla="*/ 6306074 h 8153924"/>
                <a:gd name="connsiteX32" fmla="*/ 1689100 w 11542120"/>
                <a:gd name="connsiteY32" fmla="*/ 6744224 h 8153924"/>
                <a:gd name="connsiteX33" fmla="*/ 3460750 w 11542120"/>
                <a:gd name="connsiteY33" fmla="*/ 8128524 h 8153924"/>
                <a:gd name="connsiteX34" fmla="*/ 0 w 11542120"/>
                <a:gd name="connsiteY34" fmla="*/ 8153924 h 8153924"/>
                <a:gd name="connsiteX35" fmla="*/ 31750 w 11542120"/>
                <a:gd name="connsiteY35" fmla="*/ 3950224 h 8153924"/>
                <a:gd name="connsiteX0" fmla="*/ 31750 w 11542120"/>
                <a:gd name="connsiteY0" fmla="*/ 3950224 h 8153924"/>
                <a:gd name="connsiteX1" fmla="*/ 72418 w 11542120"/>
                <a:gd name="connsiteY1" fmla="*/ 73598 h 8153924"/>
                <a:gd name="connsiteX2" fmla="*/ 11475903 w 11542120"/>
                <a:gd name="connsiteY2" fmla="*/ 0 h 8153924"/>
                <a:gd name="connsiteX3" fmla="*/ 11542120 w 11542120"/>
                <a:gd name="connsiteY3" fmla="*/ 892419 h 8153924"/>
                <a:gd name="connsiteX4" fmla="*/ 10758548 w 11542120"/>
                <a:gd name="connsiteY4" fmla="*/ 1327947 h 8153924"/>
                <a:gd name="connsiteX5" fmla="*/ 11018850 w 11542120"/>
                <a:gd name="connsiteY5" fmla="*/ 835850 h 8153924"/>
                <a:gd name="connsiteX6" fmla="*/ 10736642 w 11542120"/>
                <a:gd name="connsiteY6" fmla="*/ 450762 h 8153924"/>
                <a:gd name="connsiteX7" fmla="*/ 10410754 w 11542120"/>
                <a:gd name="connsiteY7" fmla="*/ 293246 h 8153924"/>
                <a:gd name="connsiteX8" fmla="*/ 9763392 w 11542120"/>
                <a:gd name="connsiteY8" fmla="*/ 278526 h 8153924"/>
                <a:gd name="connsiteX9" fmla="*/ 9199164 w 11542120"/>
                <a:gd name="connsiteY9" fmla="*/ 642766 h 8153924"/>
                <a:gd name="connsiteX10" fmla="*/ 8585781 w 11542120"/>
                <a:gd name="connsiteY10" fmla="*/ 662109 h 8153924"/>
                <a:gd name="connsiteX11" fmla="*/ 7918595 w 11542120"/>
                <a:gd name="connsiteY11" fmla="*/ 761397 h 8153924"/>
                <a:gd name="connsiteX12" fmla="*/ 7664450 w 11542120"/>
                <a:gd name="connsiteY12" fmla="*/ 1105424 h 8153924"/>
                <a:gd name="connsiteX13" fmla="*/ 7461250 w 11542120"/>
                <a:gd name="connsiteY13" fmla="*/ 1200674 h 8153924"/>
                <a:gd name="connsiteX14" fmla="*/ 7137400 w 11542120"/>
                <a:gd name="connsiteY14" fmla="*/ 1168924 h 8153924"/>
                <a:gd name="connsiteX15" fmla="*/ 6877050 w 11542120"/>
                <a:gd name="connsiteY15" fmla="*/ 1403874 h 8153924"/>
                <a:gd name="connsiteX16" fmla="*/ 6318250 w 11542120"/>
                <a:gd name="connsiteY16" fmla="*/ 1372124 h 8153924"/>
                <a:gd name="connsiteX17" fmla="*/ 5683250 w 11542120"/>
                <a:gd name="connsiteY17" fmla="*/ 1695974 h 8153924"/>
                <a:gd name="connsiteX18" fmla="*/ 4400550 w 11542120"/>
                <a:gd name="connsiteY18" fmla="*/ 2216674 h 8153924"/>
                <a:gd name="connsiteX19" fmla="*/ 4000500 w 11542120"/>
                <a:gd name="connsiteY19" fmla="*/ 2407174 h 8153924"/>
                <a:gd name="connsiteX20" fmla="*/ 3670300 w 11542120"/>
                <a:gd name="connsiteY20" fmla="*/ 2483374 h 8153924"/>
                <a:gd name="connsiteX21" fmla="*/ 3740150 w 11542120"/>
                <a:gd name="connsiteY21" fmla="*/ 2235724 h 8153924"/>
                <a:gd name="connsiteX22" fmla="*/ 3384550 w 11542120"/>
                <a:gd name="connsiteY22" fmla="*/ 2330974 h 8153924"/>
                <a:gd name="connsiteX23" fmla="*/ 3028950 w 11542120"/>
                <a:gd name="connsiteY23" fmla="*/ 2521474 h 8153924"/>
                <a:gd name="connsiteX24" fmla="*/ 2241550 w 11542120"/>
                <a:gd name="connsiteY24" fmla="*/ 3061224 h 8153924"/>
                <a:gd name="connsiteX25" fmla="*/ 1460500 w 11542120"/>
                <a:gd name="connsiteY25" fmla="*/ 3423174 h 8153924"/>
                <a:gd name="connsiteX26" fmla="*/ 717550 w 11542120"/>
                <a:gd name="connsiteY26" fmla="*/ 3727974 h 8153924"/>
                <a:gd name="connsiteX27" fmla="*/ 266700 w 11542120"/>
                <a:gd name="connsiteY27" fmla="*/ 4007374 h 8153924"/>
                <a:gd name="connsiteX28" fmla="*/ 203200 w 11542120"/>
                <a:gd name="connsiteY28" fmla="*/ 4229624 h 8153924"/>
                <a:gd name="connsiteX29" fmla="*/ 457200 w 11542120"/>
                <a:gd name="connsiteY29" fmla="*/ 4966224 h 8153924"/>
                <a:gd name="connsiteX30" fmla="*/ 596900 w 11542120"/>
                <a:gd name="connsiteY30" fmla="*/ 5347224 h 8153924"/>
                <a:gd name="connsiteX31" fmla="*/ 1162050 w 11542120"/>
                <a:gd name="connsiteY31" fmla="*/ 6306074 h 8153924"/>
                <a:gd name="connsiteX32" fmla="*/ 1689100 w 11542120"/>
                <a:gd name="connsiteY32" fmla="*/ 6744224 h 8153924"/>
                <a:gd name="connsiteX33" fmla="*/ 3460750 w 11542120"/>
                <a:gd name="connsiteY33" fmla="*/ 8128524 h 8153924"/>
                <a:gd name="connsiteX34" fmla="*/ 0 w 11542120"/>
                <a:gd name="connsiteY34" fmla="*/ 8153924 h 8153924"/>
                <a:gd name="connsiteX35" fmla="*/ 31750 w 11542120"/>
                <a:gd name="connsiteY35" fmla="*/ 3950224 h 8153924"/>
                <a:gd name="connsiteX0" fmla="*/ 31750 w 11542120"/>
                <a:gd name="connsiteY0" fmla="*/ 3950224 h 8153924"/>
                <a:gd name="connsiteX1" fmla="*/ 72418 w 11542120"/>
                <a:gd name="connsiteY1" fmla="*/ 73598 h 8153924"/>
                <a:gd name="connsiteX2" fmla="*/ 11475903 w 11542120"/>
                <a:gd name="connsiteY2" fmla="*/ 0 h 8153924"/>
                <a:gd name="connsiteX3" fmla="*/ 11542120 w 11542120"/>
                <a:gd name="connsiteY3" fmla="*/ 892419 h 8153924"/>
                <a:gd name="connsiteX4" fmla="*/ 10758548 w 11542120"/>
                <a:gd name="connsiteY4" fmla="*/ 1327947 h 8153924"/>
                <a:gd name="connsiteX5" fmla="*/ 10913168 w 11542120"/>
                <a:gd name="connsiteY5" fmla="*/ 747599 h 8153924"/>
                <a:gd name="connsiteX6" fmla="*/ 10736642 w 11542120"/>
                <a:gd name="connsiteY6" fmla="*/ 450762 h 8153924"/>
                <a:gd name="connsiteX7" fmla="*/ 10410754 w 11542120"/>
                <a:gd name="connsiteY7" fmla="*/ 293246 h 8153924"/>
                <a:gd name="connsiteX8" fmla="*/ 9763392 w 11542120"/>
                <a:gd name="connsiteY8" fmla="*/ 278526 h 8153924"/>
                <a:gd name="connsiteX9" fmla="*/ 9199164 w 11542120"/>
                <a:gd name="connsiteY9" fmla="*/ 642766 h 8153924"/>
                <a:gd name="connsiteX10" fmla="*/ 8585781 w 11542120"/>
                <a:gd name="connsiteY10" fmla="*/ 662109 h 8153924"/>
                <a:gd name="connsiteX11" fmla="*/ 7918595 w 11542120"/>
                <a:gd name="connsiteY11" fmla="*/ 761397 h 8153924"/>
                <a:gd name="connsiteX12" fmla="*/ 7664450 w 11542120"/>
                <a:gd name="connsiteY12" fmla="*/ 1105424 h 8153924"/>
                <a:gd name="connsiteX13" fmla="*/ 7461250 w 11542120"/>
                <a:gd name="connsiteY13" fmla="*/ 1200674 h 8153924"/>
                <a:gd name="connsiteX14" fmla="*/ 7137400 w 11542120"/>
                <a:gd name="connsiteY14" fmla="*/ 1168924 h 8153924"/>
                <a:gd name="connsiteX15" fmla="*/ 6877050 w 11542120"/>
                <a:gd name="connsiteY15" fmla="*/ 1403874 h 8153924"/>
                <a:gd name="connsiteX16" fmla="*/ 6318250 w 11542120"/>
                <a:gd name="connsiteY16" fmla="*/ 1372124 h 8153924"/>
                <a:gd name="connsiteX17" fmla="*/ 5683250 w 11542120"/>
                <a:gd name="connsiteY17" fmla="*/ 1695974 h 8153924"/>
                <a:gd name="connsiteX18" fmla="*/ 4400550 w 11542120"/>
                <a:gd name="connsiteY18" fmla="*/ 2216674 h 8153924"/>
                <a:gd name="connsiteX19" fmla="*/ 4000500 w 11542120"/>
                <a:gd name="connsiteY19" fmla="*/ 2407174 h 8153924"/>
                <a:gd name="connsiteX20" fmla="*/ 3670300 w 11542120"/>
                <a:gd name="connsiteY20" fmla="*/ 2483374 h 8153924"/>
                <a:gd name="connsiteX21" fmla="*/ 3740150 w 11542120"/>
                <a:gd name="connsiteY21" fmla="*/ 2235724 h 8153924"/>
                <a:gd name="connsiteX22" fmla="*/ 3384550 w 11542120"/>
                <a:gd name="connsiteY22" fmla="*/ 2330974 h 8153924"/>
                <a:gd name="connsiteX23" fmla="*/ 3028950 w 11542120"/>
                <a:gd name="connsiteY23" fmla="*/ 2521474 h 8153924"/>
                <a:gd name="connsiteX24" fmla="*/ 2241550 w 11542120"/>
                <a:gd name="connsiteY24" fmla="*/ 3061224 h 8153924"/>
                <a:gd name="connsiteX25" fmla="*/ 1460500 w 11542120"/>
                <a:gd name="connsiteY25" fmla="*/ 3423174 h 8153924"/>
                <a:gd name="connsiteX26" fmla="*/ 717550 w 11542120"/>
                <a:gd name="connsiteY26" fmla="*/ 3727974 h 8153924"/>
                <a:gd name="connsiteX27" fmla="*/ 266700 w 11542120"/>
                <a:gd name="connsiteY27" fmla="*/ 4007374 h 8153924"/>
                <a:gd name="connsiteX28" fmla="*/ 203200 w 11542120"/>
                <a:gd name="connsiteY28" fmla="*/ 4229624 h 8153924"/>
                <a:gd name="connsiteX29" fmla="*/ 457200 w 11542120"/>
                <a:gd name="connsiteY29" fmla="*/ 4966224 h 8153924"/>
                <a:gd name="connsiteX30" fmla="*/ 596900 w 11542120"/>
                <a:gd name="connsiteY30" fmla="*/ 5347224 h 8153924"/>
                <a:gd name="connsiteX31" fmla="*/ 1162050 w 11542120"/>
                <a:gd name="connsiteY31" fmla="*/ 6306074 h 8153924"/>
                <a:gd name="connsiteX32" fmla="*/ 1689100 w 11542120"/>
                <a:gd name="connsiteY32" fmla="*/ 6744224 h 8153924"/>
                <a:gd name="connsiteX33" fmla="*/ 3460750 w 11542120"/>
                <a:gd name="connsiteY33" fmla="*/ 8128524 h 8153924"/>
                <a:gd name="connsiteX34" fmla="*/ 0 w 11542120"/>
                <a:gd name="connsiteY34" fmla="*/ 8153924 h 8153924"/>
                <a:gd name="connsiteX35" fmla="*/ 31750 w 11542120"/>
                <a:gd name="connsiteY35" fmla="*/ 3950224 h 8153924"/>
                <a:gd name="connsiteX0" fmla="*/ 439385 w 11949755"/>
                <a:gd name="connsiteY0" fmla="*/ 3950224 h 8153924"/>
                <a:gd name="connsiteX1" fmla="*/ 0 w 11949755"/>
                <a:gd name="connsiteY1" fmla="*/ 23610 h 8153924"/>
                <a:gd name="connsiteX2" fmla="*/ 11883538 w 11949755"/>
                <a:gd name="connsiteY2" fmla="*/ 0 h 8153924"/>
                <a:gd name="connsiteX3" fmla="*/ 11949755 w 11949755"/>
                <a:gd name="connsiteY3" fmla="*/ 892419 h 8153924"/>
                <a:gd name="connsiteX4" fmla="*/ 11166183 w 11949755"/>
                <a:gd name="connsiteY4" fmla="*/ 1327947 h 8153924"/>
                <a:gd name="connsiteX5" fmla="*/ 11320803 w 11949755"/>
                <a:gd name="connsiteY5" fmla="*/ 747599 h 8153924"/>
                <a:gd name="connsiteX6" fmla="*/ 11144277 w 11949755"/>
                <a:gd name="connsiteY6" fmla="*/ 450762 h 8153924"/>
                <a:gd name="connsiteX7" fmla="*/ 10818389 w 11949755"/>
                <a:gd name="connsiteY7" fmla="*/ 293246 h 8153924"/>
                <a:gd name="connsiteX8" fmla="*/ 10171027 w 11949755"/>
                <a:gd name="connsiteY8" fmla="*/ 278526 h 8153924"/>
                <a:gd name="connsiteX9" fmla="*/ 9606799 w 11949755"/>
                <a:gd name="connsiteY9" fmla="*/ 642766 h 8153924"/>
                <a:gd name="connsiteX10" fmla="*/ 8993416 w 11949755"/>
                <a:gd name="connsiteY10" fmla="*/ 662109 h 8153924"/>
                <a:gd name="connsiteX11" fmla="*/ 8326230 w 11949755"/>
                <a:gd name="connsiteY11" fmla="*/ 761397 h 8153924"/>
                <a:gd name="connsiteX12" fmla="*/ 8072085 w 11949755"/>
                <a:gd name="connsiteY12" fmla="*/ 1105424 h 8153924"/>
                <a:gd name="connsiteX13" fmla="*/ 7868885 w 11949755"/>
                <a:gd name="connsiteY13" fmla="*/ 1200674 h 8153924"/>
                <a:gd name="connsiteX14" fmla="*/ 7545035 w 11949755"/>
                <a:gd name="connsiteY14" fmla="*/ 1168924 h 8153924"/>
                <a:gd name="connsiteX15" fmla="*/ 7284685 w 11949755"/>
                <a:gd name="connsiteY15" fmla="*/ 1403874 h 8153924"/>
                <a:gd name="connsiteX16" fmla="*/ 6725885 w 11949755"/>
                <a:gd name="connsiteY16" fmla="*/ 1372124 h 8153924"/>
                <a:gd name="connsiteX17" fmla="*/ 6090885 w 11949755"/>
                <a:gd name="connsiteY17" fmla="*/ 1695974 h 8153924"/>
                <a:gd name="connsiteX18" fmla="*/ 4808185 w 11949755"/>
                <a:gd name="connsiteY18" fmla="*/ 2216674 h 8153924"/>
                <a:gd name="connsiteX19" fmla="*/ 4408135 w 11949755"/>
                <a:gd name="connsiteY19" fmla="*/ 2407174 h 8153924"/>
                <a:gd name="connsiteX20" fmla="*/ 4077935 w 11949755"/>
                <a:gd name="connsiteY20" fmla="*/ 2483374 h 8153924"/>
                <a:gd name="connsiteX21" fmla="*/ 4147785 w 11949755"/>
                <a:gd name="connsiteY21" fmla="*/ 2235724 h 8153924"/>
                <a:gd name="connsiteX22" fmla="*/ 3792185 w 11949755"/>
                <a:gd name="connsiteY22" fmla="*/ 2330974 h 8153924"/>
                <a:gd name="connsiteX23" fmla="*/ 3436585 w 11949755"/>
                <a:gd name="connsiteY23" fmla="*/ 2521474 h 8153924"/>
                <a:gd name="connsiteX24" fmla="*/ 2649185 w 11949755"/>
                <a:gd name="connsiteY24" fmla="*/ 3061224 h 8153924"/>
                <a:gd name="connsiteX25" fmla="*/ 1868135 w 11949755"/>
                <a:gd name="connsiteY25" fmla="*/ 3423174 h 8153924"/>
                <a:gd name="connsiteX26" fmla="*/ 1125185 w 11949755"/>
                <a:gd name="connsiteY26" fmla="*/ 3727974 h 8153924"/>
                <a:gd name="connsiteX27" fmla="*/ 674335 w 11949755"/>
                <a:gd name="connsiteY27" fmla="*/ 4007374 h 8153924"/>
                <a:gd name="connsiteX28" fmla="*/ 610835 w 11949755"/>
                <a:gd name="connsiteY28" fmla="*/ 4229624 h 8153924"/>
                <a:gd name="connsiteX29" fmla="*/ 864835 w 11949755"/>
                <a:gd name="connsiteY29" fmla="*/ 4966224 h 8153924"/>
                <a:gd name="connsiteX30" fmla="*/ 1004535 w 11949755"/>
                <a:gd name="connsiteY30" fmla="*/ 5347224 h 8153924"/>
                <a:gd name="connsiteX31" fmla="*/ 1569685 w 11949755"/>
                <a:gd name="connsiteY31" fmla="*/ 6306074 h 8153924"/>
                <a:gd name="connsiteX32" fmla="*/ 2096735 w 11949755"/>
                <a:gd name="connsiteY32" fmla="*/ 6744224 h 8153924"/>
                <a:gd name="connsiteX33" fmla="*/ 3868385 w 11949755"/>
                <a:gd name="connsiteY33" fmla="*/ 8128524 h 8153924"/>
                <a:gd name="connsiteX34" fmla="*/ 407635 w 11949755"/>
                <a:gd name="connsiteY34" fmla="*/ 8153924 h 8153924"/>
                <a:gd name="connsiteX35" fmla="*/ 439385 w 11949755"/>
                <a:gd name="connsiteY35" fmla="*/ 3950224 h 8153924"/>
                <a:gd name="connsiteX0" fmla="*/ 0 w 11954862"/>
                <a:gd name="connsiteY0" fmla="*/ 4000212 h 8153924"/>
                <a:gd name="connsiteX1" fmla="*/ 5107 w 11954862"/>
                <a:gd name="connsiteY1" fmla="*/ 23610 h 8153924"/>
                <a:gd name="connsiteX2" fmla="*/ 11888645 w 11954862"/>
                <a:gd name="connsiteY2" fmla="*/ 0 h 8153924"/>
                <a:gd name="connsiteX3" fmla="*/ 11954862 w 11954862"/>
                <a:gd name="connsiteY3" fmla="*/ 892419 h 8153924"/>
                <a:gd name="connsiteX4" fmla="*/ 11171290 w 11954862"/>
                <a:gd name="connsiteY4" fmla="*/ 1327947 h 8153924"/>
                <a:gd name="connsiteX5" fmla="*/ 11325910 w 11954862"/>
                <a:gd name="connsiteY5" fmla="*/ 747599 h 8153924"/>
                <a:gd name="connsiteX6" fmla="*/ 11149384 w 11954862"/>
                <a:gd name="connsiteY6" fmla="*/ 450762 h 8153924"/>
                <a:gd name="connsiteX7" fmla="*/ 10823496 w 11954862"/>
                <a:gd name="connsiteY7" fmla="*/ 293246 h 8153924"/>
                <a:gd name="connsiteX8" fmla="*/ 10176134 w 11954862"/>
                <a:gd name="connsiteY8" fmla="*/ 278526 h 8153924"/>
                <a:gd name="connsiteX9" fmla="*/ 9611906 w 11954862"/>
                <a:gd name="connsiteY9" fmla="*/ 642766 h 8153924"/>
                <a:gd name="connsiteX10" fmla="*/ 8998523 w 11954862"/>
                <a:gd name="connsiteY10" fmla="*/ 662109 h 8153924"/>
                <a:gd name="connsiteX11" fmla="*/ 8331337 w 11954862"/>
                <a:gd name="connsiteY11" fmla="*/ 761397 h 8153924"/>
                <a:gd name="connsiteX12" fmla="*/ 8077192 w 11954862"/>
                <a:gd name="connsiteY12" fmla="*/ 1105424 h 8153924"/>
                <a:gd name="connsiteX13" fmla="*/ 7873992 w 11954862"/>
                <a:gd name="connsiteY13" fmla="*/ 1200674 h 8153924"/>
                <a:gd name="connsiteX14" fmla="*/ 7550142 w 11954862"/>
                <a:gd name="connsiteY14" fmla="*/ 1168924 h 8153924"/>
                <a:gd name="connsiteX15" fmla="*/ 7289792 w 11954862"/>
                <a:gd name="connsiteY15" fmla="*/ 1403874 h 8153924"/>
                <a:gd name="connsiteX16" fmla="*/ 6730992 w 11954862"/>
                <a:gd name="connsiteY16" fmla="*/ 1372124 h 8153924"/>
                <a:gd name="connsiteX17" fmla="*/ 6095992 w 11954862"/>
                <a:gd name="connsiteY17" fmla="*/ 1695974 h 8153924"/>
                <a:gd name="connsiteX18" fmla="*/ 4813292 w 11954862"/>
                <a:gd name="connsiteY18" fmla="*/ 2216674 h 8153924"/>
                <a:gd name="connsiteX19" fmla="*/ 4413242 w 11954862"/>
                <a:gd name="connsiteY19" fmla="*/ 2407174 h 8153924"/>
                <a:gd name="connsiteX20" fmla="*/ 4083042 w 11954862"/>
                <a:gd name="connsiteY20" fmla="*/ 2483374 h 8153924"/>
                <a:gd name="connsiteX21" fmla="*/ 4152892 w 11954862"/>
                <a:gd name="connsiteY21" fmla="*/ 2235724 h 8153924"/>
                <a:gd name="connsiteX22" fmla="*/ 3797292 w 11954862"/>
                <a:gd name="connsiteY22" fmla="*/ 2330974 h 8153924"/>
                <a:gd name="connsiteX23" fmla="*/ 3441692 w 11954862"/>
                <a:gd name="connsiteY23" fmla="*/ 2521474 h 8153924"/>
                <a:gd name="connsiteX24" fmla="*/ 2654292 w 11954862"/>
                <a:gd name="connsiteY24" fmla="*/ 3061224 h 8153924"/>
                <a:gd name="connsiteX25" fmla="*/ 1873242 w 11954862"/>
                <a:gd name="connsiteY25" fmla="*/ 3423174 h 8153924"/>
                <a:gd name="connsiteX26" fmla="*/ 1130292 w 11954862"/>
                <a:gd name="connsiteY26" fmla="*/ 3727974 h 8153924"/>
                <a:gd name="connsiteX27" fmla="*/ 679442 w 11954862"/>
                <a:gd name="connsiteY27" fmla="*/ 4007374 h 8153924"/>
                <a:gd name="connsiteX28" fmla="*/ 615942 w 11954862"/>
                <a:gd name="connsiteY28" fmla="*/ 4229624 h 8153924"/>
                <a:gd name="connsiteX29" fmla="*/ 869942 w 11954862"/>
                <a:gd name="connsiteY29" fmla="*/ 4966224 h 8153924"/>
                <a:gd name="connsiteX30" fmla="*/ 1009642 w 11954862"/>
                <a:gd name="connsiteY30" fmla="*/ 5347224 h 8153924"/>
                <a:gd name="connsiteX31" fmla="*/ 1574792 w 11954862"/>
                <a:gd name="connsiteY31" fmla="*/ 6306074 h 8153924"/>
                <a:gd name="connsiteX32" fmla="*/ 2101842 w 11954862"/>
                <a:gd name="connsiteY32" fmla="*/ 6744224 h 8153924"/>
                <a:gd name="connsiteX33" fmla="*/ 3873492 w 11954862"/>
                <a:gd name="connsiteY33" fmla="*/ 8128524 h 8153924"/>
                <a:gd name="connsiteX34" fmla="*/ 412742 w 11954862"/>
                <a:gd name="connsiteY34" fmla="*/ 8153924 h 8153924"/>
                <a:gd name="connsiteX35" fmla="*/ 0 w 11954862"/>
                <a:gd name="connsiteY35" fmla="*/ 4000212 h 81539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4 h 8128524"/>
                <a:gd name="connsiteX20" fmla="*/ 4168133 w 12039953"/>
                <a:gd name="connsiteY20" fmla="*/ 2483374 h 8128524"/>
                <a:gd name="connsiteX21" fmla="*/ 4237983 w 12039953"/>
                <a:gd name="connsiteY21" fmla="*/ 2235724 h 8128524"/>
                <a:gd name="connsiteX22" fmla="*/ 3882383 w 12039953"/>
                <a:gd name="connsiteY22" fmla="*/ 2330974 h 8128524"/>
                <a:gd name="connsiteX23" fmla="*/ 3526783 w 12039953"/>
                <a:gd name="connsiteY23" fmla="*/ 2521474 h 8128524"/>
                <a:gd name="connsiteX24" fmla="*/ 2739383 w 12039953"/>
                <a:gd name="connsiteY24" fmla="*/ 3061224 h 8128524"/>
                <a:gd name="connsiteX25" fmla="*/ 1958333 w 12039953"/>
                <a:gd name="connsiteY25" fmla="*/ 3423174 h 8128524"/>
                <a:gd name="connsiteX26" fmla="*/ 1215383 w 12039953"/>
                <a:gd name="connsiteY26" fmla="*/ 3727974 h 8128524"/>
                <a:gd name="connsiteX27" fmla="*/ 764533 w 12039953"/>
                <a:gd name="connsiteY27" fmla="*/ 4007374 h 8128524"/>
                <a:gd name="connsiteX28" fmla="*/ 701033 w 12039953"/>
                <a:gd name="connsiteY28" fmla="*/ 4229624 h 8128524"/>
                <a:gd name="connsiteX29" fmla="*/ 955033 w 12039953"/>
                <a:gd name="connsiteY29" fmla="*/ 4966224 h 8128524"/>
                <a:gd name="connsiteX30" fmla="*/ 1094733 w 12039953"/>
                <a:gd name="connsiteY30" fmla="*/ 5347224 h 8128524"/>
                <a:gd name="connsiteX31" fmla="*/ 1659883 w 12039953"/>
                <a:gd name="connsiteY31" fmla="*/ 6306074 h 8128524"/>
                <a:gd name="connsiteX32" fmla="*/ 2186933 w 12039953"/>
                <a:gd name="connsiteY32" fmla="*/ 6744224 h 8128524"/>
                <a:gd name="connsiteX33" fmla="*/ 3958583 w 12039953"/>
                <a:gd name="connsiteY33" fmla="*/ 8128524 h 8128524"/>
                <a:gd name="connsiteX34" fmla="*/ 0 w 12039953"/>
                <a:gd name="connsiteY34" fmla="*/ 8087273 h 8128524"/>
                <a:gd name="connsiteX35" fmla="*/ 85091 w 12039953"/>
                <a:gd name="connsiteY35"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4 h 8128524"/>
                <a:gd name="connsiteX20" fmla="*/ 4168133 w 12039953"/>
                <a:gd name="connsiteY20" fmla="*/ 2483374 h 8128524"/>
                <a:gd name="connsiteX21" fmla="*/ 4237983 w 12039953"/>
                <a:gd name="connsiteY21" fmla="*/ 2235724 h 8128524"/>
                <a:gd name="connsiteX22" fmla="*/ 3882383 w 12039953"/>
                <a:gd name="connsiteY22" fmla="*/ 2330974 h 8128524"/>
                <a:gd name="connsiteX23" fmla="*/ 3526783 w 12039953"/>
                <a:gd name="connsiteY23" fmla="*/ 2521474 h 8128524"/>
                <a:gd name="connsiteX24" fmla="*/ 2739383 w 12039953"/>
                <a:gd name="connsiteY24" fmla="*/ 3061224 h 8128524"/>
                <a:gd name="connsiteX25" fmla="*/ 1958333 w 12039953"/>
                <a:gd name="connsiteY25" fmla="*/ 3423174 h 8128524"/>
                <a:gd name="connsiteX26" fmla="*/ 1215383 w 12039953"/>
                <a:gd name="connsiteY26" fmla="*/ 3727974 h 8128524"/>
                <a:gd name="connsiteX27" fmla="*/ 764533 w 12039953"/>
                <a:gd name="connsiteY27" fmla="*/ 4007374 h 8128524"/>
                <a:gd name="connsiteX28" fmla="*/ 203203 w 12039953"/>
                <a:gd name="connsiteY28" fmla="*/ 4412914 h 8128524"/>
                <a:gd name="connsiteX29" fmla="*/ 955033 w 12039953"/>
                <a:gd name="connsiteY29" fmla="*/ 4966224 h 8128524"/>
                <a:gd name="connsiteX30" fmla="*/ 1094733 w 12039953"/>
                <a:gd name="connsiteY30" fmla="*/ 5347224 h 8128524"/>
                <a:gd name="connsiteX31" fmla="*/ 1659883 w 12039953"/>
                <a:gd name="connsiteY31" fmla="*/ 6306074 h 8128524"/>
                <a:gd name="connsiteX32" fmla="*/ 2186933 w 12039953"/>
                <a:gd name="connsiteY32" fmla="*/ 6744224 h 8128524"/>
                <a:gd name="connsiteX33" fmla="*/ 3958583 w 12039953"/>
                <a:gd name="connsiteY33" fmla="*/ 8128524 h 8128524"/>
                <a:gd name="connsiteX34" fmla="*/ 0 w 12039953"/>
                <a:gd name="connsiteY34" fmla="*/ 8087273 h 8128524"/>
                <a:gd name="connsiteX35" fmla="*/ 85091 w 12039953"/>
                <a:gd name="connsiteY35"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4 h 8128524"/>
                <a:gd name="connsiteX20" fmla="*/ 4168133 w 12039953"/>
                <a:gd name="connsiteY20" fmla="*/ 2483374 h 8128524"/>
                <a:gd name="connsiteX21" fmla="*/ 4237983 w 12039953"/>
                <a:gd name="connsiteY21" fmla="*/ 2235724 h 8128524"/>
                <a:gd name="connsiteX22" fmla="*/ 3882383 w 12039953"/>
                <a:gd name="connsiteY22" fmla="*/ 2330974 h 8128524"/>
                <a:gd name="connsiteX23" fmla="*/ 3526783 w 12039953"/>
                <a:gd name="connsiteY23" fmla="*/ 2521474 h 8128524"/>
                <a:gd name="connsiteX24" fmla="*/ 2739383 w 12039953"/>
                <a:gd name="connsiteY24" fmla="*/ 3061224 h 8128524"/>
                <a:gd name="connsiteX25" fmla="*/ 1958333 w 12039953"/>
                <a:gd name="connsiteY25" fmla="*/ 3423174 h 8128524"/>
                <a:gd name="connsiteX26" fmla="*/ 1215383 w 12039953"/>
                <a:gd name="connsiteY26" fmla="*/ 3727974 h 8128524"/>
                <a:gd name="connsiteX27" fmla="*/ 764533 w 12039953"/>
                <a:gd name="connsiteY27" fmla="*/ 4007374 h 8128524"/>
                <a:gd name="connsiteX28" fmla="*/ 203203 w 12039953"/>
                <a:gd name="connsiteY28" fmla="*/ 4412914 h 8128524"/>
                <a:gd name="connsiteX29" fmla="*/ 137167 w 12039953"/>
                <a:gd name="connsiteY29" fmla="*/ 5182838 h 8128524"/>
                <a:gd name="connsiteX30" fmla="*/ 1094733 w 12039953"/>
                <a:gd name="connsiteY30" fmla="*/ 5347224 h 8128524"/>
                <a:gd name="connsiteX31" fmla="*/ 1659883 w 12039953"/>
                <a:gd name="connsiteY31" fmla="*/ 6306074 h 8128524"/>
                <a:gd name="connsiteX32" fmla="*/ 2186933 w 12039953"/>
                <a:gd name="connsiteY32" fmla="*/ 6744224 h 8128524"/>
                <a:gd name="connsiteX33" fmla="*/ 3958583 w 12039953"/>
                <a:gd name="connsiteY33" fmla="*/ 8128524 h 8128524"/>
                <a:gd name="connsiteX34" fmla="*/ 0 w 12039953"/>
                <a:gd name="connsiteY34" fmla="*/ 8087273 h 8128524"/>
                <a:gd name="connsiteX35" fmla="*/ 85091 w 12039953"/>
                <a:gd name="connsiteY35"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4 h 8128524"/>
                <a:gd name="connsiteX20" fmla="*/ 4168133 w 12039953"/>
                <a:gd name="connsiteY20" fmla="*/ 2483374 h 8128524"/>
                <a:gd name="connsiteX21" fmla="*/ 4237983 w 12039953"/>
                <a:gd name="connsiteY21" fmla="*/ 2235724 h 8128524"/>
                <a:gd name="connsiteX22" fmla="*/ 3882383 w 12039953"/>
                <a:gd name="connsiteY22" fmla="*/ 2330974 h 8128524"/>
                <a:gd name="connsiteX23" fmla="*/ 3526783 w 12039953"/>
                <a:gd name="connsiteY23" fmla="*/ 2521474 h 8128524"/>
                <a:gd name="connsiteX24" fmla="*/ 2739383 w 12039953"/>
                <a:gd name="connsiteY24" fmla="*/ 3061224 h 8128524"/>
                <a:gd name="connsiteX25" fmla="*/ 1958333 w 12039953"/>
                <a:gd name="connsiteY25" fmla="*/ 3423174 h 8128524"/>
                <a:gd name="connsiteX26" fmla="*/ 1215383 w 12039953"/>
                <a:gd name="connsiteY26" fmla="*/ 3727974 h 8128524"/>
                <a:gd name="connsiteX27" fmla="*/ 764533 w 12039953"/>
                <a:gd name="connsiteY27" fmla="*/ 4007374 h 8128524"/>
                <a:gd name="connsiteX28" fmla="*/ 203203 w 12039953"/>
                <a:gd name="connsiteY28" fmla="*/ 4412914 h 8128524"/>
                <a:gd name="connsiteX29" fmla="*/ 137167 w 12039953"/>
                <a:gd name="connsiteY29" fmla="*/ 5182838 h 8128524"/>
                <a:gd name="connsiteX30" fmla="*/ 241308 w 12039953"/>
                <a:gd name="connsiteY30" fmla="*/ 6130369 h 8128524"/>
                <a:gd name="connsiteX31" fmla="*/ 1659883 w 12039953"/>
                <a:gd name="connsiteY31" fmla="*/ 6306074 h 8128524"/>
                <a:gd name="connsiteX32" fmla="*/ 2186933 w 12039953"/>
                <a:gd name="connsiteY32" fmla="*/ 6744224 h 8128524"/>
                <a:gd name="connsiteX33" fmla="*/ 3958583 w 12039953"/>
                <a:gd name="connsiteY33" fmla="*/ 8128524 h 8128524"/>
                <a:gd name="connsiteX34" fmla="*/ 0 w 12039953"/>
                <a:gd name="connsiteY34" fmla="*/ 8087273 h 8128524"/>
                <a:gd name="connsiteX35" fmla="*/ 85091 w 12039953"/>
                <a:gd name="connsiteY35"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4 h 8128524"/>
                <a:gd name="connsiteX20" fmla="*/ 4168133 w 12039953"/>
                <a:gd name="connsiteY20" fmla="*/ 2483374 h 8128524"/>
                <a:gd name="connsiteX21" fmla="*/ 4237983 w 12039953"/>
                <a:gd name="connsiteY21" fmla="*/ 2235724 h 8128524"/>
                <a:gd name="connsiteX22" fmla="*/ 3882383 w 12039953"/>
                <a:gd name="connsiteY22" fmla="*/ 2330974 h 8128524"/>
                <a:gd name="connsiteX23" fmla="*/ 3526783 w 12039953"/>
                <a:gd name="connsiteY23" fmla="*/ 2521474 h 8128524"/>
                <a:gd name="connsiteX24" fmla="*/ 2739383 w 12039953"/>
                <a:gd name="connsiteY24" fmla="*/ 3061224 h 8128524"/>
                <a:gd name="connsiteX25" fmla="*/ 1958333 w 12039953"/>
                <a:gd name="connsiteY25" fmla="*/ 3423174 h 8128524"/>
                <a:gd name="connsiteX26" fmla="*/ 1215383 w 12039953"/>
                <a:gd name="connsiteY26" fmla="*/ 3727974 h 8128524"/>
                <a:gd name="connsiteX27" fmla="*/ 764533 w 12039953"/>
                <a:gd name="connsiteY27" fmla="*/ 4007374 h 8128524"/>
                <a:gd name="connsiteX28" fmla="*/ 203203 w 12039953"/>
                <a:gd name="connsiteY28" fmla="*/ 4412914 h 8128524"/>
                <a:gd name="connsiteX29" fmla="*/ 137167 w 12039953"/>
                <a:gd name="connsiteY29" fmla="*/ 5182838 h 8128524"/>
                <a:gd name="connsiteX30" fmla="*/ 241308 w 12039953"/>
                <a:gd name="connsiteY30" fmla="*/ 6130369 h 8128524"/>
                <a:gd name="connsiteX31" fmla="*/ 966474 w 12039953"/>
                <a:gd name="connsiteY31" fmla="*/ 6689316 h 8128524"/>
                <a:gd name="connsiteX32" fmla="*/ 2186933 w 12039953"/>
                <a:gd name="connsiteY32" fmla="*/ 6744224 h 8128524"/>
                <a:gd name="connsiteX33" fmla="*/ 3958583 w 12039953"/>
                <a:gd name="connsiteY33" fmla="*/ 8128524 h 8128524"/>
                <a:gd name="connsiteX34" fmla="*/ 0 w 12039953"/>
                <a:gd name="connsiteY34" fmla="*/ 8087273 h 8128524"/>
                <a:gd name="connsiteX35" fmla="*/ 85091 w 12039953"/>
                <a:gd name="connsiteY35"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4 h 8128524"/>
                <a:gd name="connsiteX20" fmla="*/ 4168133 w 12039953"/>
                <a:gd name="connsiteY20" fmla="*/ 2483374 h 8128524"/>
                <a:gd name="connsiteX21" fmla="*/ 4237983 w 12039953"/>
                <a:gd name="connsiteY21" fmla="*/ 2235724 h 8128524"/>
                <a:gd name="connsiteX22" fmla="*/ 3882383 w 12039953"/>
                <a:gd name="connsiteY22" fmla="*/ 2330974 h 8128524"/>
                <a:gd name="connsiteX23" fmla="*/ 3526783 w 12039953"/>
                <a:gd name="connsiteY23" fmla="*/ 2521474 h 8128524"/>
                <a:gd name="connsiteX24" fmla="*/ 2739383 w 12039953"/>
                <a:gd name="connsiteY24" fmla="*/ 3061224 h 8128524"/>
                <a:gd name="connsiteX25" fmla="*/ 1958333 w 12039953"/>
                <a:gd name="connsiteY25" fmla="*/ 3423174 h 8128524"/>
                <a:gd name="connsiteX26" fmla="*/ 1215383 w 12039953"/>
                <a:gd name="connsiteY26" fmla="*/ 3727974 h 8128524"/>
                <a:gd name="connsiteX27" fmla="*/ 764533 w 12039953"/>
                <a:gd name="connsiteY27" fmla="*/ 4007374 h 8128524"/>
                <a:gd name="connsiteX28" fmla="*/ 203203 w 12039953"/>
                <a:gd name="connsiteY28" fmla="*/ 4412914 h 8128524"/>
                <a:gd name="connsiteX29" fmla="*/ 137167 w 12039953"/>
                <a:gd name="connsiteY29" fmla="*/ 5182838 h 8128524"/>
                <a:gd name="connsiteX30" fmla="*/ 241308 w 12039953"/>
                <a:gd name="connsiteY30" fmla="*/ 6130369 h 8128524"/>
                <a:gd name="connsiteX31" fmla="*/ 966474 w 12039953"/>
                <a:gd name="connsiteY31" fmla="*/ 6689316 h 8128524"/>
                <a:gd name="connsiteX32" fmla="*/ 1582423 w 12039953"/>
                <a:gd name="connsiteY32" fmla="*/ 7227441 h 8128524"/>
                <a:gd name="connsiteX33" fmla="*/ 3958583 w 12039953"/>
                <a:gd name="connsiteY33" fmla="*/ 8128524 h 8128524"/>
                <a:gd name="connsiteX34" fmla="*/ 0 w 12039953"/>
                <a:gd name="connsiteY34" fmla="*/ 8087273 h 8128524"/>
                <a:gd name="connsiteX35" fmla="*/ 85091 w 12039953"/>
                <a:gd name="connsiteY35"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4 h 8128524"/>
                <a:gd name="connsiteX20" fmla="*/ 4168133 w 12039953"/>
                <a:gd name="connsiteY20" fmla="*/ 2483374 h 8128524"/>
                <a:gd name="connsiteX21" fmla="*/ 4237983 w 12039953"/>
                <a:gd name="connsiteY21" fmla="*/ 2235724 h 8128524"/>
                <a:gd name="connsiteX22" fmla="*/ 3882383 w 12039953"/>
                <a:gd name="connsiteY22" fmla="*/ 2330974 h 8128524"/>
                <a:gd name="connsiteX23" fmla="*/ 3526783 w 12039953"/>
                <a:gd name="connsiteY23" fmla="*/ 2521474 h 8128524"/>
                <a:gd name="connsiteX24" fmla="*/ 2739383 w 12039953"/>
                <a:gd name="connsiteY24" fmla="*/ 3061224 h 8128524"/>
                <a:gd name="connsiteX25" fmla="*/ 1958333 w 12039953"/>
                <a:gd name="connsiteY25" fmla="*/ 3423174 h 8128524"/>
                <a:gd name="connsiteX26" fmla="*/ 1215383 w 12039953"/>
                <a:gd name="connsiteY26" fmla="*/ 3727974 h 8128524"/>
                <a:gd name="connsiteX27" fmla="*/ 764533 w 12039953"/>
                <a:gd name="connsiteY27" fmla="*/ 4007374 h 8128524"/>
                <a:gd name="connsiteX28" fmla="*/ 203203 w 12039953"/>
                <a:gd name="connsiteY28" fmla="*/ 4412914 h 8128524"/>
                <a:gd name="connsiteX29" fmla="*/ 137167 w 12039953"/>
                <a:gd name="connsiteY29" fmla="*/ 5182838 h 8128524"/>
                <a:gd name="connsiteX30" fmla="*/ 241308 w 12039953"/>
                <a:gd name="connsiteY30" fmla="*/ 6130369 h 8128524"/>
                <a:gd name="connsiteX31" fmla="*/ 504202 w 12039953"/>
                <a:gd name="connsiteY31" fmla="*/ 6822617 h 8128524"/>
                <a:gd name="connsiteX32" fmla="*/ 1582423 w 12039953"/>
                <a:gd name="connsiteY32" fmla="*/ 7227441 h 8128524"/>
                <a:gd name="connsiteX33" fmla="*/ 3958583 w 12039953"/>
                <a:gd name="connsiteY33" fmla="*/ 8128524 h 8128524"/>
                <a:gd name="connsiteX34" fmla="*/ 0 w 12039953"/>
                <a:gd name="connsiteY34" fmla="*/ 8087273 h 8128524"/>
                <a:gd name="connsiteX35" fmla="*/ 85091 w 12039953"/>
                <a:gd name="connsiteY35"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4 h 8128524"/>
                <a:gd name="connsiteX20" fmla="*/ 4168133 w 12039953"/>
                <a:gd name="connsiteY20" fmla="*/ 2483374 h 8128524"/>
                <a:gd name="connsiteX21" fmla="*/ 4237983 w 12039953"/>
                <a:gd name="connsiteY21" fmla="*/ 2235724 h 8128524"/>
                <a:gd name="connsiteX22" fmla="*/ 3882383 w 12039953"/>
                <a:gd name="connsiteY22" fmla="*/ 2330974 h 8128524"/>
                <a:gd name="connsiteX23" fmla="*/ 3526783 w 12039953"/>
                <a:gd name="connsiteY23" fmla="*/ 2521474 h 8128524"/>
                <a:gd name="connsiteX24" fmla="*/ 2739383 w 12039953"/>
                <a:gd name="connsiteY24" fmla="*/ 3061224 h 8128524"/>
                <a:gd name="connsiteX25" fmla="*/ 1958333 w 12039953"/>
                <a:gd name="connsiteY25" fmla="*/ 3423174 h 8128524"/>
                <a:gd name="connsiteX26" fmla="*/ 1215383 w 12039953"/>
                <a:gd name="connsiteY26" fmla="*/ 3727974 h 8128524"/>
                <a:gd name="connsiteX27" fmla="*/ 764533 w 12039953"/>
                <a:gd name="connsiteY27" fmla="*/ 4007374 h 8128524"/>
                <a:gd name="connsiteX28" fmla="*/ 203203 w 12039953"/>
                <a:gd name="connsiteY28" fmla="*/ 4412914 h 8128524"/>
                <a:gd name="connsiteX29" fmla="*/ 137167 w 12039953"/>
                <a:gd name="connsiteY29" fmla="*/ 5182838 h 8128524"/>
                <a:gd name="connsiteX30" fmla="*/ 241308 w 12039953"/>
                <a:gd name="connsiteY30" fmla="*/ 6130369 h 8128524"/>
                <a:gd name="connsiteX31" fmla="*/ 504202 w 12039953"/>
                <a:gd name="connsiteY31" fmla="*/ 6822617 h 8128524"/>
                <a:gd name="connsiteX32" fmla="*/ 764557 w 12039953"/>
                <a:gd name="connsiteY32" fmla="*/ 7477382 h 8128524"/>
                <a:gd name="connsiteX33" fmla="*/ 3958583 w 12039953"/>
                <a:gd name="connsiteY33" fmla="*/ 8128524 h 8128524"/>
                <a:gd name="connsiteX34" fmla="*/ 0 w 12039953"/>
                <a:gd name="connsiteY34" fmla="*/ 8087273 h 8128524"/>
                <a:gd name="connsiteX35" fmla="*/ 85091 w 12039953"/>
                <a:gd name="connsiteY35"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4 h 8128524"/>
                <a:gd name="connsiteX20" fmla="*/ 4168133 w 12039953"/>
                <a:gd name="connsiteY20" fmla="*/ 2483374 h 8128524"/>
                <a:gd name="connsiteX21" fmla="*/ 4237983 w 12039953"/>
                <a:gd name="connsiteY21" fmla="*/ 2235724 h 8128524"/>
                <a:gd name="connsiteX22" fmla="*/ 3882383 w 12039953"/>
                <a:gd name="connsiteY22" fmla="*/ 2330974 h 8128524"/>
                <a:gd name="connsiteX23" fmla="*/ 2739383 w 12039953"/>
                <a:gd name="connsiteY23" fmla="*/ 3061224 h 8128524"/>
                <a:gd name="connsiteX24" fmla="*/ 1958333 w 12039953"/>
                <a:gd name="connsiteY24" fmla="*/ 3423174 h 8128524"/>
                <a:gd name="connsiteX25" fmla="*/ 1215383 w 12039953"/>
                <a:gd name="connsiteY25" fmla="*/ 3727974 h 8128524"/>
                <a:gd name="connsiteX26" fmla="*/ 764533 w 12039953"/>
                <a:gd name="connsiteY26" fmla="*/ 4007374 h 8128524"/>
                <a:gd name="connsiteX27" fmla="*/ 203203 w 12039953"/>
                <a:gd name="connsiteY27" fmla="*/ 4412914 h 8128524"/>
                <a:gd name="connsiteX28" fmla="*/ 137167 w 12039953"/>
                <a:gd name="connsiteY28" fmla="*/ 5182838 h 8128524"/>
                <a:gd name="connsiteX29" fmla="*/ 241308 w 12039953"/>
                <a:gd name="connsiteY29" fmla="*/ 6130369 h 8128524"/>
                <a:gd name="connsiteX30" fmla="*/ 504202 w 12039953"/>
                <a:gd name="connsiteY30" fmla="*/ 6822617 h 8128524"/>
                <a:gd name="connsiteX31" fmla="*/ 764557 w 12039953"/>
                <a:gd name="connsiteY31" fmla="*/ 7477382 h 8128524"/>
                <a:gd name="connsiteX32" fmla="*/ 3958583 w 12039953"/>
                <a:gd name="connsiteY32" fmla="*/ 8128524 h 8128524"/>
                <a:gd name="connsiteX33" fmla="*/ 0 w 12039953"/>
                <a:gd name="connsiteY33" fmla="*/ 8087273 h 8128524"/>
                <a:gd name="connsiteX34" fmla="*/ 85091 w 12039953"/>
                <a:gd name="connsiteY34"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4 h 8128524"/>
                <a:gd name="connsiteX20" fmla="*/ 4168133 w 12039953"/>
                <a:gd name="connsiteY20" fmla="*/ 2483374 h 8128524"/>
                <a:gd name="connsiteX21" fmla="*/ 4237983 w 12039953"/>
                <a:gd name="connsiteY21" fmla="*/ 2235724 h 8128524"/>
                <a:gd name="connsiteX22" fmla="*/ 2739383 w 12039953"/>
                <a:gd name="connsiteY22" fmla="*/ 3061224 h 8128524"/>
                <a:gd name="connsiteX23" fmla="*/ 1958333 w 12039953"/>
                <a:gd name="connsiteY23" fmla="*/ 3423174 h 8128524"/>
                <a:gd name="connsiteX24" fmla="*/ 1215383 w 12039953"/>
                <a:gd name="connsiteY24" fmla="*/ 3727974 h 8128524"/>
                <a:gd name="connsiteX25" fmla="*/ 764533 w 12039953"/>
                <a:gd name="connsiteY25" fmla="*/ 4007374 h 8128524"/>
                <a:gd name="connsiteX26" fmla="*/ 203203 w 12039953"/>
                <a:gd name="connsiteY26" fmla="*/ 4412914 h 8128524"/>
                <a:gd name="connsiteX27" fmla="*/ 137167 w 12039953"/>
                <a:gd name="connsiteY27" fmla="*/ 5182838 h 8128524"/>
                <a:gd name="connsiteX28" fmla="*/ 241308 w 12039953"/>
                <a:gd name="connsiteY28" fmla="*/ 6130369 h 8128524"/>
                <a:gd name="connsiteX29" fmla="*/ 504202 w 12039953"/>
                <a:gd name="connsiteY29" fmla="*/ 6822617 h 8128524"/>
                <a:gd name="connsiteX30" fmla="*/ 764557 w 12039953"/>
                <a:gd name="connsiteY30" fmla="*/ 7477382 h 8128524"/>
                <a:gd name="connsiteX31" fmla="*/ 3958583 w 12039953"/>
                <a:gd name="connsiteY31" fmla="*/ 8128524 h 8128524"/>
                <a:gd name="connsiteX32" fmla="*/ 0 w 12039953"/>
                <a:gd name="connsiteY32" fmla="*/ 8087273 h 8128524"/>
                <a:gd name="connsiteX33" fmla="*/ 85091 w 12039953"/>
                <a:gd name="connsiteY33"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4 h 8128524"/>
                <a:gd name="connsiteX20" fmla="*/ 4168133 w 12039953"/>
                <a:gd name="connsiteY20" fmla="*/ 2483374 h 8128524"/>
                <a:gd name="connsiteX21" fmla="*/ 4237983 w 12039953"/>
                <a:gd name="connsiteY21" fmla="*/ 2235724 h 8128524"/>
                <a:gd name="connsiteX22" fmla="*/ 2739383 w 12039953"/>
                <a:gd name="connsiteY22" fmla="*/ 3061224 h 8128524"/>
                <a:gd name="connsiteX23" fmla="*/ 1958333 w 12039953"/>
                <a:gd name="connsiteY23" fmla="*/ 3423174 h 8128524"/>
                <a:gd name="connsiteX24" fmla="*/ 1215383 w 12039953"/>
                <a:gd name="connsiteY24" fmla="*/ 3727974 h 8128524"/>
                <a:gd name="connsiteX25" fmla="*/ 764533 w 12039953"/>
                <a:gd name="connsiteY25" fmla="*/ 4007374 h 8128524"/>
                <a:gd name="connsiteX26" fmla="*/ 203203 w 12039953"/>
                <a:gd name="connsiteY26" fmla="*/ 4412914 h 8128524"/>
                <a:gd name="connsiteX27" fmla="*/ 137167 w 12039953"/>
                <a:gd name="connsiteY27" fmla="*/ 5182838 h 8128524"/>
                <a:gd name="connsiteX28" fmla="*/ 241308 w 12039953"/>
                <a:gd name="connsiteY28" fmla="*/ 6130369 h 8128524"/>
                <a:gd name="connsiteX29" fmla="*/ 504202 w 12039953"/>
                <a:gd name="connsiteY29" fmla="*/ 6822617 h 8128524"/>
                <a:gd name="connsiteX30" fmla="*/ 764557 w 12039953"/>
                <a:gd name="connsiteY30" fmla="*/ 7477382 h 8128524"/>
                <a:gd name="connsiteX31" fmla="*/ 3958583 w 12039953"/>
                <a:gd name="connsiteY31" fmla="*/ 8128524 h 8128524"/>
                <a:gd name="connsiteX32" fmla="*/ 0 w 12039953"/>
                <a:gd name="connsiteY32" fmla="*/ 8087273 h 8128524"/>
                <a:gd name="connsiteX33" fmla="*/ 85091 w 12039953"/>
                <a:gd name="connsiteY33"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4 h 8128524"/>
                <a:gd name="connsiteX20" fmla="*/ 4168133 w 12039953"/>
                <a:gd name="connsiteY20" fmla="*/ 2483374 h 8128524"/>
                <a:gd name="connsiteX21" fmla="*/ 4237983 w 12039953"/>
                <a:gd name="connsiteY21" fmla="*/ 2235724 h 8128524"/>
                <a:gd name="connsiteX22" fmla="*/ 2739383 w 12039953"/>
                <a:gd name="connsiteY22" fmla="*/ 3061224 h 8128524"/>
                <a:gd name="connsiteX23" fmla="*/ 1958333 w 12039953"/>
                <a:gd name="connsiteY23" fmla="*/ 3423174 h 8128524"/>
                <a:gd name="connsiteX24" fmla="*/ 1215383 w 12039953"/>
                <a:gd name="connsiteY24" fmla="*/ 3727974 h 8128524"/>
                <a:gd name="connsiteX25" fmla="*/ 764533 w 12039953"/>
                <a:gd name="connsiteY25" fmla="*/ 4007374 h 8128524"/>
                <a:gd name="connsiteX26" fmla="*/ 203203 w 12039953"/>
                <a:gd name="connsiteY26" fmla="*/ 4412914 h 8128524"/>
                <a:gd name="connsiteX27" fmla="*/ 137167 w 12039953"/>
                <a:gd name="connsiteY27" fmla="*/ 5182838 h 8128524"/>
                <a:gd name="connsiteX28" fmla="*/ 241308 w 12039953"/>
                <a:gd name="connsiteY28" fmla="*/ 6130369 h 8128524"/>
                <a:gd name="connsiteX29" fmla="*/ 504202 w 12039953"/>
                <a:gd name="connsiteY29" fmla="*/ 6822617 h 8128524"/>
                <a:gd name="connsiteX30" fmla="*/ 764557 w 12039953"/>
                <a:gd name="connsiteY30" fmla="*/ 7477382 h 8128524"/>
                <a:gd name="connsiteX31" fmla="*/ 3958583 w 12039953"/>
                <a:gd name="connsiteY31" fmla="*/ 8128524 h 8128524"/>
                <a:gd name="connsiteX32" fmla="*/ 0 w 12039953"/>
                <a:gd name="connsiteY32" fmla="*/ 8087273 h 8128524"/>
                <a:gd name="connsiteX33" fmla="*/ 85091 w 12039953"/>
                <a:gd name="connsiteY33"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4 h 8128524"/>
                <a:gd name="connsiteX20" fmla="*/ 4168133 w 12039953"/>
                <a:gd name="connsiteY20" fmla="*/ 2483374 h 8128524"/>
                <a:gd name="connsiteX21" fmla="*/ 4237983 w 12039953"/>
                <a:gd name="connsiteY21" fmla="*/ 2235724 h 8128524"/>
                <a:gd name="connsiteX22" fmla="*/ 2739383 w 12039953"/>
                <a:gd name="connsiteY22" fmla="*/ 3061224 h 8128524"/>
                <a:gd name="connsiteX23" fmla="*/ 1958333 w 12039953"/>
                <a:gd name="connsiteY23" fmla="*/ 3423174 h 8128524"/>
                <a:gd name="connsiteX24" fmla="*/ 1215383 w 12039953"/>
                <a:gd name="connsiteY24" fmla="*/ 3727974 h 8128524"/>
                <a:gd name="connsiteX25" fmla="*/ 764533 w 12039953"/>
                <a:gd name="connsiteY25" fmla="*/ 4007374 h 8128524"/>
                <a:gd name="connsiteX26" fmla="*/ 203203 w 12039953"/>
                <a:gd name="connsiteY26" fmla="*/ 4412914 h 8128524"/>
                <a:gd name="connsiteX27" fmla="*/ 137167 w 12039953"/>
                <a:gd name="connsiteY27" fmla="*/ 5182838 h 8128524"/>
                <a:gd name="connsiteX28" fmla="*/ 241308 w 12039953"/>
                <a:gd name="connsiteY28" fmla="*/ 6130369 h 8128524"/>
                <a:gd name="connsiteX29" fmla="*/ 504202 w 12039953"/>
                <a:gd name="connsiteY29" fmla="*/ 6822617 h 8128524"/>
                <a:gd name="connsiteX30" fmla="*/ 764557 w 12039953"/>
                <a:gd name="connsiteY30" fmla="*/ 7477382 h 8128524"/>
                <a:gd name="connsiteX31" fmla="*/ 3958583 w 12039953"/>
                <a:gd name="connsiteY31" fmla="*/ 8128524 h 8128524"/>
                <a:gd name="connsiteX32" fmla="*/ 0 w 12039953"/>
                <a:gd name="connsiteY32" fmla="*/ 8087273 h 8128524"/>
                <a:gd name="connsiteX33" fmla="*/ 85091 w 12039953"/>
                <a:gd name="connsiteY33"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4 h 8128524"/>
                <a:gd name="connsiteX20" fmla="*/ 4168133 w 12039953"/>
                <a:gd name="connsiteY20" fmla="*/ 2483374 h 8128524"/>
                <a:gd name="connsiteX21" fmla="*/ 4237983 w 12039953"/>
                <a:gd name="connsiteY21" fmla="*/ 2235724 h 8128524"/>
                <a:gd name="connsiteX22" fmla="*/ 2739383 w 12039953"/>
                <a:gd name="connsiteY22" fmla="*/ 3061224 h 8128524"/>
                <a:gd name="connsiteX23" fmla="*/ 1958333 w 12039953"/>
                <a:gd name="connsiteY23" fmla="*/ 3423174 h 8128524"/>
                <a:gd name="connsiteX24" fmla="*/ 1215383 w 12039953"/>
                <a:gd name="connsiteY24" fmla="*/ 3727974 h 8128524"/>
                <a:gd name="connsiteX25" fmla="*/ 764533 w 12039953"/>
                <a:gd name="connsiteY25" fmla="*/ 4007374 h 8128524"/>
                <a:gd name="connsiteX26" fmla="*/ 203203 w 12039953"/>
                <a:gd name="connsiteY26" fmla="*/ 4412914 h 8128524"/>
                <a:gd name="connsiteX27" fmla="*/ 137167 w 12039953"/>
                <a:gd name="connsiteY27" fmla="*/ 5182838 h 8128524"/>
                <a:gd name="connsiteX28" fmla="*/ 241308 w 12039953"/>
                <a:gd name="connsiteY28" fmla="*/ 6130369 h 8128524"/>
                <a:gd name="connsiteX29" fmla="*/ 504202 w 12039953"/>
                <a:gd name="connsiteY29" fmla="*/ 6822617 h 8128524"/>
                <a:gd name="connsiteX30" fmla="*/ 764557 w 12039953"/>
                <a:gd name="connsiteY30" fmla="*/ 7477382 h 8128524"/>
                <a:gd name="connsiteX31" fmla="*/ 3958583 w 12039953"/>
                <a:gd name="connsiteY31" fmla="*/ 8128524 h 8128524"/>
                <a:gd name="connsiteX32" fmla="*/ 0 w 12039953"/>
                <a:gd name="connsiteY32" fmla="*/ 8087273 h 8128524"/>
                <a:gd name="connsiteX33" fmla="*/ 85091 w 12039953"/>
                <a:gd name="connsiteY33"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4 h 8128524"/>
                <a:gd name="connsiteX20" fmla="*/ 4168133 w 12039953"/>
                <a:gd name="connsiteY20" fmla="*/ 2483374 h 8128524"/>
                <a:gd name="connsiteX21" fmla="*/ 4237983 w 12039953"/>
                <a:gd name="connsiteY21" fmla="*/ 2235724 h 8128524"/>
                <a:gd name="connsiteX22" fmla="*/ 2739383 w 12039953"/>
                <a:gd name="connsiteY22" fmla="*/ 3061224 h 8128524"/>
                <a:gd name="connsiteX23" fmla="*/ 1958333 w 12039953"/>
                <a:gd name="connsiteY23" fmla="*/ 3423174 h 8128524"/>
                <a:gd name="connsiteX24" fmla="*/ 1215383 w 12039953"/>
                <a:gd name="connsiteY24" fmla="*/ 3727974 h 8128524"/>
                <a:gd name="connsiteX25" fmla="*/ 764533 w 12039953"/>
                <a:gd name="connsiteY25" fmla="*/ 4007374 h 8128524"/>
                <a:gd name="connsiteX26" fmla="*/ 203203 w 12039953"/>
                <a:gd name="connsiteY26" fmla="*/ 4412914 h 8128524"/>
                <a:gd name="connsiteX27" fmla="*/ 137167 w 12039953"/>
                <a:gd name="connsiteY27" fmla="*/ 5182838 h 8128524"/>
                <a:gd name="connsiteX28" fmla="*/ 241308 w 12039953"/>
                <a:gd name="connsiteY28" fmla="*/ 6130369 h 8128524"/>
                <a:gd name="connsiteX29" fmla="*/ 504202 w 12039953"/>
                <a:gd name="connsiteY29" fmla="*/ 6822617 h 8128524"/>
                <a:gd name="connsiteX30" fmla="*/ 764557 w 12039953"/>
                <a:gd name="connsiteY30" fmla="*/ 7477382 h 8128524"/>
                <a:gd name="connsiteX31" fmla="*/ 3958583 w 12039953"/>
                <a:gd name="connsiteY31" fmla="*/ 8128524 h 8128524"/>
                <a:gd name="connsiteX32" fmla="*/ 0 w 12039953"/>
                <a:gd name="connsiteY32" fmla="*/ 8087273 h 8128524"/>
                <a:gd name="connsiteX33" fmla="*/ 85091 w 12039953"/>
                <a:gd name="connsiteY33"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4 h 8128524"/>
                <a:gd name="connsiteX20" fmla="*/ 4168133 w 12039953"/>
                <a:gd name="connsiteY20" fmla="*/ 2483374 h 8128524"/>
                <a:gd name="connsiteX21" fmla="*/ 4237983 w 12039953"/>
                <a:gd name="connsiteY21" fmla="*/ 2235724 h 8128524"/>
                <a:gd name="connsiteX22" fmla="*/ 2739383 w 12039953"/>
                <a:gd name="connsiteY22" fmla="*/ 3061224 h 8128524"/>
                <a:gd name="connsiteX23" fmla="*/ 1958333 w 12039953"/>
                <a:gd name="connsiteY23" fmla="*/ 3423174 h 8128524"/>
                <a:gd name="connsiteX24" fmla="*/ 1215383 w 12039953"/>
                <a:gd name="connsiteY24" fmla="*/ 3727974 h 8128524"/>
                <a:gd name="connsiteX25" fmla="*/ 764533 w 12039953"/>
                <a:gd name="connsiteY25" fmla="*/ 4007374 h 8128524"/>
                <a:gd name="connsiteX26" fmla="*/ 203203 w 12039953"/>
                <a:gd name="connsiteY26" fmla="*/ 4412914 h 8128524"/>
                <a:gd name="connsiteX27" fmla="*/ 137167 w 12039953"/>
                <a:gd name="connsiteY27" fmla="*/ 5182838 h 8128524"/>
                <a:gd name="connsiteX28" fmla="*/ 241308 w 12039953"/>
                <a:gd name="connsiteY28" fmla="*/ 6130369 h 8128524"/>
                <a:gd name="connsiteX29" fmla="*/ 504202 w 12039953"/>
                <a:gd name="connsiteY29" fmla="*/ 6822617 h 8128524"/>
                <a:gd name="connsiteX30" fmla="*/ 764557 w 12039953"/>
                <a:gd name="connsiteY30" fmla="*/ 7477382 h 8128524"/>
                <a:gd name="connsiteX31" fmla="*/ 3958583 w 12039953"/>
                <a:gd name="connsiteY31" fmla="*/ 8128524 h 8128524"/>
                <a:gd name="connsiteX32" fmla="*/ 0 w 12039953"/>
                <a:gd name="connsiteY32" fmla="*/ 8087273 h 8128524"/>
                <a:gd name="connsiteX33" fmla="*/ 85091 w 12039953"/>
                <a:gd name="connsiteY33"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4 h 8128524"/>
                <a:gd name="connsiteX20" fmla="*/ 4168133 w 12039953"/>
                <a:gd name="connsiteY20" fmla="*/ 2483374 h 8128524"/>
                <a:gd name="connsiteX21" fmla="*/ 3295659 w 12039953"/>
                <a:gd name="connsiteY21" fmla="*/ 2802254 h 8128524"/>
                <a:gd name="connsiteX22" fmla="*/ 2739383 w 12039953"/>
                <a:gd name="connsiteY22" fmla="*/ 3061224 h 8128524"/>
                <a:gd name="connsiteX23" fmla="*/ 1958333 w 12039953"/>
                <a:gd name="connsiteY23" fmla="*/ 3423174 h 8128524"/>
                <a:gd name="connsiteX24" fmla="*/ 1215383 w 12039953"/>
                <a:gd name="connsiteY24" fmla="*/ 3727974 h 8128524"/>
                <a:gd name="connsiteX25" fmla="*/ 764533 w 12039953"/>
                <a:gd name="connsiteY25" fmla="*/ 4007374 h 8128524"/>
                <a:gd name="connsiteX26" fmla="*/ 203203 w 12039953"/>
                <a:gd name="connsiteY26" fmla="*/ 4412914 h 8128524"/>
                <a:gd name="connsiteX27" fmla="*/ 137167 w 12039953"/>
                <a:gd name="connsiteY27" fmla="*/ 5182838 h 8128524"/>
                <a:gd name="connsiteX28" fmla="*/ 241308 w 12039953"/>
                <a:gd name="connsiteY28" fmla="*/ 6130369 h 8128524"/>
                <a:gd name="connsiteX29" fmla="*/ 504202 w 12039953"/>
                <a:gd name="connsiteY29" fmla="*/ 6822617 h 8128524"/>
                <a:gd name="connsiteX30" fmla="*/ 764557 w 12039953"/>
                <a:gd name="connsiteY30" fmla="*/ 7477382 h 8128524"/>
                <a:gd name="connsiteX31" fmla="*/ 3958583 w 12039953"/>
                <a:gd name="connsiteY31" fmla="*/ 8128524 h 8128524"/>
                <a:gd name="connsiteX32" fmla="*/ 0 w 12039953"/>
                <a:gd name="connsiteY32" fmla="*/ 8087273 h 8128524"/>
                <a:gd name="connsiteX33" fmla="*/ 85091 w 12039953"/>
                <a:gd name="connsiteY33"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4 h 8128524"/>
                <a:gd name="connsiteX20" fmla="*/ 4168133 w 12039953"/>
                <a:gd name="connsiteY20" fmla="*/ 2483374 h 8128524"/>
                <a:gd name="connsiteX21" fmla="*/ 3295659 w 12039953"/>
                <a:gd name="connsiteY21" fmla="*/ 2802254 h 8128524"/>
                <a:gd name="connsiteX22" fmla="*/ 2739383 w 12039953"/>
                <a:gd name="connsiteY22" fmla="*/ 3061224 h 8128524"/>
                <a:gd name="connsiteX23" fmla="*/ 1958333 w 12039953"/>
                <a:gd name="connsiteY23" fmla="*/ 3423174 h 8128524"/>
                <a:gd name="connsiteX24" fmla="*/ 1215383 w 12039953"/>
                <a:gd name="connsiteY24" fmla="*/ 3727974 h 8128524"/>
                <a:gd name="connsiteX25" fmla="*/ 764533 w 12039953"/>
                <a:gd name="connsiteY25" fmla="*/ 4007374 h 8128524"/>
                <a:gd name="connsiteX26" fmla="*/ 203203 w 12039953"/>
                <a:gd name="connsiteY26" fmla="*/ 4412914 h 8128524"/>
                <a:gd name="connsiteX27" fmla="*/ 137167 w 12039953"/>
                <a:gd name="connsiteY27" fmla="*/ 5182838 h 8128524"/>
                <a:gd name="connsiteX28" fmla="*/ 241308 w 12039953"/>
                <a:gd name="connsiteY28" fmla="*/ 6130369 h 8128524"/>
                <a:gd name="connsiteX29" fmla="*/ 504202 w 12039953"/>
                <a:gd name="connsiteY29" fmla="*/ 6822617 h 8128524"/>
                <a:gd name="connsiteX30" fmla="*/ 764557 w 12039953"/>
                <a:gd name="connsiteY30" fmla="*/ 7477382 h 8128524"/>
                <a:gd name="connsiteX31" fmla="*/ 3958583 w 12039953"/>
                <a:gd name="connsiteY31" fmla="*/ 8128524 h 8128524"/>
                <a:gd name="connsiteX32" fmla="*/ 0 w 12039953"/>
                <a:gd name="connsiteY32" fmla="*/ 8087273 h 8128524"/>
                <a:gd name="connsiteX33" fmla="*/ 85091 w 12039953"/>
                <a:gd name="connsiteY33"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4 h 8128524"/>
                <a:gd name="connsiteX20" fmla="*/ 4168133 w 12039953"/>
                <a:gd name="connsiteY20" fmla="*/ 2483374 h 8128524"/>
                <a:gd name="connsiteX21" fmla="*/ 3295659 w 12039953"/>
                <a:gd name="connsiteY21" fmla="*/ 2802254 h 8128524"/>
                <a:gd name="connsiteX22" fmla="*/ 2739383 w 12039953"/>
                <a:gd name="connsiteY22" fmla="*/ 3061224 h 8128524"/>
                <a:gd name="connsiteX23" fmla="*/ 1958333 w 12039953"/>
                <a:gd name="connsiteY23" fmla="*/ 3423174 h 8128524"/>
                <a:gd name="connsiteX24" fmla="*/ 1215383 w 12039953"/>
                <a:gd name="connsiteY24" fmla="*/ 3727974 h 8128524"/>
                <a:gd name="connsiteX25" fmla="*/ 764533 w 12039953"/>
                <a:gd name="connsiteY25" fmla="*/ 4007374 h 8128524"/>
                <a:gd name="connsiteX26" fmla="*/ 203203 w 12039953"/>
                <a:gd name="connsiteY26" fmla="*/ 4412914 h 8128524"/>
                <a:gd name="connsiteX27" fmla="*/ 137167 w 12039953"/>
                <a:gd name="connsiteY27" fmla="*/ 5182838 h 8128524"/>
                <a:gd name="connsiteX28" fmla="*/ 241308 w 12039953"/>
                <a:gd name="connsiteY28" fmla="*/ 6130369 h 8128524"/>
                <a:gd name="connsiteX29" fmla="*/ 504202 w 12039953"/>
                <a:gd name="connsiteY29" fmla="*/ 6822617 h 8128524"/>
                <a:gd name="connsiteX30" fmla="*/ 764557 w 12039953"/>
                <a:gd name="connsiteY30" fmla="*/ 7477382 h 8128524"/>
                <a:gd name="connsiteX31" fmla="*/ 3958583 w 12039953"/>
                <a:gd name="connsiteY31" fmla="*/ 8128524 h 8128524"/>
                <a:gd name="connsiteX32" fmla="*/ 0 w 12039953"/>
                <a:gd name="connsiteY32" fmla="*/ 8087273 h 8128524"/>
                <a:gd name="connsiteX33" fmla="*/ 85091 w 12039953"/>
                <a:gd name="connsiteY33"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5 h 8128524"/>
                <a:gd name="connsiteX20" fmla="*/ 4168133 w 12039953"/>
                <a:gd name="connsiteY20" fmla="*/ 2483374 h 8128524"/>
                <a:gd name="connsiteX21" fmla="*/ 3295659 w 12039953"/>
                <a:gd name="connsiteY21" fmla="*/ 2802254 h 8128524"/>
                <a:gd name="connsiteX22" fmla="*/ 2739383 w 12039953"/>
                <a:gd name="connsiteY22" fmla="*/ 3061224 h 8128524"/>
                <a:gd name="connsiteX23" fmla="*/ 1958333 w 12039953"/>
                <a:gd name="connsiteY23" fmla="*/ 3423174 h 8128524"/>
                <a:gd name="connsiteX24" fmla="*/ 1215383 w 12039953"/>
                <a:gd name="connsiteY24" fmla="*/ 3727974 h 8128524"/>
                <a:gd name="connsiteX25" fmla="*/ 764533 w 12039953"/>
                <a:gd name="connsiteY25" fmla="*/ 4007374 h 8128524"/>
                <a:gd name="connsiteX26" fmla="*/ 203203 w 12039953"/>
                <a:gd name="connsiteY26" fmla="*/ 4412914 h 8128524"/>
                <a:gd name="connsiteX27" fmla="*/ 137167 w 12039953"/>
                <a:gd name="connsiteY27" fmla="*/ 5182838 h 8128524"/>
                <a:gd name="connsiteX28" fmla="*/ 241308 w 12039953"/>
                <a:gd name="connsiteY28" fmla="*/ 6130369 h 8128524"/>
                <a:gd name="connsiteX29" fmla="*/ 504202 w 12039953"/>
                <a:gd name="connsiteY29" fmla="*/ 6822617 h 8128524"/>
                <a:gd name="connsiteX30" fmla="*/ 764557 w 12039953"/>
                <a:gd name="connsiteY30" fmla="*/ 7477382 h 8128524"/>
                <a:gd name="connsiteX31" fmla="*/ 3958583 w 12039953"/>
                <a:gd name="connsiteY31" fmla="*/ 8128524 h 8128524"/>
                <a:gd name="connsiteX32" fmla="*/ 0 w 12039953"/>
                <a:gd name="connsiteY32" fmla="*/ 8087273 h 8128524"/>
                <a:gd name="connsiteX33" fmla="*/ 85091 w 12039953"/>
                <a:gd name="connsiteY33"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898383 w 12039953"/>
                <a:gd name="connsiteY18" fmla="*/ 2216674 h 8128524"/>
                <a:gd name="connsiteX19" fmla="*/ 4498333 w 12039953"/>
                <a:gd name="connsiteY19" fmla="*/ 2407175 h 8128524"/>
                <a:gd name="connsiteX20" fmla="*/ 4168133 w 12039953"/>
                <a:gd name="connsiteY20" fmla="*/ 2483374 h 8128524"/>
                <a:gd name="connsiteX21" fmla="*/ 3295659 w 12039953"/>
                <a:gd name="connsiteY21" fmla="*/ 2802254 h 8128524"/>
                <a:gd name="connsiteX22" fmla="*/ 2739383 w 12039953"/>
                <a:gd name="connsiteY22" fmla="*/ 3061224 h 8128524"/>
                <a:gd name="connsiteX23" fmla="*/ 1958333 w 12039953"/>
                <a:gd name="connsiteY23" fmla="*/ 3423174 h 8128524"/>
                <a:gd name="connsiteX24" fmla="*/ 1215383 w 12039953"/>
                <a:gd name="connsiteY24" fmla="*/ 3727974 h 8128524"/>
                <a:gd name="connsiteX25" fmla="*/ 764533 w 12039953"/>
                <a:gd name="connsiteY25" fmla="*/ 4007374 h 8128524"/>
                <a:gd name="connsiteX26" fmla="*/ 203203 w 12039953"/>
                <a:gd name="connsiteY26" fmla="*/ 4412914 h 8128524"/>
                <a:gd name="connsiteX27" fmla="*/ 137167 w 12039953"/>
                <a:gd name="connsiteY27" fmla="*/ 5182838 h 8128524"/>
                <a:gd name="connsiteX28" fmla="*/ 241308 w 12039953"/>
                <a:gd name="connsiteY28" fmla="*/ 6130369 h 8128524"/>
                <a:gd name="connsiteX29" fmla="*/ 504202 w 12039953"/>
                <a:gd name="connsiteY29" fmla="*/ 6822617 h 8128524"/>
                <a:gd name="connsiteX30" fmla="*/ 764557 w 12039953"/>
                <a:gd name="connsiteY30" fmla="*/ 7477382 h 8128524"/>
                <a:gd name="connsiteX31" fmla="*/ 3958583 w 12039953"/>
                <a:gd name="connsiteY31" fmla="*/ 8128524 h 8128524"/>
                <a:gd name="connsiteX32" fmla="*/ 0 w 12039953"/>
                <a:gd name="connsiteY32" fmla="*/ 8087273 h 8128524"/>
                <a:gd name="connsiteX33" fmla="*/ 85091 w 12039953"/>
                <a:gd name="connsiteY33"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4498333 w 12039953"/>
                <a:gd name="connsiteY18" fmla="*/ 2407175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37167 w 12039953"/>
                <a:gd name="connsiteY26" fmla="*/ 5182838 h 8128524"/>
                <a:gd name="connsiteX27" fmla="*/ 241308 w 12039953"/>
                <a:gd name="connsiteY27" fmla="*/ 6130369 h 8128524"/>
                <a:gd name="connsiteX28" fmla="*/ 504202 w 12039953"/>
                <a:gd name="connsiteY28" fmla="*/ 6822617 h 8128524"/>
                <a:gd name="connsiteX29" fmla="*/ 764557 w 12039953"/>
                <a:gd name="connsiteY29" fmla="*/ 747738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181083 w 12039953"/>
                <a:gd name="connsiteY17" fmla="*/ 1695974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37167 w 12039953"/>
                <a:gd name="connsiteY26" fmla="*/ 5182838 h 8128524"/>
                <a:gd name="connsiteX27" fmla="*/ 241308 w 12039953"/>
                <a:gd name="connsiteY27" fmla="*/ 6130369 h 8128524"/>
                <a:gd name="connsiteX28" fmla="*/ 504202 w 12039953"/>
                <a:gd name="connsiteY28" fmla="*/ 6822617 h 8128524"/>
                <a:gd name="connsiteX29" fmla="*/ 764557 w 12039953"/>
                <a:gd name="connsiteY29" fmla="*/ 747738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3 w 12039953"/>
                <a:gd name="connsiteY16" fmla="*/ 1372124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37167 w 12039953"/>
                <a:gd name="connsiteY26" fmla="*/ 5182838 h 8128524"/>
                <a:gd name="connsiteX27" fmla="*/ 241308 w 12039953"/>
                <a:gd name="connsiteY27" fmla="*/ 6130369 h 8128524"/>
                <a:gd name="connsiteX28" fmla="*/ 504202 w 12039953"/>
                <a:gd name="connsiteY28" fmla="*/ 6822617 h 8128524"/>
                <a:gd name="connsiteX29" fmla="*/ 764557 w 12039953"/>
                <a:gd name="connsiteY29" fmla="*/ 747738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35233 w 12039953"/>
                <a:gd name="connsiteY14" fmla="*/ 1168924 h 8128524"/>
                <a:gd name="connsiteX15" fmla="*/ 7374883 w 12039953"/>
                <a:gd name="connsiteY15" fmla="*/ 1403874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37167 w 12039953"/>
                <a:gd name="connsiteY26" fmla="*/ 5182838 h 8128524"/>
                <a:gd name="connsiteX27" fmla="*/ 241308 w 12039953"/>
                <a:gd name="connsiteY27" fmla="*/ 6130369 h 8128524"/>
                <a:gd name="connsiteX28" fmla="*/ 504202 w 12039953"/>
                <a:gd name="connsiteY28" fmla="*/ 6822617 h 8128524"/>
                <a:gd name="connsiteX29" fmla="*/ 764557 w 12039953"/>
                <a:gd name="connsiteY29" fmla="*/ 747738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88572 w 12039953"/>
                <a:gd name="connsiteY14" fmla="*/ 1618814 h 8128524"/>
                <a:gd name="connsiteX15" fmla="*/ 7374883 w 12039953"/>
                <a:gd name="connsiteY15" fmla="*/ 1403874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37167 w 12039953"/>
                <a:gd name="connsiteY26" fmla="*/ 5182838 h 8128524"/>
                <a:gd name="connsiteX27" fmla="*/ 241308 w 12039953"/>
                <a:gd name="connsiteY27" fmla="*/ 6130369 h 8128524"/>
                <a:gd name="connsiteX28" fmla="*/ 504202 w 12039953"/>
                <a:gd name="connsiteY28" fmla="*/ 6822617 h 8128524"/>
                <a:gd name="connsiteX29" fmla="*/ 764557 w 12039953"/>
                <a:gd name="connsiteY29" fmla="*/ 747738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7959083 w 12039953"/>
                <a:gd name="connsiteY13" fmla="*/ 1200674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37167 w 12039953"/>
                <a:gd name="connsiteY26" fmla="*/ 5182838 h 8128524"/>
                <a:gd name="connsiteX27" fmla="*/ 241308 w 12039953"/>
                <a:gd name="connsiteY27" fmla="*/ 6130369 h 8128524"/>
                <a:gd name="connsiteX28" fmla="*/ 504202 w 12039953"/>
                <a:gd name="connsiteY28" fmla="*/ 6822617 h 8128524"/>
                <a:gd name="connsiteX29" fmla="*/ 764557 w 12039953"/>
                <a:gd name="connsiteY29" fmla="*/ 747738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256381 w 12039953"/>
                <a:gd name="connsiteY4" fmla="*/ 1327947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37167 w 12039953"/>
                <a:gd name="connsiteY26" fmla="*/ 5182838 h 8128524"/>
                <a:gd name="connsiteX27" fmla="*/ 241308 w 12039953"/>
                <a:gd name="connsiteY27" fmla="*/ 6130369 h 8128524"/>
                <a:gd name="connsiteX28" fmla="*/ 504202 w 12039953"/>
                <a:gd name="connsiteY28" fmla="*/ 6822617 h 8128524"/>
                <a:gd name="connsiteX29" fmla="*/ 764557 w 12039953"/>
                <a:gd name="connsiteY29" fmla="*/ 747738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416428 w 12039953"/>
                <a:gd name="connsiteY11" fmla="*/ 761397 h 8128524"/>
                <a:gd name="connsiteX12" fmla="*/ 8162283 w 12039953"/>
                <a:gd name="connsiteY12" fmla="*/ 1105424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37167 w 12039953"/>
                <a:gd name="connsiteY26" fmla="*/ 5182838 h 8128524"/>
                <a:gd name="connsiteX27" fmla="*/ 241308 w 12039953"/>
                <a:gd name="connsiteY27" fmla="*/ 6130369 h 8128524"/>
                <a:gd name="connsiteX28" fmla="*/ 504202 w 12039953"/>
                <a:gd name="connsiteY28" fmla="*/ 6822617 h 8128524"/>
                <a:gd name="connsiteX29" fmla="*/ 764557 w 12039953"/>
                <a:gd name="connsiteY29" fmla="*/ 747738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083614 w 12039953"/>
                <a:gd name="connsiteY10" fmla="*/ 662109 h 8128524"/>
                <a:gd name="connsiteX11" fmla="*/ 8860920 w 12039953"/>
                <a:gd name="connsiteY11" fmla="*/ 1028000 h 8128524"/>
                <a:gd name="connsiteX12" fmla="*/ 8162283 w 12039953"/>
                <a:gd name="connsiteY12" fmla="*/ 1105424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37167 w 12039953"/>
                <a:gd name="connsiteY26" fmla="*/ 5182838 h 8128524"/>
                <a:gd name="connsiteX27" fmla="*/ 241308 w 12039953"/>
                <a:gd name="connsiteY27" fmla="*/ 6130369 h 8128524"/>
                <a:gd name="connsiteX28" fmla="*/ 504202 w 12039953"/>
                <a:gd name="connsiteY28" fmla="*/ 6822617 h 8128524"/>
                <a:gd name="connsiteX29" fmla="*/ 764557 w 12039953"/>
                <a:gd name="connsiteY29" fmla="*/ 747738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9696997 w 12039953"/>
                <a:gd name="connsiteY9" fmla="*/ 642766 h 8128524"/>
                <a:gd name="connsiteX10" fmla="*/ 9670345 w 12039953"/>
                <a:gd name="connsiteY10" fmla="*/ 1112000 h 8128524"/>
                <a:gd name="connsiteX11" fmla="*/ 8860920 w 12039953"/>
                <a:gd name="connsiteY11" fmla="*/ 1028000 h 8128524"/>
                <a:gd name="connsiteX12" fmla="*/ 8162283 w 12039953"/>
                <a:gd name="connsiteY12" fmla="*/ 1105424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37167 w 12039953"/>
                <a:gd name="connsiteY26" fmla="*/ 5182838 h 8128524"/>
                <a:gd name="connsiteX27" fmla="*/ 241308 w 12039953"/>
                <a:gd name="connsiteY27" fmla="*/ 6130369 h 8128524"/>
                <a:gd name="connsiteX28" fmla="*/ 504202 w 12039953"/>
                <a:gd name="connsiteY28" fmla="*/ 6822617 h 8128524"/>
                <a:gd name="connsiteX29" fmla="*/ 764557 w 12039953"/>
                <a:gd name="connsiteY29" fmla="*/ 747738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261225 w 12039953"/>
                <a:gd name="connsiteY8" fmla="*/ 278526 h 8128524"/>
                <a:gd name="connsiteX9" fmla="*/ 10141490 w 12039953"/>
                <a:gd name="connsiteY9" fmla="*/ 1009344 h 8128524"/>
                <a:gd name="connsiteX10" fmla="*/ 9670345 w 12039953"/>
                <a:gd name="connsiteY10" fmla="*/ 1112000 h 8128524"/>
                <a:gd name="connsiteX11" fmla="*/ 8860920 w 12039953"/>
                <a:gd name="connsiteY11" fmla="*/ 1028000 h 8128524"/>
                <a:gd name="connsiteX12" fmla="*/ 8162283 w 12039953"/>
                <a:gd name="connsiteY12" fmla="*/ 1105424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37167 w 12039953"/>
                <a:gd name="connsiteY26" fmla="*/ 5182838 h 8128524"/>
                <a:gd name="connsiteX27" fmla="*/ 241308 w 12039953"/>
                <a:gd name="connsiteY27" fmla="*/ 6130369 h 8128524"/>
                <a:gd name="connsiteX28" fmla="*/ 504202 w 12039953"/>
                <a:gd name="connsiteY28" fmla="*/ 6822617 h 8128524"/>
                <a:gd name="connsiteX29" fmla="*/ 764557 w 12039953"/>
                <a:gd name="connsiteY29" fmla="*/ 747738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234475 w 12039953"/>
                <a:gd name="connsiteY6" fmla="*/ 450762 h 8128524"/>
                <a:gd name="connsiteX7" fmla="*/ 10908587 w 12039953"/>
                <a:gd name="connsiteY7" fmla="*/ 293246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8860920 w 12039953"/>
                <a:gd name="connsiteY11" fmla="*/ 1028000 h 8128524"/>
                <a:gd name="connsiteX12" fmla="*/ 8162283 w 12039953"/>
                <a:gd name="connsiteY12" fmla="*/ 1105424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37167 w 12039953"/>
                <a:gd name="connsiteY26" fmla="*/ 5182838 h 8128524"/>
                <a:gd name="connsiteX27" fmla="*/ 241308 w 12039953"/>
                <a:gd name="connsiteY27" fmla="*/ 6130369 h 8128524"/>
                <a:gd name="connsiteX28" fmla="*/ 504202 w 12039953"/>
                <a:gd name="connsiteY28" fmla="*/ 6822617 h 8128524"/>
                <a:gd name="connsiteX29" fmla="*/ 764557 w 12039953"/>
                <a:gd name="connsiteY29" fmla="*/ 747738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234475 w 12039953"/>
                <a:gd name="connsiteY6" fmla="*/ 450762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8860920 w 12039953"/>
                <a:gd name="connsiteY11" fmla="*/ 1028000 h 8128524"/>
                <a:gd name="connsiteX12" fmla="*/ 8162283 w 12039953"/>
                <a:gd name="connsiteY12" fmla="*/ 1105424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37167 w 12039953"/>
                <a:gd name="connsiteY26" fmla="*/ 5182838 h 8128524"/>
                <a:gd name="connsiteX27" fmla="*/ 241308 w 12039953"/>
                <a:gd name="connsiteY27" fmla="*/ 6130369 h 8128524"/>
                <a:gd name="connsiteX28" fmla="*/ 504202 w 12039953"/>
                <a:gd name="connsiteY28" fmla="*/ 6822617 h 8128524"/>
                <a:gd name="connsiteX29" fmla="*/ 764557 w 12039953"/>
                <a:gd name="connsiteY29" fmla="*/ 747738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8860920 w 12039953"/>
                <a:gd name="connsiteY11" fmla="*/ 1028000 h 8128524"/>
                <a:gd name="connsiteX12" fmla="*/ 8162283 w 12039953"/>
                <a:gd name="connsiteY12" fmla="*/ 1105424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37167 w 12039953"/>
                <a:gd name="connsiteY26" fmla="*/ 5182838 h 8128524"/>
                <a:gd name="connsiteX27" fmla="*/ 241308 w 12039953"/>
                <a:gd name="connsiteY27" fmla="*/ 6130369 h 8128524"/>
                <a:gd name="connsiteX28" fmla="*/ 504202 w 12039953"/>
                <a:gd name="connsiteY28" fmla="*/ 6822617 h 8128524"/>
                <a:gd name="connsiteX29" fmla="*/ 764557 w 12039953"/>
                <a:gd name="connsiteY29" fmla="*/ 747738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8860920 w 12039953"/>
                <a:gd name="connsiteY11" fmla="*/ 1028000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37167 w 12039953"/>
                <a:gd name="connsiteY26" fmla="*/ 5182838 h 8128524"/>
                <a:gd name="connsiteX27" fmla="*/ 241308 w 12039953"/>
                <a:gd name="connsiteY27" fmla="*/ 6130369 h 8128524"/>
                <a:gd name="connsiteX28" fmla="*/ 504202 w 12039953"/>
                <a:gd name="connsiteY28" fmla="*/ 6822617 h 8128524"/>
                <a:gd name="connsiteX29" fmla="*/ 764557 w 12039953"/>
                <a:gd name="connsiteY29" fmla="*/ 747738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37167 w 12039953"/>
                <a:gd name="connsiteY26" fmla="*/ 5182838 h 8128524"/>
                <a:gd name="connsiteX27" fmla="*/ 241308 w 12039953"/>
                <a:gd name="connsiteY27" fmla="*/ 6130369 h 8128524"/>
                <a:gd name="connsiteX28" fmla="*/ 504202 w 12039953"/>
                <a:gd name="connsiteY28" fmla="*/ 6822617 h 8128524"/>
                <a:gd name="connsiteX29" fmla="*/ 764557 w 12039953"/>
                <a:gd name="connsiteY29" fmla="*/ 747738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37167 w 12039953"/>
                <a:gd name="connsiteY26" fmla="*/ 5182838 h 8128524"/>
                <a:gd name="connsiteX27" fmla="*/ 508003 w 12039953"/>
                <a:gd name="connsiteY27" fmla="*/ 6163694 h 8128524"/>
                <a:gd name="connsiteX28" fmla="*/ 504202 w 12039953"/>
                <a:gd name="connsiteY28" fmla="*/ 6822617 h 8128524"/>
                <a:gd name="connsiteX29" fmla="*/ 764557 w 12039953"/>
                <a:gd name="connsiteY29" fmla="*/ 747738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37167 w 12039953"/>
                <a:gd name="connsiteY26" fmla="*/ 5182838 h 8128524"/>
                <a:gd name="connsiteX27" fmla="*/ 508003 w 12039953"/>
                <a:gd name="connsiteY27" fmla="*/ 6163694 h 8128524"/>
                <a:gd name="connsiteX28" fmla="*/ 504202 w 12039953"/>
                <a:gd name="connsiteY28" fmla="*/ 6822617 h 8128524"/>
                <a:gd name="connsiteX29" fmla="*/ 764557 w 12039953"/>
                <a:gd name="connsiteY29" fmla="*/ 747738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66048 w 12039953"/>
                <a:gd name="connsiteY26" fmla="*/ 5216164 h 8128524"/>
                <a:gd name="connsiteX27" fmla="*/ 508003 w 12039953"/>
                <a:gd name="connsiteY27" fmla="*/ 6163694 h 8128524"/>
                <a:gd name="connsiteX28" fmla="*/ 504202 w 12039953"/>
                <a:gd name="connsiteY28" fmla="*/ 6822617 h 8128524"/>
                <a:gd name="connsiteX29" fmla="*/ 764557 w 12039953"/>
                <a:gd name="connsiteY29" fmla="*/ 747738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66048 w 12039953"/>
                <a:gd name="connsiteY26" fmla="*/ 5216164 h 8128524"/>
                <a:gd name="connsiteX27" fmla="*/ 508003 w 12039953"/>
                <a:gd name="connsiteY27" fmla="*/ 6163694 h 8128524"/>
                <a:gd name="connsiteX28" fmla="*/ 504202 w 12039953"/>
                <a:gd name="connsiteY28" fmla="*/ 6822617 h 8128524"/>
                <a:gd name="connsiteX29" fmla="*/ 177827 w 12039953"/>
                <a:gd name="connsiteY29" fmla="*/ 7060816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66048 w 12039953"/>
                <a:gd name="connsiteY26" fmla="*/ 5216164 h 8128524"/>
                <a:gd name="connsiteX27" fmla="*/ 508003 w 12039953"/>
                <a:gd name="connsiteY27" fmla="*/ 6163694 h 8128524"/>
                <a:gd name="connsiteX28" fmla="*/ 788677 w 12039953"/>
                <a:gd name="connsiteY28" fmla="*/ 6606002 h 8128524"/>
                <a:gd name="connsiteX29" fmla="*/ 177827 w 12039953"/>
                <a:gd name="connsiteY29" fmla="*/ 7060816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66048 w 12039953"/>
                <a:gd name="connsiteY26" fmla="*/ 5216164 h 8128524"/>
                <a:gd name="connsiteX27" fmla="*/ 508003 w 12039953"/>
                <a:gd name="connsiteY27" fmla="*/ 6163694 h 8128524"/>
                <a:gd name="connsiteX28" fmla="*/ 788677 w 12039953"/>
                <a:gd name="connsiteY28" fmla="*/ 6606002 h 8128524"/>
                <a:gd name="connsiteX29" fmla="*/ 177827 w 12039953"/>
                <a:gd name="connsiteY29" fmla="*/ 7060816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66048 w 12039953"/>
                <a:gd name="connsiteY26" fmla="*/ 5216164 h 8128524"/>
                <a:gd name="connsiteX27" fmla="*/ 508003 w 12039953"/>
                <a:gd name="connsiteY27" fmla="*/ 6163694 h 8128524"/>
                <a:gd name="connsiteX28" fmla="*/ 788677 w 12039953"/>
                <a:gd name="connsiteY28" fmla="*/ 6606002 h 8128524"/>
                <a:gd name="connsiteX29" fmla="*/ 177827 w 12039953"/>
                <a:gd name="connsiteY29" fmla="*/ 7060816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66048 w 12039953"/>
                <a:gd name="connsiteY26" fmla="*/ 5216164 h 8128524"/>
                <a:gd name="connsiteX27" fmla="*/ 508003 w 12039953"/>
                <a:gd name="connsiteY27" fmla="*/ 6163695 h 8128524"/>
                <a:gd name="connsiteX28" fmla="*/ 788677 w 12039953"/>
                <a:gd name="connsiteY28" fmla="*/ 6606002 h 8128524"/>
                <a:gd name="connsiteX29" fmla="*/ 177827 w 12039953"/>
                <a:gd name="connsiteY29" fmla="*/ 7060816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66048 w 12039953"/>
                <a:gd name="connsiteY26" fmla="*/ 5216164 h 8128524"/>
                <a:gd name="connsiteX27" fmla="*/ 508003 w 12039953"/>
                <a:gd name="connsiteY27" fmla="*/ 6163695 h 8128524"/>
                <a:gd name="connsiteX28" fmla="*/ 788677 w 12039953"/>
                <a:gd name="connsiteY28" fmla="*/ 6606002 h 8128524"/>
                <a:gd name="connsiteX29" fmla="*/ 177827 w 12039953"/>
                <a:gd name="connsiteY29" fmla="*/ 7060816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66048 w 12039953"/>
                <a:gd name="connsiteY26" fmla="*/ 5216164 h 8128524"/>
                <a:gd name="connsiteX27" fmla="*/ 508003 w 12039953"/>
                <a:gd name="connsiteY27" fmla="*/ 6163695 h 8128524"/>
                <a:gd name="connsiteX28" fmla="*/ 788677 w 12039953"/>
                <a:gd name="connsiteY28" fmla="*/ 6606002 h 8128524"/>
                <a:gd name="connsiteX29" fmla="*/ 177827 w 12039953"/>
                <a:gd name="connsiteY29" fmla="*/ 7060816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54947 w 12039953"/>
                <a:gd name="connsiteY26" fmla="*/ 5482766 h 8128524"/>
                <a:gd name="connsiteX27" fmla="*/ 508003 w 12039953"/>
                <a:gd name="connsiteY27" fmla="*/ 6163695 h 8128524"/>
                <a:gd name="connsiteX28" fmla="*/ 788677 w 12039953"/>
                <a:gd name="connsiteY28" fmla="*/ 6606002 h 8128524"/>
                <a:gd name="connsiteX29" fmla="*/ 177827 w 12039953"/>
                <a:gd name="connsiteY29" fmla="*/ 7060816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54947 w 12039953"/>
                <a:gd name="connsiteY26" fmla="*/ 5482766 h 8128524"/>
                <a:gd name="connsiteX27" fmla="*/ 508003 w 12039953"/>
                <a:gd name="connsiteY27" fmla="*/ 6163695 h 8128524"/>
                <a:gd name="connsiteX28" fmla="*/ 788677 w 12039953"/>
                <a:gd name="connsiteY28" fmla="*/ 6606002 h 8128524"/>
                <a:gd name="connsiteX29" fmla="*/ 408964 w 12039953"/>
                <a:gd name="connsiteY29" fmla="*/ 702749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54947 w 12039953"/>
                <a:gd name="connsiteY26" fmla="*/ 5482766 h 8128524"/>
                <a:gd name="connsiteX27" fmla="*/ 508003 w 12039953"/>
                <a:gd name="connsiteY27" fmla="*/ 6163695 h 8128524"/>
                <a:gd name="connsiteX28" fmla="*/ 788677 w 12039953"/>
                <a:gd name="connsiteY28" fmla="*/ 6606002 h 8128524"/>
                <a:gd name="connsiteX29" fmla="*/ 408964 w 12039953"/>
                <a:gd name="connsiteY29" fmla="*/ 702749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54947 w 12039953"/>
                <a:gd name="connsiteY26" fmla="*/ 5482766 h 8128524"/>
                <a:gd name="connsiteX27" fmla="*/ 508003 w 12039953"/>
                <a:gd name="connsiteY27" fmla="*/ 6163695 h 8128524"/>
                <a:gd name="connsiteX28" fmla="*/ 456238 w 12039953"/>
                <a:gd name="connsiteY28" fmla="*/ 6618984 h 8128524"/>
                <a:gd name="connsiteX29" fmla="*/ 408964 w 12039953"/>
                <a:gd name="connsiteY29" fmla="*/ 702749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54947 w 12039953"/>
                <a:gd name="connsiteY26" fmla="*/ 5482766 h 8128524"/>
                <a:gd name="connsiteX27" fmla="*/ 508003 w 12039953"/>
                <a:gd name="connsiteY27" fmla="*/ 6163695 h 8128524"/>
                <a:gd name="connsiteX28" fmla="*/ 456238 w 12039953"/>
                <a:gd name="connsiteY28" fmla="*/ 6618984 h 8128524"/>
                <a:gd name="connsiteX29" fmla="*/ 408964 w 12039953"/>
                <a:gd name="connsiteY29" fmla="*/ 702749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54947 w 12039953"/>
                <a:gd name="connsiteY26" fmla="*/ 5482766 h 8128524"/>
                <a:gd name="connsiteX27" fmla="*/ 508003 w 12039953"/>
                <a:gd name="connsiteY27" fmla="*/ 6163695 h 8128524"/>
                <a:gd name="connsiteX28" fmla="*/ 456238 w 12039953"/>
                <a:gd name="connsiteY28" fmla="*/ 6618984 h 8128524"/>
                <a:gd name="connsiteX29" fmla="*/ 408964 w 12039953"/>
                <a:gd name="connsiteY29" fmla="*/ 702749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54947 w 12039953"/>
                <a:gd name="connsiteY26" fmla="*/ 5482766 h 8128524"/>
                <a:gd name="connsiteX27" fmla="*/ 508003 w 12039953"/>
                <a:gd name="connsiteY27" fmla="*/ 6163695 h 8128524"/>
                <a:gd name="connsiteX28" fmla="*/ 345426 w 12039953"/>
                <a:gd name="connsiteY28" fmla="*/ 6580041 h 8128524"/>
                <a:gd name="connsiteX29" fmla="*/ 408964 w 12039953"/>
                <a:gd name="connsiteY29" fmla="*/ 702749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54947 w 12039953"/>
                <a:gd name="connsiteY26" fmla="*/ 5482766 h 8128524"/>
                <a:gd name="connsiteX27" fmla="*/ 508003 w 12039953"/>
                <a:gd name="connsiteY27" fmla="*/ 6163695 h 8128524"/>
                <a:gd name="connsiteX28" fmla="*/ 345426 w 12039953"/>
                <a:gd name="connsiteY28" fmla="*/ 6580041 h 8128524"/>
                <a:gd name="connsiteX29" fmla="*/ 408964 w 12039953"/>
                <a:gd name="connsiteY29" fmla="*/ 702749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54947 w 12039953"/>
                <a:gd name="connsiteY26" fmla="*/ 5482766 h 8128524"/>
                <a:gd name="connsiteX27" fmla="*/ 508003 w 12039953"/>
                <a:gd name="connsiteY27" fmla="*/ 6163695 h 8128524"/>
                <a:gd name="connsiteX28" fmla="*/ 345426 w 12039953"/>
                <a:gd name="connsiteY28" fmla="*/ 6580041 h 8128524"/>
                <a:gd name="connsiteX29" fmla="*/ 408964 w 12039953"/>
                <a:gd name="connsiteY29" fmla="*/ 702749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54947 w 12039953"/>
                <a:gd name="connsiteY26" fmla="*/ 5482766 h 8128524"/>
                <a:gd name="connsiteX27" fmla="*/ 397191 w 12039953"/>
                <a:gd name="connsiteY27" fmla="*/ 6176677 h 8128524"/>
                <a:gd name="connsiteX28" fmla="*/ 345426 w 12039953"/>
                <a:gd name="connsiteY28" fmla="*/ 6580041 h 8128524"/>
                <a:gd name="connsiteX29" fmla="*/ 408964 w 12039953"/>
                <a:gd name="connsiteY29" fmla="*/ 702749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54947 w 12039953"/>
                <a:gd name="connsiteY26" fmla="*/ 5482766 h 8128524"/>
                <a:gd name="connsiteX27" fmla="*/ 397191 w 12039953"/>
                <a:gd name="connsiteY27" fmla="*/ 6176677 h 8128524"/>
                <a:gd name="connsiteX28" fmla="*/ 345426 w 12039953"/>
                <a:gd name="connsiteY28" fmla="*/ 6580041 h 8128524"/>
                <a:gd name="connsiteX29" fmla="*/ 408964 w 12039953"/>
                <a:gd name="connsiteY29" fmla="*/ 702749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54947 w 12039953"/>
                <a:gd name="connsiteY26" fmla="*/ 5482766 h 8128524"/>
                <a:gd name="connsiteX27" fmla="*/ 397191 w 12039953"/>
                <a:gd name="connsiteY27" fmla="*/ 6176677 h 8128524"/>
                <a:gd name="connsiteX28" fmla="*/ 345426 w 12039953"/>
                <a:gd name="connsiteY28" fmla="*/ 6580041 h 8128524"/>
                <a:gd name="connsiteX29" fmla="*/ 408964 w 12039953"/>
                <a:gd name="connsiteY29" fmla="*/ 7027492 h 8128524"/>
                <a:gd name="connsiteX30" fmla="*/ 3958583 w 12039953"/>
                <a:gd name="connsiteY30" fmla="*/ 8128524 h 8128524"/>
                <a:gd name="connsiteX31" fmla="*/ 0 w 12039953"/>
                <a:gd name="connsiteY31" fmla="*/ 8087273 h 8128524"/>
                <a:gd name="connsiteX32" fmla="*/ 85091 w 12039953"/>
                <a:gd name="connsiteY32" fmla="*/ 4000212 h 8128524"/>
                <a:gd name="connsiteX0" fmla="*/ 85091 w 12039953"/>
                <a:gd name="connsiteY0" fmla="*/ 4000212 h 8128524"/>
                <a:gd name="connsiteX1" fmla="*/ 90198 w 12039953"/>
                <a:gd name="connsiteY1" fmla="*/ 23610 h 8128524"/>
                <a:gd name="connsiteX2" fmla="*/ 11973736 w 12039953"/>
                <a:gd name="connsiteY2" fmla="*/ 0 h 8128524"/>
                <a:gd name="connsiteX3" fmla="*/ 12039953 w 12039953"/>
                <a:gd name="connsiteY3" fmla="*/ 892419 h 8128524"/>
                <a:gd name="connsiteX4" fmla="*/ 11505297 w 12039953"/>
                <a:gd name="connsiteY4" fmla="*/ 1061345 h 8128524"/>
                <a:gd name="connsiteX5" fmla="*/ 11411001 w 12039953"/>
                <a:gd name="connsiteY5" fmla="*/ 747599 h 8128524"/>
                <a:gd name="connsiteX6" fmla="*/ 11341154 w 12039953"/>
                <a:gd name="connsiteY6" fmla="*/ 883991 h 8128524"/>
                <a:gd name="connsiteX7" fmla="*/ 10873028 w 12039953"/>
                <a:gd name="connsiteY7" fmla="*/ 843113 h 8128524"/>
                <a:gd name="connsiteX8" fmla="*/ 10474581 w 12039953"/>
                <a:gd name="connsiteY8" fmla="*/ 1028345 h 8128524"/>
                <a:gd name="connsiteX9" fmla="*/ 10141490 w 12039953"/>
                <a:gd name="connsiteY9" fmla="*/ 1009344 h 8128524"/>
                <a:gd name="connsiteX10" fmla="*/ 9670345 w 12039953"/>
                <a:gd name="connsiteY10" fmla="*/ 1112000 h 8128524"/>
                <a:gd name="connsiteX11" fmla="*/ 9056497 w 12039953"/>
                <a:gd name="connsiteY11" fmla="*/ 1211289 h 8128524"/>
                <a:gd name="connsiteX12" fmla="*/ 8428980 w 12039953"/>
                <a:gd name="connsiteY12" fmla="*/ 1338701 h 8128524"/>
                <a:gd name="connsiteX13" fmla="*/ 8119100 w 12039953"/>
                <a:gd name="connsiteY13" fmla="*/ 1417288 h 8128524"/>
                <a:gd name="connsiteX14" fmla="*/ 7688572 w 12039953"/>
                <a:gd name="connsiteY14" fmla="*/ 1618814 h 8128524"/>
                <a:gd name="connsiteX15" fmla="*/ 7303764 w 12039953"/>
                <a:gd name="connsiteY15" fmla="*/ 1720465 h 8128524"/>
                <a:gd name="connsiteX16" fmla="*/ 6816084 w 12039953"/>
                <a:gd name="connsiteY16" fmla="*/ 1822016 h 8128524"/>
                <a:gd name="connsiteX17" fmla="*/ 6056626 w 12039953"/>
                <a:gd name="connsiteY17" fmla="*/ 1995902 h 8128524"/>
                <a:gd name="connsiteX18" fmla="*/ 5120623 w 12039953"/>
                <a:gd name="connsiteY18" fmla="*/ 2323861 h 8128524"/>
                <a:gd name="connsiteX19" fmla="*/ 4168133 w 12039953"/>
                <a:gd name="connsiteY19" fmla="*/ 2483374 h 8128524"/>
                <a:gd name="connsiteX20" fmla="*/ 3295659 w 12039953"/>
                <a:gd name="connsiteY20" fmla="*/ 2802254 h 8128524"/>
                <a:gd name="connsiteX21" fmla="*/ 2739383 w 12039953"/>
                <a:gd name="connsiteY21" fmla="*/ 3061224 h 8128524"/>
                <a:gd name="connsiteX22" fmla="*/ 1958333 w 12039953"/>
                <a:gd name="connsiteY22" fmla="*/ 3423174 h 8128524"/>
                <a:gd name="connsiteX23" fmla="*/ 1215383 w 12039953"/>
                <a:gd name="connsiteY23" fmla="*/ 3727974 h 8128524"/>
                <a:gd name="connsiteX24" fmla="*/ 764533 w 12039953"/>
                <a:gd name="connsiteY24" fmla="*/ 4007374 h 8128524"/>
                <a:gd name="connsiteX25" fmla="*/ 203203 w 12039953"/>
                <a:gd name="connsiteY25" fmla="*/ 4412914 h 8128524"/>
                <a:gd name="connsiteX26" fmla="*/ 154947 w 12039953"/>
                <a:gd name="connsiteY26" fmla="*/ 5482766 h 8128524"/>
                <a:gd name="connsiteX27" fmla="*/ 272526 w 12039953"/>
                <a:gd name="connsiteY27" fmla="*/ 6111771 h 8128524"/>
                <a:gd name="connsiteX28" fmla="*/ 345426 w 12039953"/>
                <a:gd name="connsiteY28" fmla="*/ 6580041 h 8128524"/>
                <a:gd name="connsiteX29" fmla="*/ 408964 w 12039953"/>
                <a:gd name="connsiteY29" fmla="*/ 7027492 h 8128524"/>
                <a:gd name="connsiteX30" fmla="*/ 3958583 w 12039953"/>
                <a:gd name="connsiteY30" fmla="*/ 8128524 h 8128524"/>
                <a:gd name="connsiteX31" fmla="*/ 0 w 12039953"/>
                <a:gd name="connsiteY31" fmla="*/ 8087273 h 8128524"/>
                <a:gd name="connsiteX32" fmla="*/ 85091 w 12039953"/>
                <a:gd name="connsiteY32" fmla="*/ 4000212 h 812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039953" h="8128524">
                  <a:moveTo>
                    <a:pt x="85091" y="4000212"/>
                  </a:moveTo>
                  <a:cubicBezTo>
                    <a:pt x="86793" y="2674678"/>
                    <a:pt x="88496" y="1349144"/>
                    <a:pt x="90198" y="23610"/>
                  </a:cubicBezTo>
                  <a:lnTo>
                    <a:pt x="11973736" y="0"/>
                  </a:lnTo>
                  <a:lnTo>
                    <a:pt x="12039953" y="892419"/>
                  </a:lnTo>
                  <a:lnTo>
                    <a:pt x="11505297" y="1061345"/>
                  </a:lnTo>
                  <a:lnTo>
                    <a:pt x="11411001" y="747599"/>
                  </a:lnTo>
                  <a:lnTo>
                    <a:pt x="11341154" y="883991"/>
                  </a:lnTo>
                  <a:cubicBezTo>
                    <a:pt x="11116950" y="787304"/>
                    <a:pt x="11112502" y="866202"/>
                    <a:pt x="10873028" y="843113"/>
                  </a:cubicBezTo>
                  <a:lnTo>
                    <a:pt x="10474581" y="1028345"/>
                  </a:lnTo>
                  <a:lnTo>
                    <a:pt x="10141490" y="1009344"/>
                  </a:lnTo>
                  <a:lnTo>
                    <a:pt x="9670345" y="1112000"/>
                  </a:lnTo>
                  <a:lnTo>
                    <a:pt x="9056497" y="1211289"/>
                  </a:lnTo>
                  <a:lnTo>
                    <a:pt x="8428980" y="1338701"/>
                  </a:lnTo>
                  <a:lnTo>
                    <a:pt x="8119100" y="1417288"/>
                  </a:lnTo>
                  <a:lnTo>
                    <a:pt x="7688572" y="1618814"/>
                  </a:lnTo>
                  <a:lnTo>
                    <a:pt x="7303764" y="1720465"/>
                  </a:lnTo>
                  <a:lnTo>
                    <a:pt x="6816084" y="1822016"/>
                  </a:lnTo>
                  <a:lnTo>
                    <a:pt x="6056626" y="1995902"/>
                  </a:lnTo>
                  <a:lnTo>
                    <a:pt x="5120623" y="2323861"/>
                  </a:lnTo>
                  <a:lnTo>
                    <a:pt x="4168133" y="2483374"/>
                  </a:lnTo>
                  <a:cubicBezTo>
                    <a:pt x="4191416" y="2400824"/>
                    <a:pt x="4143581" y="2501563"/>
                    <a:pt x="3295659" y="2802254"/>
                  </a:cubicBezTo>
                  <a:lnTo>
                    <a:pt x="2739383" y="3061224"/>
                  </a:lnTo>
                  <a:lnTo>
                    <a:pt x="1958333" y="3423174"/>
                  </a:lnTo>
                  <a:lnTo>
                    <a:pt x="1215383" y="3727974"/>
                  </a:lnTo>
                  <a:lnTo>
                    <a:pt x="764533" y="4007374"/>
                  </a:lnTo>
                  <a:lnTo>
                    <a:pt x="203203" y="4412914"/>
                  </a:lnTo>
                  <a:lnTo>
                    <a:pt x="154947" y="5482766"/>
                  </a:lnTo>
                  <a:cubicBezTo>
                    <a:pt x="278559" y="5809718"/>
                    <a:pt x="242156" y="5808843"/>
                    <a:pt x="272526" y="6111771"/>
                  </a:cubicBezTo>
                  <a:cubicBezTo>
                    <a:pt x="322875" y="6383403"/>
                    <a:pt x="361028" y="6230523"/>
                    <a:pt x="345426" y="6580041"/>
                  </a:cubicBezTo>
                  <a:cubicBezTo>
                    <a:pt x="371498" y="6767101"/>
                    <a:pt x="349400" y="6823961"/>
                    <a:pt x="408964" y="7027492"/>
                  </a:cubicBezTo>
                  <a:cubicBezTo>
                    <a:pt x="898763" y="7361177"/>
                    <a:pt x="2775377" y="7761513"/>
                    <a:pt x="3958583" y="8128524"/>
                  </a:cubicBezTo>
                  <a:lnTo>
                    <a:pt x="0" y="8087273"/>
                  </a:lnTo>
                  <a:lnTo>
                    <a:pt x="85091" y="4000212"/>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22">
              <a:extLst>
                <a:ext uri="{FF2B5EF4-FFF2-40B4-BE49-F238E27FC236}">
                  <a16:creationId xmlns:a16="http://schemas.microsoft.com/office/drawing/2014/main" id="{98BA70A5-555B-AE11-5FD3-FF96657C9813}"/>
                </a:ext>
              </a:extLst>
            </p:cNvPr>
            <p:cNvSpPr/>
            <p:nvPr/>
          </p:nvSpPr>
          <p:spPr>
            <a:xfrm>
              <a:off x="6070869" y="1624497"/>
              <a:ext cx="8934726" cy="6581039"/>
            </a:xfrm>
            <a:custGeom>
              <a:avLst/>
              <a:gdLst>
                <a:gd name="connsiteX0" fmla="*/ 641350 w 8420100"/>
                <a:gd name="connsiteY0" fmla="*/ 5797550 h 5797550"/>
                <a:gd name="connsiteX1" fmla="*/ 8420100 w 8420100"/>
                <a:gd name="connsiteY1" fmla="*/ 5797550 h 5797550"/>
                <a:gd name="connsiteX2" fmla="*/ 8407400 w 8420100"/>
                <a:gd name="connsiteY2" fmla="*/ 0 h 5797550"/>
                <a:gd name="connsiteX3" fmla="*/ 7772400 w 8420100"/>
                <a:gd name="connsiteY3" fmla="*/ 12700 h 5797550"/>
                <a:gd name="connsiteX4" fmla="*/ 7372350 w 8420100"/>
                <a:gd name="connsiteY4" fmla="*/ 101600 h 5797550"/>
                <a:gd name="connsiteX5" fmla="*/ 7372350 w 8420100"/>
                <a:gd name="connsiteY5" fmla="*/ 355600 h 5797550"/>
                <a:gd name="connsiteX6" fmla="*/ 7302500 w 8420100"/>
                <a:gd name="connsiteY6" fmla="*/ 762000 h 5797550"/>
                <a:gd name="connsiteX7" fmla="*/ 6642100 w 8420100"/>
                <a:gd name="connsiteY7" fmla="*/ 1016000 h 5797550"/>
                <a:gd name="connsiteX8" fmla="*/ 6388100 w 8420100"/>
                <a:gd name="connsiteY8" fmla="*/ 1162050 h 5797550"/>
                <a:gd name="connsiteX9" fmla="*/ 6858000 w 8420100"/>
                <a:gd name="connsiteY9" fmla="*/ 1092200 h 5797550"/>
                <a:gd name="connsiteX10" fmla="*/ 6889750 w 8420100"/>
                <a:gd name="connsiteY10" fmla="*/ 1301750 h 5797550"/>
                <a:gd name="connsiteX11" fmla="*/ 6591300 w 8420100"/>
                <a:gd name="connsiteY11" fmla="*/ 1638300 h 5797550"/>
                <a:gd name="connsiteX12" fmla="*/ 6019800 w 8420100"/>
                <a:gd name="connsiteY12" fmla="*/ 1784350 h 5797550"/>
                <a:gd name="connsiteX13" fmla="*/ 5105400 w 8420100"/>
                <a:gd name="connsiteY13" fmla="*/ 1917700 h 5797550"/>
                <a:gd name="connsiteX14" fmla="*/ 4718050 w 8420100"/>
                <a:gd name="connsiteY14" fmla="*/ 1955800 h 5797550"/>
                <a:gd name="connsiteX15" fmla="*/ 4730750 w 8420100"/>
                <a:gd name="connsiteY15" fmla="*/ 2178050 h 5797550"/>
                <a:gd name="connsiteX16" fmla="*/ 4895850 w 8420100"/>
                <a:gd name="connsiteY16" fmla="*/ 2609850 h 5797550"/>
                <a:gd name="connsiteX17" fmla="*/ 4483100 w 8420100"/>
                <a:gd name="connsiteY17" fmla="*/ 2686050 h 5797550"/>
                <a:gd name="connsiteX18" fmla="*/ 4114800 w 8420100"/>
                <a:gd name="connsiteY18" fmla="*/ 2717800 h 5797550"/>
                <a:gd name="connsiteX19" fmla="*/ 4006850 w 8420100"/>
                <a:gd name="connsiteY19" fmla="*/ 2971800 h 5797550"/>
                <a:gd name="connsiteX20" fmla="*/ 3873500 w 8420100"/>
                <a:gd name="connsiteY20" fmla="*/ 3257550 h 5797550"/>
                <a:gd name="connsiteX21" fmla="*/ 3454400 w 8420100"/>
                <a:gd name="connsiteY21" fmla="*/ 3187700 h 5797550"/>
                <a:gd name="connsiteX22" fmla="*/ 3333750 w 8420100"/>
                <a:gd name="connsiteY22" fmla="*/ 3397250 h 5797550"/>
                <a:gd name="connsiteX23" fmla="*/ 3467100 w 8420100"/>
                <a:gd name="connsiteY23" fmla="*/ 3670300 h 5797550"/>
                <a:gd name="connsiteX24" fmla="*/ 3143250 w 8420100"/>
                <a:gd name="connsiteY24" fmla="*/ 3860800 h 5797550"/>
                <a:gd name="connsiteX25" fmla="*/ 3263900 w 8420100"/>
                <a:gd name="connsiteY25" fmla="*/ 4038600 h 5797550"/>
                <a:gd name="connsiteX26" fmla="*/ 2978150 w 8420100"/>
                <a:gd name="connsiteY26" fmla="*/ 4425950 h 5797550"/>
                <a:gd name="connsiteX27" fmla="*/ 2565400 w 8420100"/>
                <a:gd name="connsiteY27" fmla="*/ 4654550 h 5797550"/>
                <a:gd name="connsiteX28" fmla="*/ 2241550 w 8420100"/>
                <a:gd name="connsiteY28" fmla="*/ 5067300 h 5797550"/>
                <a:gd name="connsiteX29" fmla="*/ 3003550 w 8420100"/>
                <a:gd name="connsiteY29" fmla="*/ 5353050 h 5797550"/>
                <a:gd name="connsiteX30" fmla="*/ 2787650 w 8420100"/>
                <a:gd name="connsiteY30" fmla="*/ 5651500 h 5797550"/>
                <a:gd name="connsiteX31" fmla="*/ 2470150 w 8420100"/>
                <a:gd name="connsiteY31" fmla="*/ 5664200 h 5797550"/>
                <a:gd name="connsiteX32" fmla="*/ 2025650 w 8420100"/>
                <a:gd name="connsiteY32" fmla="*/ 5664200 h 5797550"/>
                <a:gd name="connsiteX33" fmla="*/ 1562100 w 8420100"/>
                <a:gd name="connsiteY33" fmla="*/ 5600700 h 5797550"/>
                <a:gd name="connsiteX34" fmla="*/ 1111250 w 8420100"/>
                <a:gd name="connsiteY34" fmla="*/ 5530850 h 5797550"/>
                <a:gd name="connsiteX35" fmla="*/ 546100 w 8420100"/>
                <a:gd name="connsiteY35" fmla="*/ 5334000 h 5797550"/>
                <a:gd name="connsiteX36" fmla="*/ 0 w 8420100"/>
                <a:gd name="connsiteY36" fmla="*/ 5067300 h 5797550"/>
                <a:gd name="connsiteX37" fmla="*/ 641350 w 8420100"/>
                <a:gd name="connsiteY37" fmla="*/ 5797550 h 5797550"/>
                <a:gd name="connsiteX0" fmla="*/ 641350 w 8420100"/>
                <a:gd name="connsiteY0" fmla="*/ 5892800 h 5892800"/>
                <a:gd name="connsiteX1" fmla="*/ 8420100 w 8420100"/>
                <a:gd name="connsiteY1" fmla="*/ 5892800 h 5892800"/>
                <a:gd name="connsiteX2" fmla="*/ 8407400 w 8420100"/>
                <a:gd name="connsiteY2" fmla="*/ 95250 h 5892800"/>
                <a:gd name="connsiteX3" fmla="*/ 8001000 w 8420100"/>
                <a:gd name="connsiteY3" fmla="*/ 0 h 5892800"/>
                <a:gd name="connsiteX4" fmla="*/ 7372350 w 8420100"/>
                <a:gd name="connsiteY4" fmla="*/ 196850 h 5892800"/>
                <a:gd name="connsiteX5" fmla="*/ 7372350 w 8420100"/>
                <a:gd name="connsiteY5" fmla="*/ 450850 h 5892800"/>
                <a:gd name="connsiteX6" fmla="*/ 7302500 w 8420100"/>
                <a:gd name="connsiteY6" fmla="*/ 857250 h 5892800"/>
                <a:gd name="connsiteX7" fmla="*/ 6642100 w 8420100"/>
                <a:gd name="connsiteY7" fmla="*/ 1111250 h 5892800"/>
                <a:gd name="connsiteX8" fmla="*/ 6388100 w 8420100"/>
                <a:gd name="connsiteY8" fmla="*/ 1257300 h 5892800"/>
                <a:gd name="connsiteX9" fmla="*/ 6858000 w 8420100"/>
                <a:gd name="connsiteY9" fmla="*/ 1187450 h 5892800"/>
                <a:gd name="connsiteX10" fmla="*/ 6889750 w 8420100"/>
                <a:gd name="connsiteY10" fmla="*/ 1397000 h 5892800"/>
                <a:gd name="connsiteX11" fmla="*/ 6591300 w 8420100"/>
                <a:gd name="connsiteY11" fmla="*/ 1733550 h 5892800"/>
                <a:gd name="connsiteX12" fmla="*/ 6019800 w 8420100"/>
                <a:gd name="connsiteY12" fmla="*/ 1879600 h 5892800"/>
                <a:gd name="connsiteX13" fmla="*/ 5105400 w 8420100"/>
                <a:gd name="connsiteY13" fmla="*/ 2012950 h 5892800"/>
                <a:gd name="connsiteX14" fmla="*/ 4718050 w 8420100"/>
                <a:gd name="connsiteY14" fmla="*/ 2051050 h 5892800"/>
                <a:gd name="connsiteX15" fmla="*/ 4730750 w 8420100"/>
                <a:gd name="connsiteY15" fmla="*/ 2273300 h 5892800"/>
                <a:gd name="connsiteX16" fmla="*/ 4895850 w 8420100"/>
                <a:gd name="connsiteY16" fmla="*/ 2705100 h 5892800"/>
                <a:gd name="connsiteX17" fmla="*/ 4483100 w 8420100"/>
                <a:gd name="connsiteY17" fmla="*/ 2781300 h 5892800"/>
                <a:gd name="connsiteX18" fmla="*/ 4114800 w 8420100"/>
                <a:gd name="connsiteY18" fmla="*/ 2813050 h 5892800"/>
                <a:gd name="connsiteX19" fmla="*/ 4006850 w 8420100"/>
                <a:gd name="connsiteY19" fmla="*/ 3067050 h 5892800"/>
                <a:gd name="connsiteX20" fmla="*/ 3873500 w 8420100"/>
                <a:gd name="connsiteY20" fmla="*/ 3352800 h 5892800"/>
                <a:gd name="connsiteX21" fmla="*/ 3454400 w 8420100"/>
                <a:gd name="connsiteY21" fmla="*/ 3282950 h 5892800"/>
                <a:gd name="connsiteX22" fmla="*/ 3333750 w 8420100"/>
                <a:gd name="connsiteY22" fmla="*/ 3492500 h 5892800"/>
                <a:gd name="connsiteX23" fmla="*/ 3467100 w 8420100"/>
                <a:gd name="connsiteY23" fmla="*/ 3765550 h 5892800"/>
                <a:gd name="connsiteX24" fmla="*/ 3143250 w 8420100"/>
                <a:gd name="connsiteY24" fmla="*/ 3956050 h 5892800"/>
                <a:gd name="connsiteX25" fmla="*/ 3263900 w 8420100"/>
                <a:gd name="connsiteY25" fmla="*/ 4133850 h 5892800"/>
                <a:gd name="connsiteX26" fmla="*/ 2978150 w 8420100"/>
                <a:gd name="connsiteY26" fmla="*/ 4521200 h 5892800"/>
                <a:gd name="connsiteX27" fmla="*/ 2565400 w 8420100"/>
                <a:gd name="connsiteY27" fmla="*/ 4749800 h 5892800"/>
                <a:gd name="connsiteX28" fmla="*/ 2241550 w 8420100"/>
                <a:gd name="connsiteY28" fmla="*/ 5162550 h 5892800"/>
                <a:gd name="connsiteX29" fmla="*/ 3003550 w 8420100"/>
                <a:gd name="connsiteY29" fmla="*/ 5448300 h 5892800"/>
                <a:gd name="connsiteX30" fmla="*/ 2787650 w 8420100"/>
                <a:gd name="connsiteY30" fmla="*/ 5746750 h 5892800"/>
                <a:gd name="connsiteX31" fmla="*/ 2470150 w 8420100"/>
                <a:gd name="connsiteY31" fmla="*/ 5759450 h 5892800"/>
                <a:gd name="connsiteX32" fmla="*/ 2025650 w 8420100"/>
                <a:gd name="connsiteY32" fmla="*/ 5759450 h 5892800"/>
                <a:gd name="connsiteX33" fmla="*/ 1562100 w 8420100"/>
                <a:gd name="connsiteY33" fmla="*/ 5695950 h 5892800"/>
                <a:gd name="connsiteX34" fmla="*/ 1111250 w 8420100"/>
                <a:gd name="connsiteY34" fmla="*/ 5626100 h 5892800"/>
                <a:gd name="connsiteX35" fmla="*/ 546100 w 8420100"/>
                <a:gd name="connsiteY35" fmla="*/ 5429250 h 5892800"/>
                <a:gd name="connsiteX36" fmla="*/ 0 w 8420100"/>
                <a:gd name="connsiteY36" fmla="*/ 5162550 h 5892800"/>
                <a:gd name="connsiteX37" fmla="*/ 641350 w 8420100"/>
                <a:gd name="connsiteY37" fmla="*/ 5892800 h 5892800"/>
                <a:gd name="connsiteX0" fmla="*/ 641350 w 8420100"/>
                <a:gd name="connsiteY0" fmla="*/ 5892800 h 5892800"/>
                <a:gd name="connsiteX1" fmla="*/ 8420100 w 8420100"/>
                <a:gd name="connsiteY1" fmla="*/ 5892800 h 5892800"/>
                <a:gd name="connsiteX2" fmla="*/ 8407400 w 8420100"/>
                <a:gd name="connsiteY2" fmla="*/ 95250 h 5892800"/>
                <a:gd name="connsiteX3" fmla="*/ 8185150 w 8420100"/>
                <a:gd name="connsiteY3" fmla="*/ 38100 h 5892800"/>
                <a:gd name="connsiteX4" fmla="*/ 8001000 w 8420100"/>
                <a:gd name="connsiteY4" fmla="*/ 0 h 5892800"/>
                <a:gd name="connsiteX5" fmla="*/ 7372350 w 8420100"/>
                <a:gd name="connsiteY5" fmla="*/ 196850 h 5892800"/>
                <a:gd name="connsiteX6" fmla="*/ 7372350 w 8420100"/>
                <a:gd name="connsiteY6" fmla="*/ 450850 h 5892800"/>
                <a:gd name="connsiteX7" fmla="*/ 7302500 w 8420100"/>
                <a:gd name="connsiteY7" fmla="*/ 857250 h 5892800"/>
                <a:gd name="connsiteX8" fmla="*/ 6642100 w 8420100"/>
                <a:gd name="connsiteY8" fmla="*/ 1111250 h 5892800"/>
                <a:gd name="connsiteX9" fmla="*/ 6388100 w 8420100"/>
                <a:gd name="connsiteY9" fmla="*/ 1257300 h 5892800"/>
                <a:gd name="connsiteX10" fmla="*/ 6858000 w 8420100"/>
                <a:gd name="connsiteY10" fmla="*/ 1187450 h 5892800"/>
                <a:gd name="connsiteX11" fmla="*/ 6889750 w 8420100"/>
                <a:gd name="connsiteY11" fmla="*/ 1397000 h 5892800"/>
                <a:gd name="connsiteX12" fmla="*/ 6591300 w 8420100"/>
                <a:gd name="connsiteY12" fmla="*/ 1733550 h 5892800"/>
                <a:gd name="connsiteX13" fmla="*/ 6019800 w 8420100"/>
                <a:gd name="connsiteY13" fmla="*/ 1879600 h 5892800"/>
                <a:gd name="connsiteX14" fmla="*/ 5105400 w 8420100"/>
                <a:gd name="connsiteY14" fmla="*/ 2012950 h 5892800"/>
                <a:gd name="connsiteX15" fmla="*/ 4718050 w 8420100"/>
                <a:gd name="connsiteY15" fmla="*/ 2051050 h 5892800"/>
                <a:gd name="connsiteX16" fmla="*/ 4730750 w 8420100"/>
                <a:gd name="connsiteY16" fmla="*/ 2273300 h 5892800"/>
                <a:gd name="connsiteX17" fmla="*/ 4895850 w 8420100"/>
                <a:gd name="connsiteY17" fmla="*/ 2705100 h 5892800"/>
                <a:gd name="connsiteX18" fmla="*/ 4483100 w 8420100"/>
                <a:gd name="connsiteY18" fmla="*/ 2781300 h 5892800"/>
                <a:gd name="connsiteX19" fmla="*/ 4114800 w 8420100"/>
                <a:gd name="connsiteY19" fmla="*/ 2813050 h 5892800"/>
                <a:gd name="connsiteX20" fmla="*/ 4006850 w 8420100"/>
                <a:gd name="connsiteY20" fmla="*/ 3067050 h 5892800"/>
                <a:gd name="connsiteX21" fmla="*/ 3873500 w 8420100"/>
                <a:gd name="connsiteY21" fmla="*/ 3352800 h 5892800"/>
                <a:gd name="connsiteX22" fmla="*/ 3454400 w 8420100"/>
                <a:gd name="connsiteY22" fmla="*/ 3282950 h 5892800"/>
                <a:gd name="connsiteX23" fmla="*/ 3333750 w 8420100"/>
                <a:gd name="connsiteY23" fmla="*/ 3492500 h 5892800"/>
                <a:gd name="connsiteX24" fmla="*/ 3467100 w 8420100"/>
                <a:gd name="connsiteY24" fmla="*/ 3765550 h 5892800"/>
                <a:gd name="connsiteX25" fmla="*/ 3143250 w 8420100"/>
                <a:gd name="connsiteY25" fmla="*/ 3956050 h 5892800"/>
                <a:gd name="connsiteX26" fmla="*/ 3263900 w 8420100"/>
                <a:gd name="connsiteY26" fmla="*/ 4133850 h 5892800"/>
                <a:gd name="connsiteX27" fmla="*/ 2978150 w 8420100"/>
                <a:gd name="connsiteY27" fmla="*/ 4521200 h 5892800"/>
                <a:gd name="connsiteX28" fmla="*/ 2565400 w 8420100"/>
                <a:gd name="connsiteY28" fmla="*/ 4749800 h 5892800"/>
                <a:gd name="connsiteX29" fmla="*/ 2241550 w 8420100"/>
                <a:gd name="connsiteY29" fmla="*/ 5162550 h 5892800"/>
                <a:gd name="connsiteX30" fmla="*/ 3003550 w 8420100"/>
                <a:gd name="connsiteY30" fmla="*/ 5448300 h 5892800"/>
                <a:gd name="connsiteX31" fmla="*/ 2787650 w 8420100"/>
                <a:gd name="connsiteY31" fmla="*/ 5746750 h 5892800"/>
                <a:gd name="connsiteX32" fmla="*/ 2470150 w 8420100"/>
                <a:gd name="connsiteY32" fmla="*/ 5759450 h 5892800"/>
                <a:gd name="connsiteX33" fmla="*/ 2025650 w 8420100"/>
                <a:gd name="connsiteY33" fmla="*/ 5759450 h 5892800"/>
                <a:gd name="connsiteX34" fmla="*/ 1562100 w 8420100"/>
                <a:gd name="connsiteY34" fmla="*/ 5695950 h 5892800"/>
                <a:gd name="connsiteX35" fmla="*/ 1111250 w 8420100"/>
                <a:gd name="connsiteY35" fmla="*/ 5626100 h 5892800"/>
                <a:gd name="connsiteX36" fmla="*/ 546100 w 8420100"/>
                <a:gd name="connsiteY36" fmla="*/ 5429250 h 5892800"/>
                <a:gd name="connsiteX37" fmla="*/ 0 w 8420100"/>
                <a:gd name="connsiteY37" fmla="*/ 5162550 h 5892800"/>
                <a:gd name="connsiteX38" fmla="*/ 641350 w 8420100"/>
                <a:gd name="connsiteY38" fmla="*/ 5892800 h 5892800"/>
                <a:gd name="connsiteX0" fmla="*/ 641350 w 8420100"/>
                <a:gd name="connsiteY0" fmla="*/ 6292850 h 6292850"/>
                <a:gd name="connsiteX1" fmla="*/ 8420100 w 8420100"/>
                <a:gd name="connsiteY1" fmla="*/ 6292850 h 6292850"/>
                <a:gd name="connsiteX2" fmla="*/ 8407400 w 8420100"/>
                <a:gd name="connsiteY2" fmla="*/ 495300 h 6292850"/>
                <a:gd name="connsiteX3" fmla="*/ 8223250 w 8420100"/>
                <a:gd name="connsiteY3" fmla="*/ 0 h 6292850"/>
                <a:gd name="connsiteX4" fmla="*/ 8001000 w 8420100"/>
                <a:gd name="connsiteY4" fmla="*/ 400050 h 6292850"/>
                <a:gd name="connsiteX5" fmla="*/ 7372350 w 8420100"/>
                <a:gd name="connsiteY5" fmla="*/ 596900 h 6292850"/>
                <a:gd name="connsiteX6" fmla="*/ 7372350 w 8420100"/>
                <a:gd name="connsiteY6" fmla="*/ 850900 h 6292850"/>
                <a:gd name="connsiteX7" fmla="*/ 7302500 w 8420100"/>
                <a:gd name="connsiteY7" fmla="*/ 1257300 h 6292850"/>
                <a:gd name="connsiteX8" fmla="*/ 6642100 w 8420100"/>
                <a:gd name="connsiteY8" fmla="*/ 1511300 h 6292850"/>
                <a:gd name="connsiteX9" fmla="*/ 6388100 w 8420100"/>
                <a:gd name="connsiteY9" fmla="*/ 1657350 h 6292850"/>
                <a:gd name="connsiteX10" fmla="*/ 6858000 w 8420100"/>
                <a:gd name="connsiteY10" fmla="*/ 1587500 h 6292850"/>
                <a:gd name="connsiteX11" fmla="*/ 6889750 w 8420100"/>
                <a:gd name="connsiteY11" fmla="*/ 1797050 h 6292850"/>
                <a:gd name="connsiteX12" fmla="*/ 6591300 w 8420100"/>
                <a:gd name="connsiteY12" fmla="*/ 2133600 h 6292850"/>
                <a:gd name="connsiteX13" fmla="*/ 6019800 w 8420100"/>
                <a:gd name="connsiteY13" fmla="*/ 2279650 h 6292850"/>
                <a:gd name="connsiteX14" fmla="*/ 5105400 w 8420100"/>
                <a:gd name="connsiteY14" fmla="*/ 2413000 h 6292850"/>
                <a:gd name="connsiteX15" fmla="*/ 4718050 w 8420100"/>
                <a:gd name="connsiteY15" fmla="*/ 2451100 h 6292850"/>
                <a:gd name="connsiteX16" fmla="*/ 4730750 w 8420100"/>
                <a:gd name="connsiteY16" fmla="*/ 2673350 h 6292850"/>
                <a:gd name="connsiteX17" fmla="*/ 4895850 w 8420100"/>
                <a:gd name="connsiteY17" fmla="*/ 3105150 h 6292850"/>
                <a:gd name="connsiteX18" fmla="*/ 4483100 w 8420100"/>
                <a:gd name="connsiteY18" fmla="*/ 3181350 h 6292850"/>
                <a:gd name="connsiteX19" fmla="*/ 4114800 w 8420100"/>
                <a:gd name="connsiteY19" fmla="*/ 3213100 h 6292850"/>
                <a:gd name="connsiteX20" fmla="*/ 4006850 w 8420100"/>
                <a:gd name="connsiteY20" fmla="*/ 3467100 h 6292850"/>
                <a:gd name="connsiteX21" fmla="*/ 3873500 w 8420100"/>
                <a:gd name="connsiteY21" fmla="*/ 3752850 h 6292850"/>
                <a:gd name="connsiteX22" fmla="*/ 3454400 w 8420100"/>
                <a:gd name="connsiteY22" fmla="*/ 3683000 h 6292850"/>
                <a:gd name="connsiteX23" fmla="*/ 3333750 w 8420100"/>
                <a:gd name="connsiteY23" fmla="*/ 3892550 h 6292850"/>
                <a:gd name="connsiteX24" fmla="*/ 3467100 w 8420100"/>
                <a:gd name="connsiteY24" fmla="*/ 4165600 h 6292850"/>
                <a:gd name="connsiteX25" fmla="*/ 3143250 w 8420100"/>
                <a:gd name="connsiteY25" fmla="*/ 4356100 h 6292850"/>
                <a:gd name="connsiteX26" fmla="*/ 3263900 w 8420100"/>
                <a:gd name="connsiteY26" fmla="*/ 4533900 h 6292850"/>
                <a:gd name="connsiteX27" fmla="*/ 2978150 w 8420100"/>
                <a:gd name="connsiteY27" fmla="*/ 4921250 h 6292850"/>
                <a:gd name="connsiteX28" fmla="*/ 2565400 w 8420100"/>
                <a:gd name="connsiteY28" fmla="*/ 5149850 h 6292850"/>
                <a:gd name="connsiteX29" fmla="*/ 2241550 w 8420100"/>
                <a:gd name="connsiteY29" fmla="*/ 5562600 h 6292850"/>
                <a:gd name="connsiteX30" fmla="*/ 3003550 w 8420100"/>
                <a:gd name="connsiteY30" fmla="*/ 5848350 h 6292850"/>
                <a:gd name="connsiteX31" fmla="*/ 2787650 w 8420100"/>
                <a:gd name="connsiteY31" fmla="*/ 6146800 h 6292850"/>
                <a:gd name="connsiteX32" fmla="*/ 2470150 w 8420100"/>
                <a:gd name="connsiteY32" fmla="*/ 6159500 h 6292850"/>
                <a:gd name="connsiteX33" fmla="*/ 2025650 w 8420100"/>
                <a:gd name="connsiteY33" fmla="*/ 6159500 h 6292850"/>
                <a:gd name="connsiteX34" fmla="*/ 1562100 w 8420100"/>
                <a:gd name="connsiteY34" fmla="*/ 6096000 h 6292850"/>
                <a:gd name="connsiteX35" fmla="*/ 1111250 w 8420100"/>
                <a:gd name="connsiteY35" fmla="*/ 6026150 h 6292850"/>
                <a:gd name="connsiteX36" fmla="*/ 546100 w 8420100"/>
                <a:gd name="connsiteY36" fmla="*/ 5829300 h 6292850"/>
                <a:gd name="connsiteX37" fmla="*/ 0 w 8420100"/>
                <a:gd name="connsiteY37" fmla="*/ 5562600 h 6292850"/>
                <a:gd name="connsiteX38" fmla="*/ 641350 w 8420100"/>
                <a:gd name="connsiteY38" fmla="*/ 6292850 h 6292850"/>
                <a:gd name="connsiteX0" fmla="*/ 641350 w 8420100"/>
                <a:gd name="connsiteY0" fmla="*/ 6384032 h 6384032"/>
                <a:gd name="connsiteX1" fmla="*/ 8420100 w 8420100"/>
                <a:gd name="connsiteY1" fmla="*/ 6384032 h 6384032"/>
                <a:gd name="connsiteX2" fmla="*/ 8407400 w 8420100"/>
                <a:gd name="connsiteY2" fmla="*/ 586482 h 6384032"/>
                <a:gd name="connsiteX3" fmla="*/ 8223250 w 8420100"/>
                <a:gd name="connsiteY3" fmla="*/ 91182 h 6384032"/>
                <a:gd name="connsiteX4" fmla="*/ 8001000 w 8420100"/>
                <a:gd name="connsiteY4" fmla="*/ 491232 h 6384032"/>
                <a:gd name="connsiteX5" fmla="*/ 7372350 w 8420100"/>
                <a:gd name="connsiteY5" fmla="*/ 688082 h 6384032"/>
                <a:gd name="connsiteX6" fmla="*/ 7372350 w 8420100"/>
                <a:gd name="connsiteY6" fmla="*/ 942082 h 6384032"/>
                <a:gd name="connsiteX7" fmla="*/ 7302500 w 8420100"/>
                <a:gd name="connsiteY7" fmla="*/ 1348482 h 6384032"/>
                <a:gd name="connsiteX8" fmla="*/ 6642100 w 8420100"/>
                <a:gd name="connsiteY8" fmla="*/ 1602482 h 6384032"/>
                <a:gd name="connsiteX9" fmla="*/ 6388100 w 8420100"/>
                <a:gd name="connsiteY9" fmla="*/ 1748532 h 6384032"/>
                <a:gd name="connsiteX10" fmla="*/ 6858000 w 8420100"/>
                <a:gd name="connsiteY10" fmla="*/ 1678682 h 6384032"/>
                <a:gd name="connsiteX11" fmla="*/ 6889750 w 8420100"/>
                <a:gd name="connsiteY11" fmla="*/ 1888232 h 6384032"/>
                <a:gd name="connsiteX12" fmla="*/ 6591300 w 8420100"/>
                <a:gd name="connsiteY12" fmla="*/ 2224782 h 6384032"/>
                <a:gd name="connsiteX13" fmla="*/ 6019800 w 8420100"/>
                <a:gd name="connsiteY13" fmla="*/ 2370832 h 6384032"/>
                <a:gd name="connsiteX14" fmla="*/ 5105400 w 8420100"/>
                <a:gd name="connsiteY14" fmla="*/ 2504182 h 6384032"/>
                <a:gd name="connsiteX15" fmla="*/ 4718050 w 8420100"/>
                <a:gd name="connsiteY15" fmla="*/ 2542282 h 6384032"/>
                <a:gd name="connsiteX16" fmla="*/ 4730750 w 8420100"/>
                <a:gd name="connsiteY16" fmla="*/ 2764532 h 6384032"/>
                <a:gd name="connsiteX17" fmla="*/ 4895850 w 8420100"/>
                <a:gd name="connsiteY17" fmla="*/ 3196332 h 6384032"/>
                <a:gd name="connsiteX18" fmla="*/ 4483100 w 8420100"/>
                <a:gd name="connsiteY18" fmla="*/ 3272532 h 6384032"/>
                <a:gd name="connsiteX19" fmla="*/ 4114800 w 8420100"/>
                <a:gd name="connsiteY19" fmla="*/ 3304282 h 6384032"/>
                <a:gd name="connsiteX20" fmla="*/ 4006850 w 8420100"/>
                <a:gd name="connsiteY20" fmla="*/ 3558282 h 6384032"/>
                <a:gd name="connsiteX21" fmla="*/ 3873500 w 8420100"/>
                <a:gd name="connsiteY21" fmla="*/ 3844032 h 6384032"/>
                <a:gd name="connsiteX22" fmla="*/ 3454400 w 8420100"/>
                <a:gd name="connsiteY22" fmla="*/ 3774182 h 6384032"/>
                <a:gd name="connsiteX23" fmla="*/ 3333750 w 8420100"/>
                <a:gd name="connsiteY23" fmla="*/ 3983732 h 6384032"/>
                <a:gd name="connsiteX24" fmla="*/ 3467100 w 8420100"/>
                <a:gd name="connsiteY24" fmla="*/ 4256782 h 6384032"/>
                <a:gd name="connsiteX25" fmla="*/ 3143250 w 8420100"/>
                <a:gd name="connsiteY25" fmla="*/ 4447282 h 6384032"/>
                <a:gd name="connsiteX26" fmla="*/ 3263900 w 8420100"/>
                <a:gd name="connsiteY26" fmla="*/ 4625082 h 6384032"/>
                <a:gd name="connsiteX27" fmla="*/ 2978150 w 8420100"/>
                <a:gd name="connsiteY27" fmla="*/ 5012432 h 6384032"/>
                <a:gd name="connsiteX28" fmla="*/ 2565400 w 8420100"/>
                <a:gd name="connsiteY28" fmla="*/ 5241032 h 6384032"/>
                <a:gd name="connsiteX29" fmla="*/ 2241550 w 8420100"/>
                <a:gd name="connsiteY29" fmla="*/ 5653782 h 6384032"/>
                <a:gd name="connsiteX30" fmla="*/ 3003550 w 8420100"/>
                <a:gd name="connsiteY30" fmla="*/ 5939532 h 6384032"/>
                <a:gd name="connsiteX31" fmla="*/ 2787650 w 8420100"/>
                <a:gd name="connsiteY31" fmla="*/ 6237982 h 6384032"/>
                <a:gd name="connsiteX32" fmla="*/ 2470150 w 8420100"/>
                <a:gd name="connsiteY32" fmla="*/ 6250682 h 6384032"/>
                <a:gd name="connsiteX33" fmla="*/ 2025650 w 8420100"/>
                <a:gd name="connsiteY33" fmla="*/ 6250682 h 6384032"/>
                <a:gd name="connsiteX34" fmla="*/ 1562100 w 8420100"/>
                <a:gd name="connsiteY34" fmla="*/ 6187182 h 6384032"/>
                <a:gd name="connsiteX35" fmla="*/ 1111250 w 8420100"/>
                <a:gd name="connsiteY35" fmla="*/ 6117332 h 6384032"/>
                <a:gd name="connsiteX36" fmla="*/ 546100 w 8420100"/>
                <a:gd name="connsiteY36" fmla="*/ 5920482 h 6384032"/>
                <a:gd name="connsiteX37" fmla="*/ 0 w 8420100"/>
                <a:gd name="connsiteY37" fmla="*/ 5653782 h 6384032"/>
                <a:gd name="connsiteX38" fmla="*/ 641350 w 8420100"/>
                <a:gd name="connsiteY38" fmla="*/ 6384032 h 6384032"/>
                <a:gd name="connsiteX0" fmla="*/ 641350 w 8420100"/>
                <a:gd name="connsiteY0" fmla="*/ 6384032 h 6384032"/>
                <a:gd name="connsiteX1" fmla="*/ 8420100 w 8420100"/>
                <a:gd name="connsiteY1" fmla="*/ 6384032 h 6384032"/>
                <a:gd name="connsiteX2" fmla="*/ 8407400 w 8420100"/>
                <a:gd name="connsiteY2" fmla="*/ 586482 h 6384032"/>
                <a:gd name="connsiteX3" fmla="*/ 8223250 w 8420100"/>
                <a:gd name="connsiteY3" fmla="*/ 91182 h 6384032"/>
                <a:gd name="connsiteX4" fmla="*/ 8001000 w 8420100"/>
                <a:gd name="connsiteY4" fmla="*/ 491232 h 6384032"/>
                <a:gd name="connsiteX5" fmla="*/ 7372350 w 8420100"/>
                <a:gd name="connsiteY5" fmla="*/ 688082 h 6384032"/>
                <a:gd name="connsiteX6" fmla="*/ 7372350 w 8420100"/>
                <a:gd name="connsiteY6" fmla="*/ 942082 h 6384032"/>
                <a:gd name="connsiteX7" fmla="*/ 7302500 w 8420100"/>
                <a:gd name="connsiteY7" fmla="*/ 1348482 h 6384032"/>
                <a:gd name="connsiteX8" fmla="*/ 6642100 w 8420100"/>
                <a:gd name="connsiteY8" fmla="*/ 1602482 h 6384032"/>
                <a:gd name="connsiteX9" fmla="*/ 6388100 w 8420100"/>
                <a:gd name="connsiteY9" fmla="*/ 1748532 h 6384032"/>
                <a:gd name="connsiteX10" fmla="*/ 6858000 w 8420100"/>
                <a:gd name="connsiteY10" fmla="*/ 1678682 h 6384032"/>
                <a:gd name="connsiteX11" fmla="*/ 6889750 w 8420100"/>
                <a:gd name="connsiteY11" fmla="*/ 1888232 h 6384032"/>
                <a:gd name="connsiteX12" fmla="*/ 6591300 w 8420100"/>
                <a:gd name="connsiteY12" fmla="*/ 2224782 h 6384032"/>
                <a:gd name="connsiteX13" fmla="*/ 6019800 w 8420100"/>
                <a:gd name="connsiteY13" fmla="*/ 2370832 h 6384032"/>
                <a:gd name="connsiteX14" fmla="*/ 5105400 w 8420100"/>
                <a:gd name="connsiteY14" fmla="*/ 2504182 h 6384032"/>
                <a:gd name="connsiteX15" fmla="*/ 4718050 w 8420100"/>
                <a:gd name="connsiteY15" fmla="*/ 2542282 h 6384032"/>
                <a:gd name="connsiteX16" fmla="*/ 4730750 w 8420100"/>
                <a:gd name="connsiteY16" fmla="*/ 2764532 h 6384032"/>
                <a:gd name="connsiteX17" fmla="*/ 4895850 w 8420100"/>
                <a:gd name="connsiteY17" fmla="*/ 3196332 h 6384032"/>
                <a:gd name="connsiteX18" fmla="*/ 4483100 w 8420100"/>
                <a:gd name="connsiteY18" fmla="*/ 3272532 h 6384032"/>
                <a:gd name="connsiteX19" fmla="*/ 4114800 w 8420100"/>
                <a:gd name="connsiteY19" fmla="*/ 3304282 h 6384032"/>
                <a:gd name="connsiteX20" fmla="*/ 4006850 w 8420100"/>
                <a:gd name="connsiteY20" fmla="*/ 3558282 h 6384032"/>
                <a:gd name="connsiteX21" fmla="*/ 3873500 w 8420100"/>
                <a:gd name="connsiteY21" fmla="*/ 3844032 h 6384032"/>
                <a:gd name="connsiteX22" fmla="*/ 3454400 w 8420100"/>
                <a:gd name="connsiteY22" fmla="*/ 3774182 h 6384032"/>
                <a:gd name="connsiteX23" fmla="*/ 3333750 w 8420100"/>
                <a:gd name="connsiteY23" fmla="*/ 3983732 h 6384032"/>
                <a:gd name="connsiteX24" fmla="*/ 3467100 w 8420100"/>
                <a:gd name="connsiteY24" fmla="*/ 4256782 h 6384032"/>
                <a:gd name="connsiteX25" fmla="*/ 3143250 w 8420100"/>
                <a:gd name="connsiteY25" fmla="*/ 4447282 h 6384032"/>
                <a:gd name="connsiteX26" fmla="*/ 3263900 w 8420100"/>
                <a:gd name="connsiteY26" fmla="*/ 4625082 h 6384032"/>
                <a:gd name="connsiteX27" fmla="*/ 2978150 w 8420100"/>
                <a:gd name="connsiteY27" fmla="*/ 5012432 h 6384032"/>
                <a:gd name="connsiteX28" fmla="*/ 2565400 w 8420100"/>
                <a:gd name="connsiteY28" fmla="*/ 5241032 h 6384032"/>
                <a:gd name="connsiteX29" fmla="*/ 2241550 w 8420100"/>
                <a:gd name="connsiteY29" fmla="*/ 5653782 h 6384032"/>
                <a:gd name="connsiteX30" fmla="*/ 3003550 w 8420100"/>
                <a:gd name="connsiteY30" fmla="*/ 5939532 h 6384032"/>
                <a:gd name="connsiteX31" fmla="*/ 2787650 w 8420100"/>
                <a:gd name="connsiteY31" fmla="*/ 6237982 h 6384032"/>
                <a:gd name="connsiteX32" fmla="*/ 2470150 w 8420100"/>
                <a:gd name="connsiteY32" fmla="*/ 6250682 h 6384032"/>
                <a:gd name="connsiteX33" fmla="*/ 2025650 w 8420100"/>
                <a:gd name="connsiteY33" fmla="*/ 6250682 h 6384032"/>
                <a:gd name="connsiteX34" fmla="*/ 1562100 w 8420100"/>
                <a:gd name="connsiteY34" fmla="*/ 6187182 h 6384032"/>
                <a:gd name="connsiteX35" fmla="*/ 1111250 w 8420100"/>
                <a:gd name="connsiteY35" fmla="*/ 6117332 h 6384032"/>
                <a:gd name="connsiteX36" fmla="*/ 546100 w 8420100"/>
                <a:gd name="connsiteY36" fmla="*/ 5920482 h 6384032"/>
                <a:gd name="connsiteX37" fmla="*/ 0 w 8420100"/>
                <a:gd name="connsiteY37" fmla="*/ 5653782 h 6384032"/>
                <a:gd name="connsiteX38" fmla="*/ 641350 w 8420100"/>
                <a:gd name="connsiteY38" fmla="*/ 6384032 h 6384032"/>
                <a:gd name="connsiteX0" fmla="*/ 641350 w 8420100"/>
                <a:gd name="connsiteY0" fmla="*/ 6384032 h 6384032"/>
                <a:gd name="connsiteX1" fmla="*/ 8420100 w 8420100"/>
                <a:gd name="connsiteY1" fmla="*/ 6384032 h 6384032"/>
                <a:gd name="connsiteX2" fmla="*/ 8407400 w 8420100"/>
                <a:gd name="connsiteY2" fmla="*/ 586482 h 6384032"/>
                <a:gd name="connsiteX3" fmla="*/ 8223250 w 8420100"/>
                <a:gd name="connsiteY3" fmla="*/ 91182 h 6384032"/>
                <a:gd name="connsiteX4" fmla="*/ 8001000 w 8420100"/>
                <a:gd name="connsiteY4" fmla="*/ 491232 h 6384032"/>
                <a:gd name="connsiteX5" fmla="*/ 7372350 w 8420100"/>
                <a:gd name="connsiteY5" fmla="*/ 688082 h 6384032"/>
                <a:gd name="connsiteX6" fmla="*/ 7372350 w 8420100"/>
                <a:gd name="connsiteY6" fmla="*/ 942082 h 6384032"/>
                <a:gd name="connsiteX7" fmla="*/ 7302500 w 8420100"/>
                <a:gd name="connsiteY7" fmla="*/ 1348482 h 6384032"/>
                <a:gd name="connsiteX8" fmla="*/ 6642100 w 8420100"/>
                <a:gd name="connsiteY8" fmla="*/ 1602482 h 6384032"/>
                <a:gd name="connsiteX9" fmla="*/ 6388100 w 8420100"/>
                <a:gd name="connsiteY9" fmla="*/ 1748532 h 6384032"/>
                <a:gd name="connsiteX10" fmla="*/ 6858000 w 8420100"/>
                <a:gd name="connsiteY10" fmla="*/ 1678682 h 6384032"/>
                <a:gd name="connsiteX11" fmla="*/ 6889750 w 8420100"/>
                <a:gd name="connsiteY11" fmla="*/ 1888232 h 6384032"/>
                <a:gd name="connsiteX12" fmla="*/ 6591300 w 8420100"/>
                <a:gd name="connsiteY12" fmla="*/ 2224782 h 6384032"/>
                <a:gd name="connsiteX13" fmla="*/ 6019800 w 8420100"/>
                <a:gd name="connsiteY13" fmla="*/ 2370832 h 6384032"/>
                <a:gd name="connsiteX14" fmla="*/ 5105400 w 8420100"/>
                <a:gd name="connsiteY14" fmla="*/ 2504182 h 6384032"/>
                <a:gd name="connsiteX15" fmla="*/ 4718050 w 8420100"/>
                <a:gd name="connsiteY15" fmla="*/ 2542282 h 6384032"/>
                <a:gd name="connsiteX16" fmla="*/ 4730750 w 8420100"/>
                <a:gd name="connsiteY16" fmla="*/ 2764532 h 6384032"/>
                <a:gd name="connsiteX17" fmla="*/ 4895850 w 8420100"/>
                <a:gd name="connsiteY17" fmla="*/ 3196332 h 6384032"/>
                <a:gd name="connsiteX18" fmla="*/ 4483100 w 8420100"/>
                <a:gd name="connsiteY18" fmla="*/ 3272532 h 6384032"/>
                <a:gd name="connsiteX19" fmla="*/ 4114800 w 8420100"/>
                <a:gd name="connsiteY19" fmla="*/ 3304282 h 6384032"/>
                <a:gd name="connsiteX20" fmla="*/ 4006850 w 8420100"/>
                <a:gd name="connsiteY20" fmla="*/ 3558282 h 6384032"/>
                <a:gd name="connsiteX21" fmla="*/ 3873500 w 8420100"/>
                <a:gd name="connsiteY21" fmla="*/ 3844032 h 6384032"/>
                <a:gd name="connsiteX22" fmla="*/ 3454400 w 8420100"/>
                <a:gd name="connsiteY22" fmla="*/ 3774182 h 6384032"/>
                <a:gd name="connsiteX23" fmla="*/ 3333750 w 8420100"/>
                <a:gd name="connsiteY23" fmla="*/ 3983732 h 6384032"/>
                <a:gd name="connsiteX24" fmla="*/ 3467100 w 8420100"/>
                <a:gd name="connsiteY24" fmla="*/ 4256782 h 6384032"/>
                <a:gd name="connsiteX25" fmla="*/ 3143250 w 8420100"/>
                <a:gd name="connsiteY25" fmla="*/ 4447282 h 6384032"/>
                <a:gd name="connsiteX26" fmla="*/ 3263900 w 8420100"/>
                <a:gd name="connsiteY26" fmla="*/ 4625082 h 6384032"/>
                <a:gd name="connsiteX27" fmla="*/ 2978150 w 8420100"/>
                <a:gd name="connsiteY27" fmla="*/ 5012432 h 6384032"/>
                <a:gd name="connsiteX28" fmla="*/ 2565400 w 8420100"/>
                <a:gd name="connsiteY28" fmla="*/ 5241032 h 6384032"/>
                <a:gd name="connsiteX29" fmla="*/ 2241550 w 8420100"/>
                <a:gd name="connsiteY29" fmla="*/ 5653782 h 6384032"/>
                <a:gd name="connsiteX30" fmla="*/ 3003550 w 8420100"/>
                <a:gd name="connsiteY30" fmla="*/ 5939532 h 6384032"/>
                <a:gd name="connsiteX31" fmla="*/ 2787650 w 8420100"/>
                <a:gd name="connsiteY31" fmla="*/ 6237982 h 6384032"/>
                <a:gd name="connsiteX32" fmla="*/ 2470150 w 8420100"/>
                <a:gd name="connsiteY32" fmla="*/ 6250682 h 6384032"/>
                <a:gd name="connsiteX33" fmla="*/ 2025650 w 8420100"/>
                <a:gd name="connsiteY33" fmla="*/ 6250682 h 6384032"/>
                <a:gd name="connsiteX34" fmla="*/ 1562100 w 8420100"/>
                <a:gd name="connsiteY34" fmla="*/ 6187182 h 6384032"/>
                <a:gd name="connsiteX35" fmla="*/ 1111250 w 8420100"/>
                <a:gd name="connsiteY35" fmla="*/ 6117332 h 6384032"/>
                <a:gd name="connsiteX36" fmla="*/ 546100 w 8420100"/>
                <a:gd name="connsiteY36" fmla="*/ 5920482 h 6384032"/>
                <a:gd name="connsiteX37" fmla="*/ 0 w 8420100"/>
                <a:gd name="connsiteY37" fmla="*/ 5653782 h 6384032"/>
                <a:gd name="connsiteX38" fmla="*/ 641350 w 8420100"/>
                <a:gd name="connsiteY38" fmla="*/ 6384032 h 6384032"/>
                <a:gd name="connsiteX0" fmla="*/ 641350 w 8420100"/>
                <a:gd name="connsiteY0" fmla="*/ 6384032 h 6384032"/>
                <a:gd name="connsiteX1" fmla="*/ 8420100 w 8420100"/>
                <a:gd name="connsiteY1" fmla="*/ 6384032 h 6384032"/>
                <a:gd name="connsiteX2" fmla="*/ 8407400 w 8420100"/>
                <a:gd name="connsiteY2" fmla="*/ 586482 h 6384032"/>
                <a:gd name="connsiteX3" fmla="*/ 8223250 w 8420100"/>
                <a:gd name="connsiteY3" fmla="*/ 91182 h 6384032"/>
                <a:gd name="connsiteX4" fmla="*/ 8001000 w 8420100"/>
                <a:gd name="connsiteY4" fmla="*/ 491232 h 6384032"/>
                <a:gd name="connsiteX5" fmla="*/ 7372350 w 8420100"/>
                <a:gd name="connsiteY5" fmla="*/ 688082 h 6384032"/>
                <a:gd name="connsiteX6" fmla="*/ 7372350 w 8420100"/>
                <a:gd name="connsiteY6" fmla="*/ 942082 h 6384032"/>
                <a:gd name="connsiteX7" fmla="*/ 7302500 w 8420100"/>
                <a:gd name="connsiteY7" fmla="*/ 1348482 h 6384032"/>
                <a:gd name="connsiteX8" fmla="*/ 6642100 w 8420100"/>
                <a:gd name="connsiteY8" fmla="*/ 1602482 h 6384032"/>
                <a:gd name="connsiteX9" fmla="*/ 6388100 w 8420100"/>
                <a:gd name="connsiteY9" fmla="*/ 1748532 h 6384032"/>
                <a:gd name="connsiteX10" fmla="*/ 6858000 w 8420100"/>
                <a:gd name="connsiteY10" fmla="*/ 1678682 h 6384032"/>
                <a:gd name="connsiteX11" fmla="*/ 6889750 w 8420100"/>
                <a:gd name="connsiteY11" fmla="*/ 1888232 h 6384032"/>
                <a:gd name="connsiteX12" fmla="*/ 6591300 w 8420100"/>
                <a:gd name="connsiteY12" fmla="*/ 2224782 h 6384032"/>
                <a:gd name="connsiteX13" fmla="*/ 6019800 w 8420100"/>
                <a:gd name="connsiteY13" fmla="*/ 2370832 h 6384032"/>
                <a:gd name="connsiteX14" fmla="*/ 5105400 w 8420100"/>
                <a:gd name="connsiteY14" fmla="*/ 2504182 h 6384032"/>
                <a:gd name="connsiteX15" fmla="*/ 4718050 w 8420100"/>
                <a:gd name="connsiteY15" fmla="*/ 2542282 h 6384032"/>
                <a:gd name="connsiteX16" fmla="*/ 4730750 w 8420100"/>
                <a:gd name="connsiteY16" fmla="*/ 2764532 h 6384032"/>
                <a:gd name="connsiteX17" fmla="*/ 4895850 w 8420100"/>
                <a:gd name="connsiteY17" fmla="*/ 3196332 h 6384032"/>
                <a:gd name="connsiteX18" fmla="*/ 4483100 w 8420100"/>
                <a:gd name="connsiteY18" fmla="*/ 3272532 h 6384032"/>
                <a:gd name="connsiteX19" fmla="*/ 4114800 w 8420100"/>
                <a:gd name="connsiteY19" fmla="*/ 3304282 h 6384032"/>
                <a:gd name="connsiteX20" fmla="*/ 4006850 w 8420100"/>
                <a:gd name="connsiteY20" fmla="*/ 3558282 h 6384032"/>
                <a:gd name="connsiteX21" fmla="*/ 3873500 w 8420100"/>
                <a:gd name="connsiteY21" fmla="*/ 3844032 h 6384032"/>
                <a:gd name="connsiteX22" fmla="*/ 3454400 w 8420100"/>
                <a:gd name="connsiteY22" fmla="*/ 3774182 h 6384032"/>
                <a:gd name="connsiteX23" fmla="*/ 3333750 w 8420100"/>
                <a:gd name="connsiteY23" fmla="*/ 3983732 h 6384032"/>
                <a:gd name="connsiteX24" fmla="*/ 3467100 w 8420100"/>
                <a:gd name="connsiteY24" fmla="*/ 4256782 h 6384032"/>
                <a:gd name="connsiteX25" fmla="*/ 3143250 w 8420100"/>
                <a:gd name="connsiteY25" fmla="*/ 4447282 h 6384032"/>
                <a:gd name="connsiteX26" fmla="*/ 3263900 w 8420100"/>
                <a:gd name="connsiteY26" fmla="*/ 4625082 h 6384032"/>
                <a:gd name="connsiteX27" fmla="*/ 2978150 w 8420100"/>
                <a:gd name="connsiteY27" fmla="*/ 5012432 h 6384032"/>
                <a:gd name="connsiteX28" fmla="*/ 2565400 w 8420100"/>
                <a:gd name="connsiteY28" fmla="*/ 5241032 h 6384032"/>
                <a:gd name="connsiteX29" fmla="*/ 2241550 w 8420100"/>
                <a:gd name="connsiteY29" fmla="*/ 5653782 h 6384032"/>
                <a:gd name="connsiteX30" fmla="*/ 3003550 w 8420100"/>
                <a:gd name="connsiteY30" fmla="*/ 5939532 h 6384032"/>
                <a:gd name="connsiteX31" fmla="*/ 2787650 w 8420100"/>
                <a:gd name="connsiteY31" fmla="*/ 6237982 h 6384032"/>
                <a:gd name="connsiteX32" fmla="*/ 2470150 w 8420100"/>
                <a:gd name="connsiteY32" fmla="*/ 6250682 h 6384032"/>
                <a:gd name="connsiteX33" fmla="*/ 2025650 w 8420100"/>
                <a:gd name="connsiteY33" fmla="*/ 6250682 h 6384032"/>
                <a:gd name="connsiteX34" fmla="*/ 1562100 w 8420100"/>
                <a:gd name="connsiteY34" fmla="*/ 6187182 h 6384032"/>
                <a:gd name="connsiteX35" fmla="*/ 1111250 w 8420100"/>
                <a:gd name="connsiteY35" fmla="*/ 6117332 h 6384032"/>
                <a:gd name="connsiteX36" fmla="*/ 546100 w 8420100"/>
                <a:gd name="connsiteY36" fmla="*/ 5920482 h 6384032"/>
                <a:gd name="connsiteX37" fmla="*/ 0 w 8420100"/>
                <a:gd name="connsiteY37" fmla="*/ 5653782 h 6384032"/>
                <a:gd name="connsiteX38" fmla="*/ 641350 w 8420100"/>
                <a:gd name="connsiteY38" fmla="*/ 6384032 h 6384032"/>
                <a:gd name="connsiteX0" fmla="*/ 641350 w 8420100"/>
                <a:gd name="connsiteY0" fmla="*/ 6457600 h 6457600"/>
                <a:gd name="connsiteX1" fmla="*/ 8420100 w 8420100"/>
                <a:gd name="connsiteY1" fmla="*/ 6457600 h 6457600"/>
                <a:gd name="connsiteX2" fmla="*/ 8407400 w 8420100"/>
                <a:gd name="connsiteY2" fmla="*/ 660050 h 6457600"/>
                <a:gd name="connsiteX3" fmla="*/ 8312150 w 8420100"/>
                <a:gd name="connsiteY3" fmla="*/ 75850 h 6457600"/>
                <a:gd name="connsiteX4" fmla="*/ 8223250 w 8420100"/>
                <a:gd name="connsiteY4" fmla="*/ 164750 h 6457600"/>
                <a:gd name="connsiteX5" fmla="*/ 8001000 w 8420100"/>
                <a:gd name="connsiteY5" fmla="*/ 564800 h 6457600"/>
                <a:gd name="connsiteX6" fmla="*/ 7372350 w 8420100"/>
                <a:gd name="connsiteY6" fmla="*/ 761650 h 6457600"/>
                <a:gd name="connsiteX7" fmla="*/ 7372350 w 8420100"/>
                <a:gd name="connsiteY7" fmla="*/ 1015650 h 6457600"/>
                <a:gd name="connsiteX8" fmla="*/ 7302500 w 8420100"/>
                <a:gd name="connsiteY8" fmla="*/ 1422050 h 6457600"/>
                <a:gd name="connsiteX9" fmla="*/ 6642100 w 8420100"/>
                <a:gd name="connsiteY9" fmla="*/ 1676050 h 6457600"/>
                <a:gd name="connsiteX10" fmla="*/ 6388100 w 8420100"/>
                <a:gd name="connsiteY10" fmla="*/ 1822100 h 6457600"/>
                <a:gd name="connsiteX11" fmla="*/ 6858000 w 8420100"/>
                <a:gd name="connsiteY11" fmla="*/ 1752250 h 6457600"/>
                <a:gd name="connsiteX12" fmla="*/ 6889750 w 8420100"/>
                <a:gd name="connsiteY12" fmla="*/ 1961800 h 6457600"/>
                <a:gd name="connsiteX13" fmla="*/ 6591300 w 8420100"/>
                <a:gd name="connsiteY13" fmla="*/ 2298350 h 6457600"/>
                <a:gd name="connsiteX14" fmla="*/ 6019800 w 8420100"/>
                <a:gd name="connsiteY14" fmla="*/ 2444400 h 6457600"/>
                <a:gd name="connsiteX15" fmla="*/ 5105400 w 8420100"/>
                <a:gd name="connsiteY15" fmla="*/ 2577750 h 6457600"/>
                <a:gd name="connsiteX16" fmla="*/ 4718050 w 8420100"/>
                <a:gd name="connsiteY16" fmla="*/ 2615850 h 6457600"/>
                <a:gd name="connsiteX17" fmla="*/ 4730750 w 8420100"/>
                <a:gd name="connsiteY17" fmla="*/ 2838100 h 6457600"/>
                <a:gd name="connsiteX18" fmla="*/ 4895850 w 8420100"/>
                <a:gd name="connsiteY18" fmla="*/ 3269900 h 6457600"/>
                <a:gd name="connsiteX19" fmla="*/ 4483100 w 8420100"/>
                <a:gd name="connsiteY19" fmla="*/ 3346100 h 6457600"/>
                <a:gd name="connsiteX20" fmla="*/ 4114800 w 8420100"/>
                <a:gd name="connsiteY20" fmla="*/ 3377850 h 6457600"/>
                <a:gd name="connsiteX21" fmla="*/ 4006850 w 8420100"/>
                <a:gd name="connsiteY21" fmla="*/ 3631850 h 6457600"/>
                <a:gd name="connsiteX22" fmla="*/ 3873500 w 8420100"/>
                <a:gd name="connsiteY22" fmla="*/ 3917600 h 6457600"/>
                <a:gd name="connsiteX23" fmla="*/ 3454400 w 8420100"/>
                <a:gd name="connsiteY23" fmla="*/ 3847750 h 6457600"/>
                <a:gd name="connsiteX24" fmla="*/ 3333750 w 8420100"/>
                <a:gd name="connsiteY24" fmla="*/ 4057300 h 6457600"/>
                <a:gd name="connsiteX25" fmla="*/ 3467100 w 8420100"/>
                <a:gd name="connsiteY25" fmla="*/ 4330350 h 6457600"/>
                <a:gd name="connsiteX26" fmla="*/ 3143250 w 8420100"/>
                <a:gd name="connsiteY26" fmla="*/ 4520850 h 6457600"/>
                <a:gd name="connsiteX27" fmla="*/ 3263900 w 8420100"/>
                <a:gd name="connsiteY27" fmla="*/ 4698650 h 6457600"/>
                <a:gd name="connsiteX28" fmla="*/ 2978150 w 8420100"/>
                <a:gd name="connsiteY28" fmla="*/ 5086000 h 6457600"/>
                <a:gd name="connsiteX29" fmla="*/ 2565400 w 8420100"/>
                <a:gd name="connsiteY29" fmla="*/ 5314600 h 6457600"/>
                <a:gd name="connsiteX30" fmla="*/ 2241550 w 8420100"/>
                <a:gd name="connsiteY30" fmla="*/ 5727350 h 6457600"/>
                <a:gd name="connsiteX31" fmla="*/ 3003550 w 8420100"/>
                <a:gd name="connsiteY31" fmla="*/ 6013100 h 6457600"/>
                <a:gd name="connsiteX32" fmla="*/ 2787650 w 8420100"/>
                <a:gd name="connsiteY32" fmla="*/ 6311550 h 6457600"/>
                <a:gd name="connsiteX33" fmla="*/ 2470150 w 8420100"/>
                <a:gd name="connsiteY33" fmla="*/ 6324250 h 6457600"/>
                <a:gd name="connsiteX34" fmla="*/ 2025650 w 8420100"/>
                <a:gd name="connsiteY34" fmla="*/ 6324250 h 6457600"/>
                <a:gd name="connsiteX35" fmla="*/ 1562100 w 8420100"/>
                <a:gd name="connsiteY35" fmla="*/ 6260750 h 6457600"/>
                <a:gd name="connsiteX36" fmla="*/ 1111250 w 8420100"/>
                <a:gd name="connsiteY36" fmla="*/ 6190900 h 6457600"/>
                <a:gd name="connsiteX37" fmla="*/ 546100 w 8420100"/>
                <a:gd name="connsiteY37" fmla="*/ 5994050 h 6457600"/>
                <a:gd name="connsiteX38" fmla="*/ 0 w 8420100"/>
                <a:gd name="connsiteY38" fmla="*/ 5727350 h 6457600"/>
                <a:gd name="connsiteX39" fmla="*/ 641350 w 8420100"/>
                <a:gd name="connsiteY39" fmla="*/ 6457600 h 6457600"/>
                <a:gd name="connsiteX0" fmla="*/ 641350 w 8420100"/>
                <a:gd name="connsiteY0" fmla="*/ 6866197 h 6866197"/>
                <a:gd name="connsiteX1" fmla="*/ 8420100 w 8420100"/>
                <a:gd name="connsiteY1" fmla="*/ 6866197 h 6866197"/>
                <a:gd name="connsiteX2" fmla="*/ 8407400 w 8420100"/>
                <a:gd name="connsiteY2" fmla="*/ 1068647 h 6866197"/>
                <a:gd name="connsiteX3" fmla="*/ 8197850 w 8420100"/>
                <a:gd name="connsiteY3" fmla="*/ 8197 h 6866197"/>
                <a:gd name="connsiteX4" fmla="*/ 8223250 w 8420100"/>
                <a:gd name="connsiteY4" fmla="*/ 573347 h 6866197"/>
                <a:gd name="connsiteX5" fmla="*/ 8001000 w 8420100"/>
                <a:gd name="connsiteY5" fmla="*/ 973397 h 6866197"/>
                <a:gd name="connsiteX6" fmla="*/ 7372350 w 8420100"/>
                <a:gd name="connsiteY6" fmla="*/ 1170247 h 6866197"/>
                <a:gd name="connsiteX7" fmla="*/ 7372350 w 8420100"/>
                <a:gd name="connsiteY7" fmla="*/ 1424247 h 6866197"/>
                <a:gd name="connsiteX8" fmla="*/ 7302500 w 8420100"/>
                <a:gd name="connsiteY8" fmla="*/ 1830647 h 6866197"/>
                <a:gd name="connsiteX9" fmla="*/ 6642100 w 8420100"/>
                <a:gd name="connsiteY9" fmla="*/ 2084647 h 6866197"/>
                <a:gd name="connsiteX10" fmla="*/ 6388100 w 8420100"/>
                <a:gd name="connsiteY10" fmla="*/ 2230697 h 6866197"/>
                <a:gd name="connsiteX11" fmla="*/ 6858000 w 8420100"/>
                <a:gd name="connsiteY11" fmla="*/ 2160847 h 6866197"/>
                <a:gd name="connsiteX12" fmla="*/ 6889750 w 8420100"/>
                <a:gd name="connsiteY12" fmla="*/ 2370397 h 6866197"/>
                <a:gd name="connsiteX13" fmla="*/ 6591300 w 8420100"/>
                <a:gd name="connsiteY13" fmla="*/ 2706947 h 6866197"/>
                <a:gd name="connsiteX14" fmla="*/ 6019800 w 8420100"/>
                <a:gd name="connsiteY14" fmla="*/ 2852997 h 6866197"/>
                <a:gd name="connsiteX15" fmla="*/ 5105400 w 8420100"/>
                <a:gd name="connsiteY15" fmla="*/ 2986347 h 6866197"/>
                <a:gd name="connsiteX16" fmla="*/ 4718050 w 8420100"/>
                <a:gd name="connsiteY16" fmla="*/ 3024447 h 6866197"/>
                <a:gd name="connsiteX17" fmla="*/ 4730750 w 8420100"/>
                <a:gd name="connsiteY17" fmla="*/ 3246697 h 6866197"/>
                <a:gd name="connsiteX18" fmla="*/ 4895850 w 8420100"/>
                <a:gd name="connsiteY18" fmla="*/ 3678497 h 6866197"/>
                <a:gd name="connsiteX19" fmla="*/ 4483100 w 8420100"/>
                <a:gd name="connsiteY19" fmla="*/ 3754697 h 6866197"/>
                <a:gd name="connsiteX20" fmla="*/ 4114800 w 8420100"/>
                <a:gd name="connsiteY20" fmla="*/ 3786447 h 6866197"/>
                <a:gd name="connsiteX21" fmla="*/ 4006850 w 8420100"/>
                <a:gd name="connsiteY21" fmla="*/ 4040447 h 6866197"/>
                <a:gd name="connsiteX22" fmla="*/ 3873500 w 8420100"/>
                <a:gd name="connsiteY22" fmla="*/ 4326197 h 6866197"/>
                <a:gd name="connsiteX23" fmla="*/ 3454400 w 8420100"/>
                <a:gd name="connsiteY23" fmla="*/ 4256347 h 6866197"/>
                <a:gd name="connsiteX24" fmla="*/ 3333750 w 8420100"/>
                <a:gd name="connsiteY24" fmla="*/ 4465897 h 6866197"/>
                <a:gd name="connsiteX25" fmla="*/ 3467100 w 8420100"/>
                <a:gd name="connsiteY25" fmla="*/ 4738947 h 6866197"/>
                <a:gd name="connsiteX26" fmla="*/ 3143250 w 8420100"/>
                <a:gd name="connsiteY26" fmla="*/ 4929447 h 6866197"/>
                <a:gd name="connsiteX27" fmla="*/ 3263900 w 8420100"/>
                <a:gd name="connsiteY27" fmla="*/ 5107247 h 6866197"/>
                <a:gd name="connsiteX28" fmla="*/ 2978150 w 8420100"/>
                <a:gd name="connsiteY28" fmla="*/ 5494597 h 6866197"/>
                <a:gd name="connsiteX29" fmla="*/ 2565400 w 8420100"/>
                <a:gd name="connsiteY29" fmla="*/ 5723197 h 6866197"/>
                <a:gd name="connsiteX30" fmla="*/ 2241550 w 8420100"/>
                <a:gd name="connsiteY30" fmla="*/ 6135947 h 6866197"/>
                <a:gd name="connsiteX31" fmla="*/ 3003550 w 8420100"/>
                <a:gd name="connsiteY31" fmla="*/ 6421697 h 6866197"/>
                <a:gd name="connsiteX32" fmla="*/ 2787650 w 8420100"/>
                <a:gd name="connsiteY32" fmla="*/ 6720147 h 6866197"/>
                <a:gd name="connsiteX33" fmla="*/ 2470150 w 8420100"/>
                <a:gd name="connsiteY33" fmla="*/ 6732847 h 6866197"/>
                <a:gd name="connsiteX34" fmla="*/ 2025650 w 8420100"/>
                <a:gd name="connsiteY34" fmla="*/ 6732847 h 6866197"/>
                <a:gd name="connsiteX35" fmla="*/ 1562100 w 8420100"/>
                <a:gd name="connsiteY35" fmla="*/ 6669347 h 6866197"/>
                <a:gd name="connsiteX36" fmla="*/ 1111250 w 8420100"/>
                <a:gd name="connsiteY36" fmla="*/ 6599497 h 6866197"/>
                <a:gd name="connsiteX37" fmla="*/ 546100 w 8420100"/>
                <a:gd name="connsiteY37" fmla="*/ 6402647 h 6866197"/>
                <a:gd name="connsiteX38" fmla="*/ 0 w 8420100"/>
                <a:gd name="connsiteY38" fmla="*/ 6135947 h 6866197"/>
                <a:gd name="connsiteX39" fmla="*/ 641350 w 8420100"/>
                <a:gd name="connsiteY39" fmla="*/ 6866197 h 6866197"/>
                <a:gd name="connsiteX0" fmla="*/ 641350 w 8420100"/>
                <a:gd name="connsiteY0" fmla="*/ 6881485 h 6881485"/>
                <a:gd name="connsiteX1" fmla="*/ 8420100 w 8420100"/>
                <a:gd name="connsiteY1" fmla="*/ 6881485 h 6881485"/>
                <a:gd name="connsiteX2" fmla="*/ 8407400 w 8420100"/>
                <a:gd name="connsiteY2" fmla="*/ 1083935 h 6881485"/>
                <a:gd name="connsiteX3" fmla="*/ 8197850 w 8420100"/>
                <a:gd name="connsiteY3" fmla="*/ 23485 h 6881485"/>
                <a:gd name="connsiteX4" fmla="*/ 8223250 w 8420100"/>
                <a:gd name="connsiteY4" fmla="*/ 588635 h 6881485"/>
                <a:gd name="connsiteX5" fmla="*/ 8001000 w 8420100"/>
                <a:gd name="connsiteY5" fmla="*/ 988685 h 6881485"/>
                <a:gd name="connsiteX6" fmla="*/ 7372350 w 8420100"/>
                <a:gd name="connsiteY6" fmla="*/ 1185535 h 6881485"/>
                <a:gd name="connsiteX7" fmla="*/ 7372350 w 8420100"/>
                <a:gd name="connsiteY7" fmla="*/ 1439535 h 6881485"/>
                <a:gd name="connsiteX8" fmla="*/ 7302500 w 8420100"/>
                <a:gd name="connsiteY8" fmla="*/ 1845935 h 6881485"/>
                <a:gd name="connsiteX9" fmla="*/ 6642100 w 8420100"/>
                <a:gd name="connsiteY9" fmla="*/ 2099935 h 6881485"/>
                <a:gd name="connsiteX10" fmla="*/ 6388100 w 8420100"/>
                <a:gd name="connsiteY10" fmla="*/ 2245985 h 6881485"/>
                <a:gd name="connsiteX11" fmla="*/ 6858000 w 8420100"/>
                <a:gd name="connsiteY11" fmla="*/ 2176135 h 6881485"/>
                <a:gd name="connsiteX12" fmla="*/ 6889750 w 8420100"/>
                <a:gd name="connsiteY12" fmla="*/ 2385685 h 6881485"/>
                <a:gd name="connsiteX13" fmla="*/ 6591300 w 8420100"/>
                <a:gd name="connsiteY13" fmla="*/ 2722235 h 6881485"/>
                <a:gd name="connsiteX14" fmla="*/ 6019800 w 8420100"/>
                <a:gd name="connsiteY14" fmla="*/ 2868285 h 6881485"/>
                <a:gd name="connsiteX15" fmla="*/ 5105400 w 8420100"/>
                <a:gd name="connsiteY15" fmla="*/ 3001635 h 6881485"/>
                <a:gd name="connsiteX16" fmla="*/ 4718050 w 8420100"/>
                <a:gd name="connsiteY16" fmla="*/ 3039735 h 6881485"/>
                <a:gd name="connsiteX17" fmla="*/ 4730750 w 8420100"/>
                <a:gd name="connsiteY17" fmla="*/ 3261985 h 6881485"/>
                <a:gd name="connsiteX18" fmla="*/ 4895850 w 8420100"/>
                <a:gd name="connsiteY18" fmla="*/ 3693785 h 6881485"/>
                <a:gd name="connsiteX19" fmla="*/ 4483100 w 8420100"/>
                <a:gd name="connsiteY19" fmla="*/ 3769985 h 6881485"/>
                <a:gd name="connsiteX20" fmla="*/ 4114800 w 8420100"/>
                <a:gd name="connsiteY20" fmla="*/ 3801735 h 6881485"/>
                <a:gd name="connsiteX21" fmla="*/ 4006850 w 8420100"/>
                <a:gd name="connsiteY21" fmla="*/ 4055735 h 6881485"/>
                <a:gd name="connsiteX22" fmla="*/ 3873500 w 8420100"/>
                <a:gd name="connsiteY22" fmla="*/ 4341485 h 6881485"/>
                <a:gd name="connsiteX23" fmla="*/ 3454400 w 8420100"/>
                <a:gd name="connsiteY23" fmla="*/ 4271635 h 6881485"/>
                <a:gd name="connsiteX24" fmla="*/ 3333750 w 8420100"/>
                <a:gd name="connsiteY24" fmla="*/ 4481185 h 6881485"/>
                <a:gd name="connsiteX25" fmla="*/ 3467100 w 8420100"/>
                <a:gd name="connsiteY25" fmla="*/ 4754235 h 6881485"/>
                <a:gd name="connsiteX26" fmla="*/ 3143250 w 8420100"/>
                <a:gd name="connsiteY26" fmla="*/ 4944735 h 6881485"/>
                <a:gd name="connsiteX27" fmla="*/ 3263900 w 8420100"/>
                <a:gd name="connsiteY27" fmla="*/ 5122535 h 6881485"/>
                <a:gd name="connsiteX28" fmla="*/ 2978150 w 8420100"/>
                <a:gd name="connsiteY28" fmla="*/ 5509885 h 6881485"/>
                <a:gd name="connsiteX29" fmla="*/ 2565400 w 8420100"/>
                <a:gd name="connsiteY29" fmla="*/ 5738485 h 6881485"/>
                <a:gd name="connsiteX30" fmla="*/ 2241550 w 8420100"/>
                <a:gd name="connsiteY30" fmla="*/ 6151235 h 6881485"/>
                <a:gd name="connsiteX31" fmla="*/ 3003550 w 8420100"/>
                <a:gd name="connsiteY31" fmla="*/ 6436985 h 6881485"/>
                <a:gd name="connsiteX32" fmla="*/ 2787650 w 8420100"/>
                <a:gd name="connsiteY32" fmla="*/ 6735435 h 6881485"/>
                <a:gd name="connsiteX33" fmla="*/ 2470150 w 8420100"/>
                <a:gd name="connsiteY33" fmla="*/ 6748135 h 6881485"/>
                <a:gd name="connsiteX34" fmla="*/ 2025650 w 8420100"/>
                <a:gd name="connsiteY34" fmla="*/ 6748135 h 6881485"/>
                <a:gd name="connsiteX35" fmla="*/ 1562100 w 8420100"/>
                <a:gd name="connsiteY35" fmla="*/ 6684635 h 6881485"/>
                <a:gd name="connsiteX36" fmla="*/ 1111250 w 8420100"/>
                <a:gd name="connsiteY36" fmla="*/ 6614785 h 6881485"/>
                <a:gd name="connsiteX37" fmla="*/ 546100 w 8420100"/>
                <a:gd name="connsiteY37" fmla="*/ 6417935 h 6881485"/>
                <a:gd name="connsiteX38" fmla="*/ 0 w 8420100"/>
                <a:gd name="connsiteY38" fmla="*/ 6151235 h 6881485"/>
                <a:gd name="connsiteX39" fmla="*/ 641350 w 8420100"/>
                <a:gd name="connsiteY39" fmla="*/ 6881485 h 6881485"/>
                <a:gd name="connsiteX0" fmla="*/ 641350 w 8420100"/>
                <a:gd name="connsiteY0" fmla="*/ 6881485 h 6881485"/>
                <a:gd name="connsiteX1" fmla="*/ 8420100 w 8420100"/>
                <a:gd name="connsiteY1" fmla="*/ 6881485 h 6881485"/>
                <a:gd name="connsiteX2" fmla="*/ 8407400 w 8420100"/>
                <a:gd name="connsiteY2" fmla="*/ 1083935 h 6881485"/>
                <a:gd name="connsiteX3" fmla="*/ 8356600 w 8420100"/>
                <a:gd name="connsiteY3" fmla="*/ 429886 h 6881485"/>
                <a:gd name="connsiteX4" fmla="*/ 8197850 w 8420100"/>
                <a:gd name="connsiteY4" fmla="*/ 23485 h 6881485"/>
                <a:gd name="connsiteX5" fmla="*/ 8223250 w 8420100"/>
                <a:gd name="connsiteY5" fmla="*/ 588635 h 6881485"/>
                <a:gd name="connsiteX6" fmla="*/ 8001000 w 8420100"/>
                <a:gd name="connsiteY6" fmla="*/ 988685 h 6881485"/>
                <a:gd name="connsiteX7" fmla="*/ 7372350 w 8420100"/>
                <a:gd name="connsiteY7" fmla="*/ 1185535 h 6881485"/>
                <a:gd name="connsiteX8" fmla="*/ 7372350 w 8420100"/>
                <a:gd name="connsiteY8" fmla="*/ 1439535 h 6881485"/>
                <a:gd name="connsiteX9" fmla="*/ 7302500 w 8420100"/>
                <a:gd name="connsiteY9" fmla="*/ 1845935 h 6881485"/>
                <a:gd name="connsiteX10" fmla="*/ 6642100 w 8420100"/>
                <a:gd name="connsiteY10" fmla="*/ 2099935 h 6881485"/>
                <a:gd name="connsiteX11" fmla="*/ 6388100 w 8420100"/>
                <a:gd name="connsiteY11" fmla="*/ 2245985 h 6881485"/>
                <a:gd name="connsiteX12" fmla="*/ 6858000 w 8420100"/>
                <a:gd name="connsiteY12" fmla="*/ 2176135 h 6881485"/>
                <a:gd name="connsiteX13" fmla="*/ 6889750 w 8420100"/>
                <a:gd name="connsiteY13" fmla="*/ 2385685 h 6881485"/>
                <a:gd name="connsiteX14" fmla="*/ 6591300 w 8420100"/>
                <a:gd name="connsiteY14" fmla="*/ 2722235 h 6881485"/>
                <a:gd name="connsiteX15" fmla="*/ 6019800 w 8420100"/>
                <a:gd name="connsiteY15" fmla="*/ 2868285 h 6881485"/>
                <a:gd name="connsiteX16" fmla="*/ 5105400 w 8420100"/>
                <a:gd name="connsiteY16" fmla="*/ 3001635 h 6881485"/>
                <a:gd name="connsiteX17" fmla="*/ 4718050 w 8420100"/>
                <a:gd name="connsiteY17" fmla="*/ 3039735 h 6881485"/>
                <a:gd name="connsiteX18" fmla="*/ 4730750 w 8420100"/>
                <a:gd name="connsiteY18" fmla="*/ 3261985 h 6881485"/>
                <a:gd name="connsiteX19" fmla="*/ 4895850 w 8420100"/>
                <a:gd name="connsiteY19" fmla="*/ 3693785 h 6881485"/>
                <a:gd name="connsiteX20" fmla="*/ 4483100 w 8420100"/>
                <a:gd name="connsiteY20" fmla="*/ 3769985 h 6881485"/>
                <a:gd name="connsiteX21" fmla="*/ 4114800 w 8420100"/>
                <a:gd name="connsiteY21" fmla="*/ 3801735 h 6881485"/>
                <a:gd name="connsiteX22" fmla="*/ 4006850 w 8420100"/>
                <a:gd name="connsiteY22" fmla="*/ 4055735 h 6881485"/>
                <a:gd name="connsiteX23" fmla="*/ 3873500 w 8420100"/>
                <a:gd name="connsiteY23" fmla="*/ 4341485 h 6881485"/>
                <a:gd name="connsiteX24" fmla="*/ 3454400 w 8420100"/>
                <a:gd name="connsiteY24" fmla="*/ 4271635 h 6881485"/>
                <a:gd name="connsiteX25" fmla="*/ 3333750 w 8420100"/>
                <a:gd name="connsiteY25" fmla="*/ 4481185 h 6881485"/>
                <a:gd name="connsiteX26" fmla="*/ 3467100 w 8420100"/>
                <a:gd name="connsiteY26" fmla="*/ 4754235 h 6881485"/>
                <a:gd name="connsiteX27" fmla="*/ 3143250 w 8420100"/>
                <a:gd name="connsiteY27" fmla="*/ 4944735 h 6881485"/>
                <a:gd name="connsiteX28" fmla="*/ 3263900 w 8420100"/>
                <a:gd name="connsiteY28" fmla="*/ 5122535 h 6881485"/>
                <a:gd name="connsiteX29" fmla="*/ 2978150 w 8420100"/>
                <a:gd name="connsiteY29" fmla="*/ 5509885 h 6881485"/>
                <a:gd name="connsiteX30" fmla="*/ 2565400 w 8420100"/>
                <a:gd name="connsiteY30" fmla="*/ 5738485 h 6881485"/>
                <a:gd name="connsiteX31" fmla="*/ 2241550 w 8420100"/>
                <a:gd name="connsiteY31" fmla="*/ 6151235 h 6881485"/>
                <a:gd name="connsiteX32" fmla="*/ 3003550 w 8420100"/>
                <a:gd name="connsiteY32" fmla="*/ 6436985 h 6881485"/>
                <a:gd name="connsiteX33" fmla="*/ 2787650 w 8420100"/>
                <a:gd name="connsiteY33" fmla="*/ 6735435 h 6881485"/>
                <a:gd name="connsiteX34" fmla="*/ 2470150 w 8420100"/>
                <a:gd name="connsiteY34" fmla="*/ 6748135 h 6881485"/>
                <a:gd name="connsiteX35" fmla="*/ 2025650 w 8420100"/>
                <a:gd name="connsiteY35" fmla="*/ 6748135 h 6881485"/>
                <a:gd name="connsiteX36" fmla="*/ 1562100 w 8420100"/>
                <a:gd name="connsiteY36" fmla="*/ 6684635 h 6881485"/>
                <a:gd name="connsiteX37" fmla="*/ 1111250 w 8420100"/>
                <a:gd name="connsiteY37" fmla="*/ 6614785 h 6881485"/>
                <a:gd name="connsiteX38" fmla="*/ 546100 w 8420100"/>
                <a:gd name="connsiteY38" fmla="*/ 6417935 h 6881485"/>
                <a:gd name="connsiteX39" fmla="*/ 0 w 8420100"/>
                <a:gd name="connsiteY39" fmla="*/ 6151235 h 6881485"/>
                <a:gd name="connsiteX40" fmla="*/ 641350 w 8420100"/>
                <a:gd name="connsiteY40" fmla="*/ 6881485 h 6881485"/>
                <a:gd name="connsiteX0" fmla="*/ 641350 w 8420100"/>
                <a:gd name="connsiteY0" fmla="*/ 7156559 h 7156559"/>
                <a:gd name="connsiteX1" fmla="*/ 8420100 w 8420100"/>
                <a:gd name="connsiteY1" fmla="*/ 7156559 h 7156559"/>
                <a:gd name="connsiteX2" fmla="*/ 8407400 w 8420100"/>
                <a:gd name="connsiteY2" fmla="*/ 1359009 h 7156559"/>
                <a:gd name="connsiteX3" fmla="*/ 8337550 w 8420100"/>
                <a:gd name="connsiteY3" fmla="*/ 44560 h 7156559"/>
                <a:gd name="connsiteX4" fmla="*/ 8197850 w 8420100"/>
                <a:gd name="connsiteY4" fmla="*/ 298559 h 7156559"/>
                <a:gd name="connsiteX5" fmla="*/ 8223250 w 8420100"/>
                <a:gd name="connsiteY5" fmla="*/ 863709 h 7156559"/>
                <a:gd name="connsiteX6" fmla="*/ 8001000 w 8420100"/>
                <a:gd name="connsiteY6" fmla="*/ 1263759 h 7156559"/>
                <a:gd name="connsiteX7" fmla="*/ 7372350 w 8420100"/>
                <a:gd name="connsiteY7" fmla="*/ 1460609 h 7156559"/>
                <a:gd name="connsiteX8" fmla="*/ 7372350 w 8420100"/>
                <a:gd name="connsiteY8" fmla="*/ 1714609 h 7156559"/>
                <a:gd name="connsiteX9" fmla="*/ 7302500 w 8420100"/>
                <a:gd name="connsiteY9" fmla="*/ 2121009 h 7156559"/>
                <a:gd name="connsiteX10" fmla="*/ 6642100 w 8420100"/>
                <a:gd name="connsiteY10" fmla="*/ 2375009 h 7156559"/>
                <a:gd name="connsiteX11" fmla="*/ 6388100 w 8420100"/>
                <a:gd name="connsiteY11" fmla="*/ 2521059 h 7156559"/>
                <a:gd name="connsiteX12" fmla="*/ 6858000 w 8420100"/>
                <a:gd name="connsiteY12" fmla="*/ 2451209 h 7156559"/>
                <a:gd name="connsiteX13" fmla="*/ 6889750 w 8420100"/>
                <a:gd name="connsiteY13" fmla="*/ 2660759 h 7156559"/>
                <a:gd name="connsiteX14" fmla="*/ 6591300 w 8420100"/>
                <a:gd name="connsiteY14" fmla="*/ 2997309 h 7156559"/>
                <a:gd name="connsiteX15" fmla="*/ 6019800 w 8420100"/>
                <a:gd name="connsiteY15" fmla="*/ 3143359 h 7156559"/>
                <a:gd name="connsiteX16" fmla="*/ 5105400 w 8420100"/>
                <a:gd name="connsiteY16" fmla="*/ 3276709 h 7156559"/>
                <a:gd name="connsiteX17" fmla="*/ 4718050 w 8420100"/>
                <a:gd name="connsiteY17" fmla="*/ 3314809 h 7156559"/>
                <a:gd name="connsiteX18" fmla="*/ 4730750 w 8420100"/>
                <a:gd name="connsiteY18" fmla="*/ 3537059 h 7156559"/>
                <a:gd name="connsiteX19" fmla="*/ 4895850 w 8420100"/>
                <a:gd name="connsiteY19" fmla="*/ 3968859 h 7156559"/>
                <a:gd name="connsiteX20" fmla="*/ 4483100 w 8420100"/>
                <a:gd name="connsiteY20" fmla="*/ 4045059 h 7156559"/>
                <a:gd name="connsiteX21" fmla="*/ 4114800 w 8420100"/>
                <a:gd name="connsiteY21" fmla="*/ 4076809 h 7156559"/>
                <a:gd name="connsiteX22" fmla="*/ 4006850 w 8420100"/>
                <a:gd name="connsiteY22" fmla="*/ 4330809 h 7156559"/>
                <a:gd name="connsiteX23" fmla="*/ 3873500 w 8420100"/>
                <a:gd name="connsiteY23" fmla="*/ 4616559 h 7156559"/>
                <a:gd name="connsiteX24" fmla="*/ 3454400 w 8420100"/>
                <a:gd name="connsiteY24" fmla="*/ 4546709 h 7156559"/>
                <a:gd name="connsiteX25" fmla="*/ 3333750 w 8420100"/>
                <a:gd name="connsiteY25" fmla="*/ 4756259 h 7156559"/>
                <a:gd name="connsiteX26" fmla="*/ 3467100 w 8420100"/>
                <a:gd name="connsiteY26" fmla="*/ 5029309 h 7156559"/>
                <a:gd name="connsiteX27" fmla="*/ 3143250 w 8420100"/>
                <a:gd name="connsiteY27" fmla="*/ 5219809 h 7156559"/>
                <a:gd name="connsiteX28" fmla="*/ 3263900 w 8420100"/>
                <a:gd name="connsiteY28" fmla="*/ 5397609 h 7156559"/>
                <a:gd name="connsiteX29" fmla="*/ 2978150 w 8420100"/>
                <a:gd name="connsiteY29" fmla="*/ 5784959 h 7156559"/>
                <a:gd name="connsiteX30" fmla="*/ 2565400 w 8420100"/>
                <a:gd name="connsiteY30" fmla="*/ 6013559 h 7156559"/>
                <a:gd name="connsiteX31" fmla="*/ 2241550 w 8420100"/>
                <a:gd name="connsiteY31" fmla="*/ 6426309 h 7156559"/>
                <a:gd name="connsiteX32" fmla="*/ 3003550 w 8420100"/>
                <a:gd name="connsiteY32" fmla="*/ 6712059 h 7156559"/>
                <a:gd name="connsiteX33" fmla="*/ 2787650 w 8420100"/>
                <a:gd name="connsiteY33" fmla="*/ 7010509 h 7156559"/>
                <a:gd name="connsiteX34" fmla="*/ 2470150 w 8420100"/>
                <a:gd name="connsiteY34" fmla="*/ 7023209 h 7156559"/>
                <a:gd name="connsiteX35" fmla="*/ 2025650 w 8420100"/>
                <a:gd name="connsiteY35" fmla="*/ 7023209 h 7156559"/>
                <a:gd name="connsiteX36" fmla="*/ 1562100 w 8420100"/>
                <a:gd name="connsiteY36" fmla="*/ 6959709 h 7156559"/>
                <a:gd name="connsiteX37" fmla="*/ 1111250 w 8420100"/>
                <a:gd name="connsiteY37" fmla="*/ 6889859 h 7156559"/>
                <a:gd name="connsiteX38" fmla="*/ 546100 w 8420100"/>
                <a:gd name="connsiteY38" fmla="*/ 6693009 h 7156559"/>
                <a:gd name="connsiteX39" fmla="*/ 0 w 8420100"/>
                <a:gd name="connsiteY39" fmla="*/ 6426309 h 7156559"/>
                <a:gd name="connsiteX40" fmla="*/ 641350 w 8420100"/>
                <a:gd name="connsiteY40" fmla="*/ 7156559 h 7156559"/>
                <a:gd name="connsiteX0" fmla="*/ 641350 w 8420100"/>
                <a:gd name="connsiteY0" fmla="*/ 7156559 h 7156559"/>
                <a:gd name="connsiteX1" fmla="*/ 8420100 w 8420100"/>
                <a:gd name="connsiteY1" fmla="*/ 7156559 h 7156559"/>
                <a:gd name="connsiteX2" fmla="*/ 8407400 w 8420100"/>
                <a:gd name="connsiteY2" fmla="*/ 1359009 h 7156559"/>
                <a:gd name="connsiteX3" fmla="*/ 8337550 w 8420100"/>
                <a:gd name="connsiteY3" fmla="*/ 44560 h 7156559"/>
                <a:gd name="connsiteX4" fmla="*/ 8197850 w 8420100"/>
                <a:gd name="connsiteY4" fmla="*/ 298559 h 7156559"/>
                <a:gd name="connsiteX5" fmla="*/ 8223250 w 8420100"/>
                <a:gd name="connsiteY5" fmla="*/ 863709 h 7156559"/>
                <a:gd name="connsiteX6" fmla="*/ 8001000 w 8420100"/>
                <a:gd name="connsiteY6" fmla="*/ 1263759 h 7156559"/>
                <a:gd name="connsiteX7" fmla="*/ 7372350 w 8420100"/>
                <a:gd name="connsiteY7" fmla="*/ 1460609 h 7156559"/>
                <a:gd name="connsiteX8" fmla="*/ 7372350 w 8420100"/>
                <a:gd name="connsiteY8" fmla="*/ 1714609 h 7156559"/>
                <a:gd name="connsiteX9" fmla="*/ 7302500 w 8420100"/>
                <a:gd name="connsiteY9" fmla="*/ 2121009 h 7156559"/>
                <a:gd name="connsiteX10" fmla="*/ 6642100 w 8420100"/>
                <a:gd name="connsiteY10" fmla="*/ 2375009 h 7156559"/>
                <a:gd name="connsiteX11" fmla="*/ 6388100 w 8420100"/>
                <a:gd name="connsiteY11" fmla="*/ 2521059 h 7156559"/>
                <a:gd name="connsiteX12" fmla="*/ 6858000 w 8420100"/>
                <a:gd name="connsiteY12" fmla="*/ 2451209 h 7156559"/>
                <a:gd name="connsiteX13" fmla="*/ 6889750 w 8420100"/>
                <a:gd name="connsiteY13" fmla="*/ 2660759 h 7156559"/>
                <a:gd name="connsiteX14" fmla="*/ 6591300 w 8420100"/>
                <a:gd name="connsiteY14" fmla="*/ 2997309 h 7156559"/>
                <a:gd name="connsiteX15" fmla="*/ 6019800 w 8420100"/>
                <a:gd name="connsiteY15" fmla="*/ 3143359 h 7156559"/>
                <a:gd name="connsiteX16" fmla="*/ 5105400 w 8420100"/>
                <a:gd name="connsiteY16" fmla="*/ 3276709 h 7156559"/>
                <a:gd name="connsiteX17" fmla="*/ 4718050 w 8420100"/>
                <a:gd name="connsiteY17" fmla="*/ 3314809 h 7156559"/>
                <a:gd name="connsiteX18" fmla="*/ 4730750 w 8420100"/>
                <a:gd name="connsiteY18" fmla="*/ 3537059 h 7156559"/>
                <a:gd name="connsiteX19" fmla="*/ 4895850 w 8420100"/>
                <a:gd name="connsiteY19" fmla="*/ 3968859 h 7156559"/>
                <a:gd name="connsiteX20" fmla="*/ 4483100 w 8420100"/>
                <a:gd name="connsiteY20" fmla="*/ 4045059 h 7156559"/>
                <a:gd name="connsiteX21" fmla="*/ 4114800 w 8420100"/>
                <a:gd name="connsiteY21" fmla="*/ 4076809 h 7156559"/>
                <a:gd name="connsiteX22" fmla="*/ 4006850 w 8420100"/>
                <a:gd name="connsiteY22" fmla="*/ 4330809 h 7156559"/>
                <a:gd name="connsiteX23" fmla="*/ 3873500 w 8420100"/>
                <a:gd name="connsiteY23" fmla="*/ 4616559 h 7156559"/>
                <a:gd name="connsiteX24" fmla="*/ 3454400 w 8420100"/>
                <a:gd name="connsiteY24" fmla="*/ 4546709 h 7156559"/>
                <a:gd name="connsiteX25" fmla="*/ 3333750 w 8420100"/>
                <a:gd name="connsiteY25" fmla="*/ 4756259 h 7156559"/>
                <a:gd name="connsiteX26" fmla="*/ 3467100 w 8420100"/>
                <a:gd name="connsiteY26" fmla="*/ 5029309 h 7156559"/>
                <a:gd name="connsiteX27" fmla="*/ 3143250 w 8420100"/>
                <a:gd name="connsiteY27" fmla="*/ 5219809 h 7156559"/>
                <a:gd name="connsiteX28" fmla="*/ 3263900 w 8420100"/>
                <a:gd name="connsiteY28" fmla="*/ 5397609 h 7156559"/>
                <a:gd name="connsiteX29" fmla="*/ 2978150 w 8420100"/>
                <a:gd name="connsiteY29" fmla="*/ 5784959 h 7156559"/>
                <a:gd name="connsiteX30" fmla="*/ 2565400 w 8420100"/>
                <a:gd name="connsiteY30" fmla="*/ 6013559 h 7156559"/>
                <a:gd name="connsiteX31" fmla="*/ 2241550 w 8420100"/>
                <a:gd name="connsiteY31" fmla="*/ 6426309 h 7156559"/>
                <a:gd name="connsiteX32" fmla="*/ 3003550 w 8420100"/>
                <a:gd name="connsiteY32" fmla="*/ 6712059 h 7156559"/>
                <a:gd name="connsiteX33" fmla="*/ 2787650 w 8420100"/>
                <a:gd name="connsiteY33" fmla="*/ 7010509 h 7156559"/>
                <a:gd name="connsiteX34" fmla="*/ 2470150 w 8420100"/>
                <a:gd name="connsiteY34" fmla="*/ 7023209 h 7156559"/>
                <a:gd name="connsiteX35" fmla="*/ 2025650 w 8420100"/>
                <a:gd name="connsiteY35" fmla="*/ 7023209 h 7156559"/>
                <a:gd name="connsiteX36" fmla="*/ 1562100 w 8420100"/>
                <a:gd name="connsiteY36" fmla="*/ 6959709 h 7156559"/>
                <a:gd name="connsiteX37" fmla="*/ 1111250 w 8420100"/>
                <a:gd name="connsiteY37" fmla="*/ 6889859 h 7156559"/>
                <a:gd name="connsiteX38" fmla="*/ 546100 w 8420100"/>
                <a:gd name="connsiteY38" fmla="*/ 6693009 h 7156559"/>
                <a:gd name="connsiteX39" fmla="*/ 0 w 8420100"/>
                <a:gd name="connsiteY39" fmla="*/ 6426309 h 7156559"/>
                <a:gd name="connsiteX40" fmla="*/ 641350 w 8420100"/>
                <a:gd name="connsiteY40" fmla="*/ 7156559 h 7156559"/>
                <a:gd name="connsiteX0" fmla="*/ 641350 w 8420100"/>
                <a:gd name="connsiteY0" fmla="*/ 7167095 h 7167095"/>
                <a:gd name="connsiteX1" fmla="*/ 8420100 w 8420100"/>
                <a:gd name="connsiteY1" fmla="*/ 7167095 h 7167095"/>
                <a:gd name="connsiteX2" fmla="*/ 8407400 w 8420100"/>
                <a:gd name="connsiteY2" fmla="*/ 1369545 h 7167095"/>
                <a:gd name="connsiteX3" fmla="*/ 8337550 w 8420100"/>
                <a:gd name="connsiteY3" fmla="*/ 55096 h 7167095"/>
                <a:gd name="connsiteX4" fmla="*/ 7905750 w 8420100"/>
                <a:gd name="connsiteY4" fmla="*/ 207495 h 7167095"/>
                <a:gd name="connsiteX5" fmla="*/ 8223250 w 8420100"/>
                <a:gd name="connsiteY5" fmla="*/ 874245 h 7167095"/>
                <a:gd name="connsiteX6" fmla="*/ 8001000 w 8420100"/>
                <a:gd name="connsiteY6" fmla="*/ 1274295 h 7167095"/>
                <a:gd name="connsiteX7" fmla="*/ 7372350 w 8420100"/>
                <a:gd name="connsiteY7" fmla="*/ 1471145 h 7167095"/>
                <a:gd name="connsiteX8" fmla="*/ 7372350 w 8420100"/>
                <a:gd name="connsiteY8" fmla="*/ 1725145 h 7167095"/>
                <a:gd name="connsiteX9" fmla="*/ 7302500 w 8420100"/>
                <a:gd name="connsiteY9" fmla="*/ 2131545 h 7167095"/>
                <a:gd name="connsiteX10" fmla="*/ 6642100 w 8420100"/>
                <a:gd name="connsiteY10" fmla="*/ 2385545 h 7167095"/>
                <a:gd name="connsiteX11" fmla="*/ 6388100 w 8420100"/>
                <a:gd name="connsiteY11" fmla="*/ 2531595 h 7167095"/>
                <a:gd name="connsiteX12" fmla="*/ 6858000 w 8420100"/>
                <a:gd name="connsiteY12" fmla="*/ 2461745 h 7167095"/>
                <a:gd name="connsiteX13" fmla="*/ 6889750 w 8420100"/>
                <a:gd name="connsiteY13" fmla="*/ 2671295 h 7167095"/>
                <a:gd name="connsiteX14" fmla="*/ 6591300 w 8420100"/>
                <a:gd name="connsiteY14" fmla="*/ 3007845 h 7167095"/>
                <a:gd name="connsiteX15" fmla="*/ 6019800 w 8420100"/>
                <a:gd name="connsiteY15" fmla="*/ 3153895 h 7167095"/>
                <a:gd name="connsiteX16" fmla="*/ 5105400 w 8420100"/>
                <a:gd name="connsiteY16" fmla="*/ 3287245 h 7167095"/>
                <a:gd name="connsiteX17" fmla="*/ 4718050 w 8420100"/>
                <a:gd name="connsiteY17" fmla="*/ 3325345 h 7167095"/>
                <a:gd name="connsiteX18" fmla="*/ 4730750 w 8420100"/>
                <a:gd name="connsiteY18" fmla="*/ 3547595 h 7167095"/>
                <a:gd name="connsiteX19" fmla="*/ 4895850 w 8420100"/>
                <a:gd name="connsiteY19" fmla="*/ 3979395 h 7167095"/>
                <a:gd name="connsiteX20" fmla="*/ 4483100 w 8420100"/>
                <a:gd name="connsiteY20" fmla="*/ 4055595 h 7167095"/>
                <a:gd name="connsiteX21" fmla="*/ 4114800 w 8420100"/>
                <a:gd name="connsiteY21" fmla="*/ 4087345 h 7167095"/>
                <a:gd name="connsiteX22" fmla="*/ 4006850 w 8420100"/>
                <a:gd name="connsiteY22" fmla="*/ 4341345 h 7167095"/>
                <a:gd name="connsiteX23" fmla="*/ 3873500 w 8420100"/>
                <a:gd name="connsiteY23" fmla="*/ 4627095 h 7167095"/>
                <a:gd name="connsiteX24" fmla="*/ 3454400 w 8420100"/>
                <a:gd name="connsiteY24" fmla="*/ 4557245 h 7167095"/>
                <a:gd name="connsiteX25" fmla="*/ 3333750 w 8420100"/>
                <a:gd name="connsiteY25" fmla="*/ 4766795 h 7167095"/>
                <a:gd name="connsiteX26" fmla="*/ 3467100 w 8420100"/>
                <a:gd name="connsiteY26" fmla="*/ 5039845 h 7167095"/>
                <a:gd name="connsiteX27" fmla="*/ 3143250 w 8420100"/>
                <a:gd name="connsiteY27" fmla="*/ 5230345 h 7167095"/>
                <a:gd name="connsiteX28" fmla="*/ 3263900 w 8420100"/>
                <a:gd name="connsiteY28" fmla="*/ 5408145 h 7167095"/>
                <a:gd name="connsiteX29" fmla="*/ 2978150 w 8420100"/>
                <a:gd name="connsiteY29" fmla="*/ 5795495 h 7167095"/>
                <a:gd name="connsiteX30" fmla="*/ 2565400 w 8420100"/>
                <a:gd name="connsiteY30" fmla="*/ 6024095 h 7167095"/>
                <a:gd name="connsiteX31" fmla="*/ 2241550 w 8420100"/>
                <a:gd name="connsiteY31" fmla="*/ 6436845 h 7167095"/>
                <a:gd name="connsiteX32" fmla="*/ 3003550 w 8420100"/>
                <a:gd name="connsiteY32" fmla="*/ 6722595 h 7167095"/>
                <a:gd name="connsiteX33" fmla="*/ 2787650 w 8420100"/>
                <a:gd name="connsiteY33" fmla="*/ 7021045 h 7167095"/>
                <a:gd name="connsiteX34" fmla="*/ 2470150 w 8420100"/>
                <a:gd name="connsiteY34" fmla="*/ 7033745 h 7167095"/>
                <a:gd name="connsiteX35" fmla="*/ 2025650 w 8420100"/>
                <a:gd name="connsiteY35" fmla="*/ 7033745 h 7167095"/>
                <a:gd name="connsiteX36" fmla="*/ 1562100 w 8420100"/>
                <a:gd name="connsiteY36" fmla="*/ 6970245 h 7167095"/>
                <a:gd name="connsiteX37" fmla="*/ 1111250 w 8420100"/>
                <a:gd name="connsiteY37" fmla="*/ 6900395 h 7167095"/>
                <a:gd name="connsiteX38" fmla="*/ 546100 w 8420100"/>
                <a:gd name="connsiteY38" fmla="*/ 6703545 h 7167095"/>
                <a:gd name="connsiteX39" fmla="*/ 0 w 8420100"/>
                <a:gd name="connsiteY39" fmla="*/ 6436845 h 7167095"/>
                <a:gd name="connsiteX40" fmla="*/ 641350 w 8420100"/>
                <a:gd name="connsiteY40" fmla="*/ 7167095 h 7167095"/>
                <a:gd name="connsiteX0" fmla="*/ 641350 w 8420100"/>
                <a:gd name="connsiteY0" fmla="*/ 7167095 h 7167095"/>
                <a:gd name="connsiteX1" fmla="*/ 8420100 w 8420100"/>
                <a:gd name="connsiteY1" fmla="*/ 7167095 h 7167095"/>
                <a:gd name="connsiteX2" fmla="*/ 8407400 w 8420100"/>
                <a:gd name="connsiteY2" fmla="*/ 1369545 h 7167095"/>
                <a:gd name="connsiteX3" fmla="*/ 8337550 w 8420100"/>
                <a:gd name="connsiteY3" fmla="*/ 55096 h 7167095"/>
                <a:gd name="connsiteX4" fmla="*/ 7905750 w 8420100"/>
                <a:gd name="connsiteY4" fmla="*/ 207495 h 7167095"/>
                <a:gd name="connsiteX5" fmla="*/ 8223250 w 8420100"/>
                <a:gd name="connsiteY5" fmla="*/ 874245 h 7167095"/>
                <a:gd name="connsiteX6" fmla="*/ 8001000 w 8420100"/>
                <a:gd name="connsiteY6" fmla="*/ 1274295 h 7167095"/>
                <a:gd name="connsiteX7" fmla="*/ 7372350 w 8420100"/>
                <a:gd name="connsiteY7" fmla="*/ 1471145 h 7167095"/>
                <a:gd name="connsiteX8" fmla="*/ 7372350 w 8420100"/>
                <a:gd name="connsiteY8" fmla="*/ 1725145 h 7167095"/>
                <a:gd name="connsiteX9" fmla="*/ 7302500 w 8420100"/>
                <a:gd name="connsiteY9" fmla="*/ 2131545 h 7167095"/>
                <a:gd name="connsiteX10" fmla="*/ 6642100 w 8420100"/>
                <a:gd name="connsiteY10" fmla="*/ 2385545 h 7167095"/>
                <a:gd name="connsiteX11" fmla="*/ 6388100 w 8420100"/>
                <a:gd name="connsiteY11" fmla="*/ 2531595 h 7167095"/>
                <a:gd name="connsiteX12" fmla="*/ 6858000 w 8420100"/>
                <a:gd name="connsiteY12" fmla="*/ 2461745 h 7167095"/>
                <a:gd name="connsiteX13" fmla="*/ 6889750 w 8420100"/>
                <a:gd name="connsiteY13" fmla="*/ 2671295 h 7167095"/>
                <a:gd name="connsiteX14" fmla="*/ 6591300 w 8420100"/>
                <a:gd name="connsiteY14" fmla="*/ 3007845 h 7167095"/>
                <a:gd name="connsiteX15" fmla="*/ 6019800 w 8420100"/>
                <a:gd name="connsiteY15" fmla="*/ 3153895 h 7167095"/>
                <a:gd name="connsiteX16" fmla="*/ 5105400 w 8420100"/>
                <a:gd name="connsiteY16" fmla="*/ 3287245 h 7167095"/>
                <a:gd name="connsiteX17" fmla="*/ 4718050 w 8420100"/>
                <a:gd name="connsiteY17" fmla="*/ 3325345 h 7167095"/>
                <a:gd name="connsiteX18" fmla="*/ 4730750 w 8420100"/>
                <a:gd name="connsiteY18" fmla="*/ 3547595 h 7167095"/>
                <a:gd name="connsiteX19" fmla="*/ 4895850 w 8420100"/>
                <a:gd name="connsiteY19" fmla="*/ 3979395 h 7167095"/>
                <a:gd name="connsiteX20" fmla="*/ 4483100 w 8420100"/>
                <a:gd name="connsiteY20" fmla="*/ 4055595 h 7167095"/>
                <a:gd name="connsiteX21" fmla="*/ 4114800 w 8420100"/>
                <a:gd name="connsiteY21" fmla="*/ 4087345 h 7167095"/>
                <a:gd name="connsiteX22" fmla="*/ 4006850 w 8420100"/>
                <a:gd name="connsiteY22" fmla="*/ 4341345 h 7167095"/>
                <a:gd name="connsiteX23" fmla="*/ 3873500 w 8420100"/>
                <a:gd name="connsiteY23" fmla="*/ 4627095 h 7167095"/>
                <a:gd name="connsiteX24" fmla="*/ 3454400 w 8420100"/>
                <a:gd name="connsiteY24" fmla="*/ 4557245 h 7167095"/>
                <a:gd name="connsiteX25" fmla="*/ 3333750 w 8420100"/>
                <a:gd name="connsiteY25" fmla="*/ 4766795 h 7167095"/>
                <a:gd name="connsiteX26" fmla="*/ 3467100 w 8420100"/>
                <a:gd name="connsiteY26" fmla="*/ 5039845 h 7167095"/>
                <a:gd name="connsiteX27" fmla="*/ 3143250 w 8420100"/>
                <a:gd name="connsiteY27" fmla="*/ 5230345 h 7167095"/>
                <a:gd name="connsiteX28" fmla="*/ 3263900 w 8420100"/>
                <a:gd name="connsiteY28" fmla="*/ 5408145 h 7167095"/>
                <a:gd name="connsiteX29" fmla="*/ 2978150 w 8420100"/>
                <a:gd name="connsiteY29" fmla="*/ 5795495 h 7167095"/>
                <a:gd name="connsiteX30" fmla="*/ 2565400 w 8420100"/>
                <a:gd name="connsiteY30" fmla="*/ 6024095 h 7167095"/>
                <a:gd name="connsiteX31" fmla="*/ 2241550 w 8420100"/>
                <a:gd name="connsiteY31" fmla="*/ 6436845 h 7167095"/>
                <a:gd name="connsiteX32" fmla="*/ 3003550 w 8420100"/>
                <a:gd name="connsiteY32" fmla="*/ 6722595 h 7167095"/>
                <a:gd name="connsiteX33" fmla="*/ 2787650 w 8420100"/>
                <a:gd name="connsiteY33" fmla="*/ 7021045 h 7167095"/>
                <a:gd name="connsiteX34" fmla="*/ 2470150 w 8420100"/>
                <a:gd name="connsiteY34" fmla="*/ 7033745 h 7167095"/>
                <a:gd name="connsiteX35" fmla="*/ 2025650 w 8420100"/>
                <a:gd name="connsiteY35" fmla="*/ 7033745 h 7167095"/>
                <a:gd name="connsiteX36" fmla="*/ 1562100 w 8420100"/>
                <a:gd name="connsiteY36" fmla="*/ 6970245 h 7167095"/>
                <a:gd name="connsiteX37" fmla="*/ 1111250 w 8420100"/>
                <a:gd name="connsiteY37" fmla="*/ 6900395 h 7167095"/>
                <a:gd name="connsiteX38" fmla="*/ 546100 w 8420100"/>
                <a:gd name="connsiteY38" fmla="*/ 6703545 h 7167095"/>
                <a:gd name="connsiteX39" fmla="*/ 0 w 8420100"/>
                <a:gd name="connsiteY39" fmla="*/ 6436845 h 7167095"/>
                <a:gd name="connsiteX40" fmla="*/ 641350 w 8420100"/>
                <a:gd name="connsiteY40" fmla="*/ 7167095 h 7167095"/>
                <a:gd name="connsiteX0" fmla="*/ 641350 w 8420100"/>
                <a:gd name="connsiteY0" fmla="*/ 7168612 h 7168612"/>
                <a:gd name="connsiteX1" fmla="*/ 8420100 w 8420100"/>
                <a:gd name="connsiteY1" fmla="*/ 7168612 h 7168612"/>
                <a:gd name="connsiteX2" fmla="*/ 8407400 w 8420100"/>
                <a:gd name="connsiteY2" fmla="*/ 1371062 h 7168612"/>
                <a:gd name="connsiteX3" fmla="*/ 8337550 w 8420100"/>
                <a:gd name="connsiteY3" fmla="*/ 56613 h 7168612"/>
                <a:gd name="connsiteX4" fmla="*/ 7905750 w 8420100"/>
                <a:gd name="connsiteY4" fmla="*/ 209012 h 7168612"/>
                <a:gd name="connsiteX5" fmla="*/ 8223250 w 8420100"/>
                <a:gd name="connsiteY5" fmla="*/ 875762 h 7168612"/>
                <a:gd name="connsiteX6" fmla="*/ 8001000 w 8420100"/>
                <a:gd name="connsiteY6" fmla="*/ 1275812 h 7168612"/>
                <a:gd name="connsiteX7" fmla="*/ 7372350 w 8420100"/>
                <a:gd name="connsiteY7" fmla="*/ 1472662 h 7168612"/>
                <a:gd name="connsiteX8" fmla="*/ 7372350 w 8420100"/>
                <a:gd name="connsiteY8" fmla="*/ 1726662 h 7168612"/>
                <a:gd name="connsiteX9" fmla="*/ 7302500 w 8420100"/>
                <a:gd name="connsiteY9" fmla="*/ 2133062 h 7168612"/>
                <a:gd name="connsiteX10" fmla="*/ 6642100 w 8420100"/>
                <a:gd name="connsiteY10" fmla="*/ 2387062 h 7168612"/>
                <a:gd name="connsiteX11" fmla="*/ 6388100 w 8420100"/>
                <a:gd name="connsiteY11" fmla="*/ 2533112 h 7168612"/>
                <a:gd name="connsiteX12" fmla="*/ 6858000 w 8420100"/>
                <a:gd name="connsiteY12" fmla="*/ 2463262 h 7168612"/>
                <a:gd name="connsiteX13" fmla="*/ 6889750 w 8420100"/>
                <a:gd name="connsiteY13" fmla="*/ 2672812 h 7168612"/>
                <a:gd name="connsiteX14" fmla="*/ 6591300 w 8420100"/>
                <a:gd name="connsiteY14" fmla="*/ 3009362 h 7168612"/>
                <a:gd name="connsiteX15" fmla="*/ 6019800 w 8420100"/>
                <a:gd name="connsiteY15" fmla="*/ 3155412 h 7168612"/>
                <a:gd name="connsiteX16" fmla="*/ 5105400 w 8420100"/>
                <a:gd name="connsiteY16" fmla="*/ 3288762 h 7168612"/>
                <a:gd name="connsiteX17" fmla="*/ 4718050 w 8420100"/>
                <a:gd name="connsiteY17" fmla="*/ 3326862 h 7168612"/>
                <a:gd name="connsiteX18" fmla="*/ 4730750 w 8420100"/>
                <a:gd name="connsiteY18" fmla="*/ 3549112 h 7168612"/>
                <a:gd name="connsiteX19" fmla="*/ 4895850 w 8420100"/>
                <a:gd name="connsiteY19" fmla="*/ 3980912 h 7168612"/>
                <a:gd name="connsiteX20" fmla="*/ 4483100 w 8420100"/>
                <a:gd name="connsiteY20" fmla="*/ 4057112 h 7168612"/>
                <a:gd name="connsiteX21" fmla="*/ 4114800 w 8420100"/>
                <a:gd name="connsiteY21" fmla="*/ 4088862 h 7168612"/>
                <a:gd name="connsiteX22" fmla="*/ 4006850 w 8420100"/>
                <a:gd name="connsiteY22" fmla="*/ 4342862 h 7168612"/>
                <a:gd name="connsiteX23" fmla="*/ 3873500 w 8420100"/>
                <a:gd name="connsiteY23" fmla="*/ 4628612 h 7168612"/>
                <a:gd name="connsiteX24" fmla="*/ 3454400 w 8420100"/>
                <a:gd name="connsiteY24" fmla="*/ 4558762 h 7168612"/>
                <a:gd name="connsiteX25" fmla="*/ 3333750 w 8420100"/>
                <a:gd name="connsiteY25" fmla="*/ 4768312 h 7168612"/>
                <a:gd name="connsiteX26" fmla="*/ 3467100 w 8420100"/>
                <a:gd name="connsiteY26" fmla="*/ 5041362 h 7168612"/>
                <a:gd name="connsiteX27" fmla="*/ 3143250 w 8420100"/>
                <a:gd name="connsiteY27" fmla="*/ 5231862 h 7168612"/>
                <a:gd name="connsiteX28" fmla="*/ 3263900 w 8420100"/>
                <a:gd name="connsiteY28" fmla="*/ 5409662 h 7168612"/>
                <a:gd name="connsiteX29" fmla="*/ 2978150 w 8420100"/>
                <a:gd name="connsiteY29" fmla="*/ 5797012 h 7168612"/>
                <a:gd name="connsiteX30" fmla="*/ 2565400 w 8420100"/>
                <a:gd name="connsiteY30" fmla="*/ 6025612 h 7168612"/>
                <a:gd name="connsiteX31" fmla="*/ 2241550 w 8420100"/>
                <a:gd name="connsiteY31" fmla="*/ 6438362 h 7168612"/>
                <a:gd name="connsiteX32" fmla="*/ 3003550 w 8420100"/>
                <a:gd name="connsiteY32" fmla="*/ 6724112 h 7168612"/>
                <a:gd name="connsiteX33" fmla="*/ 2787650 w 8420100"/>
                <a:gd name="connsiteY33" fmla="*/ 7022562 h 7168612"/>
                <a:gd name="connsiteX34" fmla="*/ 2470150 w 8420100"/>
                <a:gd name="connsiteY34" fmla="*/ 7035262 h 7168612"/>
                <a:gd name="connsiteX35" fmla="*/ 2025650 w 8420100"/>
                <a:gd name="connsiteY35" fmla="*/ 7035262 h 7168612"/>
                <a:gd name="connsiteX36" fmla="*/ 1562100 w 8420100"/>
                <a:gd name="connsiteY36" fmla="*/ 6971762 h 7168612"/>
                <a:gd name="connsiteX37" fmla="*/ 1111250 w 8420100"/>
                <a:gd name="connsiteY37" fmla="*/ 6901912 h 7168612"/>
                <a:gd name="connsiteX38" fmla="*/ 546100 w 8420100"/>
                <a:gd name="connsiteY38" fmla="*/ 6705062 h 7168612"/>
                <a:gd name="connsiteX39" fmla="*/ 0 w 8420100"/>
                <a:gd name="connsiteY39" fmla="*/ 6438362 h 7168612"/>
                <a:gd name="connsiteX40" fmla="*/ 641350 w 8420100"/>
                <a:gd name="connsiteY40" fmla="*/ 7168612 h 7168612"/>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591300 w 8420100"/>
                <a:gd name="connsiteY14" fmla="*/ 3059887 h 7219137"/>
                <a:gd name="connsiteX15" fmla="*/ 6019800 w 8420100"/>
                <a:gd name="connsiteY15" fmla="*/ 3205937 h 7219137"/>
                <a:gd name="connsiteX16" fmla="*/ 5105400 w 8420100"/>
                <a:gd name="connsiteY16" fmla="*/ 3339287 h 7219137"/>
                <a:gd name="connsiteX17" fmla="*/ 4718050 w 8420100"/>
                <a:gd name="connsiteY17" fmla="*/ 3377387 h 7219137"/>
                <a:gd name="connsiteX18" fmla="*/ 4730750 w 8420100"/>
                <a:gd name="connsiteY18" fmla="*/ 3599637 h 7219137"/>
                <a:gd name="connsiteX19" fmla="*/ 4895850 w 8420100"/>
                <a:gd name="connsiteY19" fmla="*/ 4031437 h 7219137"/>
                <a:gd name="connsiteX20" fmla="*/ 4483100 w 8420100"/>
                <a:gd name="connsiteY20" fmla="*/ 4107637 h 7219137"/>
                <a:gd name="connsiteX21" fmla="*/ 4114800 w 8420100"/>
                <a:gd name="connsiteY21" fmla="*/ 4139387 h 7219137"/>
                <a:gd name="connsiteX22" fmla="*/ 4006850 w 8420100"/>
                <a:gd name="connsiteY22" fmla="*/ 4393387 h 7219137"/>
                <a:gd name="connsiteX23" fmla="*/ 3873500 w 8420100"/>
                <a:gd name="connsiteY23" fmla="*/ 4679137 h 7219137"/>
                <a:gd name="connsiteX24" fmla="*/ 3454400 w 8420100"/>
                <a:gd name="connsiteY24" fmla="*/ 4609287 h 7219137"/>
                <a:gd name="connsiteX25" fmla="*/ 3333750 w 8420100"/>
                <a:gd name="connsiteY25" fmla="*/ 4818837 h 7219137"/>
                <a:gd name="connsiteX26" fmla="*/ 3467100 w 8420100"/>
                <a:gd name="connsiteY26" fmla="*/ 5091887 h 7219137"/>
                <a:gd name="connsiteX27" fmla="*/ 3143250 w 8420100"/>
                <a:gd name="connsiteY27" fmla="*/ 5282387 h 7219137"/>
                <a:gd name="connsiteX28" fmla="*/ 3263900 w 8420100"/>
                <a:gd name="connsiteY28" fmla="*/ 5460187 h 7219137"/>
                <a:gd name="connsiteX29" fmla="*/ 2978150 w 8420100"/>
                <a:gd name="connsiteY29" fmla="*/ 5847537 h 7219137"/>
                <a:gd name="connsiteX30" fmla="*/ 2565400 w 8420100"/>
                <a:gd name="connsiteY30" fmla="*/ 6076137 h 7219137"/>
                <a:gd name="connsiteX31" fmla="*/ 2241550 w 8420100"/>
                <a:gd name="connsiteY31" fmla="*/ 6488887 h 7219137"/>
                <a:gd name="connsiteX32" fmla="*/ 3003550 w 8420100"/>
                <a:gd name="connsiteY32" fmla="*/ 6774637 h 7219137"/>
                <a:gd name="connsiteX33" fmla="*/ 2787650 w 8420100"/>
                <a:gd name="connsiteY33" fmla="*/ 7073087 h 7219137"/>
                <a:gd name="connsiteX34" fmla="*/ 2470150 w 8420100"/>
                <a:gd name="connsiteY34" fmla="*/ 7085787 h 7219137"/>
                <a:gd name="connsiteX35" fmla="*/ 2025650 w 8420100"/>
                <a:gd name="connsiteY35" fmla="*/ 7085787 h 7219137"/>
                <a:gd name="connsiteX36" fmla="*/ 1562100 w 8420100"/>
                <a:gd name="connsiteY36" fmla="*/ 7022287 h 7219137"/>
                <a:gd name="connsiteX37" fmla="*/ 1111250 w 8420100"/>
                <a:gd name="connsiteY37" fmla="*/ 6952437 h 7219137"/>
                <a:gd name="connsiteX38" fmla="*/ 546100 w 8420100"/>
                <a:gd name="connsiteY38" fmla="*/ 6755587 h 7219137"/>
                <a:gd name="connsiteX39" fmla="*/ 0 w 8420100"/>
                <a:gd name="connsiteY39" fmla="*/ 6488887 h 7219137"/>
                <a:gd name="connsiteX40" fmla="*/ 641350 w 8420100"/>
                <a:gd name="connsiteY40"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591300 w 8420100"/>
                <a:gd name="connsiteY14" fmla="*/ 3059887 h 7219137"/>
                <a:gd name="connsiteX15" fmla="*/ 6019800 w 8420100"/>
                <a:gd name="connsiteY15" fmla="*/ 3205937 h 7219137"/>
                <a:gd name="connsiteX16" fmla="*/ 5105400 w 8420100"/>
                <a:gd name="connsiteY16" fmla="*/ 3339287 h 7219137"/>
                <a:gd name="connsiteX17" fmla="*/ 4718050 w 8420100"/>
                <a:gd name="connsiteY17" fmla="*/ 3377387 h 7219137"/>
                <a:gd name="connsiteX18" fmla="*/ 4730750 w 8420100"/>
                <a:gd name="connsiteY18" fmla="*/ 3599637 h 7219137"/>
                <a:gd name="connsiteX19" fmla="*/ 4895850 w 8420100"/>
                <a:gd name="connsiteY19" fmla="*/ 4031437 h 7219137"/>
                <a:gd name="connsiteX20" fmla="*/ 4483100 w 8420100"/>
                <a:gd name="connsiteY20" fmla="*/ 4107637 h 7219137"/>
                <a:gd name="connsiteX21" fmla="*/ 4114800 w 8420100"/>
                <a:gd name="connsiteY21" fmla="*/ 4139387 h 7219137"/>
                <a:gd name="connsiteX22" fmla="*/ 4006850 w 8420100"/>
                <a:gd name="connsiteY22" fmla="*/ 4393387 h 7219137"/>
                <a:gd name="connsiteX23" fmla="*/ 3873500 w 8420100"/>
                <a:gd name="connsiteY23" fmla="*/ 4679137 h 7219137"/>
                <a:gd name="connsiteX24" fmla="*/ 3454400 w 8420100"/>
                <a:gd name="connsiteY24" fmla="*/ 4609287 h 7219137"/>
                <a:gd name="connsiteX25" fmla="*/ 3333750 w 8420100"/>
                <a:gd name="connsiteY25" fmla="*/ 4818837 h 7219137"/>
                <a:gd name="connsiteX26" fmla="*/ 3467100 w 8420100"/>
                <a:gd name="connsiteY26" fmla="*/ 5091887 h 7219137"/>
                <a:gd name="connsiteX27" fmla="*/ 3143250 w 8420100"/>
                <a:gd name="connsiteY27" fmla="*/ 5282387 h 7219137"/>
                <a:gd name="connsiteX28" fmla="*/ 3263900 w 8420100"/>
                <a:gd name="connsiteY28" fmla="*/ 5460187 h 7219137"/>
                <a:gd name="connsiteX29" fmla="*/ 2978150 w 8420100"/>
                <a:gd name="connsiteY29" fmla="*/ 5847537 h 7219137"/>
                <a:gd name="connsiteX30" fmla="*/ 2565400 w 8420100"/>
                <a:gd name="connsiteY30" fmla="*/ 6076137 h 7219137"/>
                <a:gd name="connsiteX31" fmla="*/ 2241550 w 8420100"/>
                <a:gd name="connsiteY31" fmla="*/ 6488887 h 7219137"/>
                <a:gd name="connsiteX32" fmla="*/ 3003550 w 8420100"/>
                <a:gd name="connsiteY32" fmla="*/ 6774637 h 7219137"/>
                <a:gd name="connsiteX33" fmla="*/ 2787650 w 8420100"/>
                <a:gd name="connsiteY33" fmla="*/ 7073087 h 7219137"/>
                <a:gd name="connsiteX34" fmla="*/ 2470150 w 8420100"/>
                <a:gd name="connsiteY34" fmla="*/ 7085787 h 7219137"/>
                <a:gd name="connsiteX35" fmla="*/ 2025650 w 8420100"/>
                <a:gd name="connsiteY35" fmla="*/ 7085787 h 7219137"/>
                <a:gd name="connsiteX36" fmla="*/ 1562100 w 8420100"/>
                <a:gd name="connsiteY36" fmla="*/ 7022287 h 7219137"/>
                <a:gd name="connsiteX37" fmla="*/ 1111250 w 8420100"/>
                <a:gd name="connsiteY37" fmla="*/ 6952437 h 7219137"/>
                <a:gd name="connsiteX38" fmla="*/ 546100 w 8420100"/>
                <a:gd name="connsiteY38" fmla="*/ 6755587 h 7219137"/>
                <a:gd name="connsiteX39" fmla="*/ 0 w 8420100"/>
                <a:gd name="connsiteY39" fmla="*/ 6488887 h 7219137"/>
                <a:gd name="connsiteX40" fmla="*/ 641350 w 8420100"/>
                <a:gd name="connsiteY40"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591300 w 8420100"/>
                <a:gd name="connsiteY14" fmla="*/ 3059887 h 7219137"/>
                <a:gd name="connsiteX15" fmla="*/ 6019800 w 8420100"/>
                <a:gd name="connsiteY15" fmla="*/ 3205937 h 7219137"/>
                <a:gd name="connsiteX16" fmla="*/ 5105400 w 8420100"/>
                <a:gd name="connsiteY16" fmla="*/ 3339287 h 7219137"/>
                <a:gd name="connsiteX17" fmla="*/ 4718050 w 8420100"/>
                <a:gd name="connsiteY17" fmla="*/ 3377387 h 7219137"/>
                <a:gd name="connsiteX18" fmla="*/ 4730750 w 8420100"/>
                <a:gd name="connsiteY18" fmla="*/ 3599637 h 7219137"/>
                <a:gd name="connsiteX19" fmla="*/ 4895850 w 8420100"/>
                <a:gd name="connsiteY19" fmla="*/ 4031437 h 7219137"/>
                <a:gd name="connsiteX20" fmla="*/ 4483100 w 8420100"/>
                <a:gd name="connsiteY20" fmla="*/ 4107637 h 7219137"/>
                <a:gd name="connsiteX21" fmla="*/ 4114800 w 8420100"/>
                <a:gd name="connsiteY21" fmla="*/ 4139387 h 7219137"/>
                <a:gd name="connsiteX22" fmla="*/ 4006850 w 8420100"/>
                <a:gd name="connsiteY22" fmla="*/ 4393387 h 7219137"/>
                <a:gd name="connsiteX23" fmla="*/ 3873500 w 8420100"/>
                <a:gd name="connsiteY23" fmla="*/ 4679137 h 7219137"/>
                <a:gd name="connsiteX24" fmla="*/ 3454400 w 8420100"/>
                <a:gd name="connsiteY24" fmla="*/ 4609287 h 7219137"/>
                <a:gd name="connsiteX25" fmla="*/ 3333750 w 8420100"/>
                <a:gd name="connsiteY25" fmla="*/ 4818837 h 7219137"/>
                <a:gd name="connsiteX26" fmla="*/ 3467100 w 8420100"/>
                <a:gd name="connsiteY26" fmla="*/ 5091887 h 7219137"/>
                <a:gd name="connsiteX27" fmla="*/ 3143250 w 8420100"/>
                <a:gd name="connsiteY27" fmla="*/ 5282387 h 7219137"/>
                <a:gd name="connsiteX28" fmla="*/ 3263900 w 8420100"/>
                <a:gd name="connsiteY28" fmla="*/ 5460187 h 7219137"/>
                <a:gd name="connsiteX29" fmla="*/ 2978150 w 8420100"/>
                <a:gd name="connsiteY29" fmla="*/ 5847537 h 7219137"/>
                <a:gd name="connsiteX30" fmla="*/ 2565400 w 8420100"/>
                <a:gd name="connsiteY30" fmla="*/ 6076137 h 7219137"/>
                <a:gd name="connsiteX31" fmla="*/ 2241550 w 8420100"/>
                <a:gd name="connsiteY31" fmla="*/ 6488887 h 7219137"/>
                <a:gd name="connsiteX32" fmla="*/ 3003550 w 8420100"/>
                <a:gd name="connsiteY32" fmla="*/ 6774637 h 7219137"/>
                <a:gd name="connsiteX33" fmla="*/ 2787650 w 8420100"/>
                <a:gd name="connsiteY33" fmla="*/ 7073087 h 7219137"/>
                <a:gd name="connsiteX34" fmla="*/ 2470150 w 8420100"/>
                <a:gd name="connsiteY34" fmla="*/ 7085787 h 7219137"/>
                <a:gd name="connsiteX35" fmla="*/ 2025650 w 8420100"/>
                <a:gd name="connsiteY35" fmla="*/ 7085787 h 7219137"/>
                <a:gd name="connsiteX36" fmla="*/ 1562100 w 8420100"/>
                <a:gd name="connsiteY36" fmla="*/ 7022287 h 7219137"/>
                <a:gd name="connsiteX37" fmla="*/ 1111250 w 8420100"/>
                <a:gd name="connsiteY37" fmla="*/ 6952437 h 7219137"/>
                <a:gd name="connsiteX38" fmla="*/ 546100 w 8420100"/>
                <a:gd name="connsiteY38" fmla="*/ 6755587 h 7219137"/>
                <a:gd name="connsiteX39" fmla="*/ 0 w 8420100"/>
                <a:gd name="connsiteY39" fmla="*/ 6488887 h 7219137"/>
                <a:gd name="connsiteX40" fmla="*/ 641350 w 8420100"/>
                <a:gd name="connsiteY40"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591300 w 8420100"/>
                <a:gd name="connsiteY14" fmla="*/ 3059887 h 7219137"/>
                <a:gd name="connsiteX15" fmla="*/ 6019800 w 8420100"/>
                <a:gd name="connsiteY15" fmla="*/ 3205937 h 7219137"/>
                <a:gd name="connsiteX16" fmla="*/ 5105400 w 8420100"/>
                <a:gd name="connsiteY16" fmla="*/ 3339287 h 7219137"/>
                <a:gd name="connsiteX17" fmla="*/ 4718050 w 8420100"/>
                <a:gd name="connsiteY17" fmla="*/ 3377387 h 7219137"/>
                <a:gd name="connsiteX18" fmla="*/ 4730750 w 8420100"/>
                <a:gd name="connsiteY18" fmla="*/ 3599637 h 7219137"/>
                <a:gd name="connsiteX19" fmla="*/ 4895850 w 8420100"/>
                <a:gd name="connsiteY19" fmla="*/ 4031437 h 7219137"/>
                <a:gd name="connsiteX20" fmla="*/ 4483100 w 8420100"/>
                <a:gd name="connsiteY20" fmla="*/ 4107637 h 7219137"/>
                <a:gd name="connsiteX21" fmla="*/ 4114800 w 8420100"/>
                <a:gd name="connsiteY21" fmla="*/ 4139387 h 7219137"/>
                <a:gd name="connsiteX22" fmla="*/ 4006850 w 8420100"/>
                <a:gd name="connsiteY22" fmla="*/ 4393387 h 7219137"/>
                <a:gd name="connsiteX23" fmla="*/ 3873500 w 8420100"/>
                <a:gd name="connsiteY23" fmla="*/ 4679137 h 7219137"/>
                <a:gd name="connsiteX24" fmla="*/ 3454400 w 8420100"/>
                <a:gd name="connsiteY24" fmla="*/ 4609287 h 7219137"/>
                <a:gd name="connsiteX25" fmla="*/ 3333750 w 8420100"/>
                <a:gd name="connsiteY25" fmla="*/ 4818837 h 7219137"/>
                <a:gd name="connsiteX26" fmla="*/ 3467100 w 8420100"/>
                <a:gd name="connsiteY26" fmla="*/ 5091887 h 7219137"/>
                <a:gd name="connsiteX27" fmla="*/ 3143250 w 8420100"/>
                <a:gd name="connsiteY27" fmla="*/ 5282387 h 7219137"/>
                <a:gd name="connsiteX28" fmla="*/ 3263900 w 8420100"/>
                <a:gd name="connsiteY28" fmla="*/ 5460187 h 7219137"/>
                <a:gd name="connsiteX29" fmla="*/ 2978150 w 8420100"/>
                <a:gd name="connsiteY29" fmla="*/ 5847537 h 7219137"/>
                <a:gd name="connsiteX30" fmla="*/ 2565400 w 8420100"/>
                <a:gd name="connsiteY30" fmla="*/ 6076137 h 7219137"/>
                <a:gd name="connsiteX31" fmla="*/ 2241550 w 8420100"/>
                <a:gd name="connsiteY31" fmla="*/ 6488887 h 7219137"/>
                <a:gd name="connsiteX32" fmla="*/ 3003550 w 8420100"/>
                <a:gd name="connsiteY32" fmla="*/ 6774637 h 7219137"/>
                <a:gd name="connsiteX33" fmla="*/ 2787650 w 8420100"/>
                <a:gd name="connsiteY33" fmla="*/ 7073087 h 7219137"/>
                <a:gd name="connsiteX34" fmla="*/ 2470150 w 8420100"/>
                <a:gd name="connsiteY34" fmla="*/ 7085787 h 7219137"/>
                <a:gd name="connsiteX35" fmla="*/ 2025650 w 8420100"/>
                <a:gd name="connsiteY35" fmla="*/ 7085787 h 7219137"/>
                <a:gd name="connsiteX36" fmla="*/ 1562100 w 8420100"/>
                <a:gd name="connsiteY36" fmla="*/ 7022287 h 7219137"/>
                <a:gd name="connsiteX37" fmla="*/ 1111250 w 8420100"/>
                <a:gd name="connsiteY37" fmla="*/ 6952437 h 7219137"/>
                <a:gd name="connsiteX38" fmla="*/ 546100 w 8420100"/>
                <a:gd name="connsiteY38" fmla="*/ 6755587 h 7219137"/>
                <a:gd name="connsiteX39" fmla="*/ 0 w 8420100"/>
                <a:gd name="connsiteY39" fmla="*/ 6488887 h 7219137"/>
                <a:gd name="connsiteX40" fmla="*/ 641350 w 8420100"/>
                <a:gd name="connsiteY40"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591300 w 8420100"/>
                <a:gd name="connsiteY14" fmla="*/ 3059887 h 7219137"/>
                <a:gd name="connsiteX15" fmla="*/ 6019800 w 8420100"/>
                <a:gd name="connsiteY15" fmla="*/ 3205937 h 7219137"/>
                <a:gd name="connsiteX16" fmla="*/ 5105400 w 8420100"/>
                <a:gd name="connsiteY16" fmla="*/ 3339287 h 7219137"/>
                <a:gd name="connsiteX17" fmla="*/ 4718050 w 8420100"/>
                <a:gd name="connsiteY17" fmla="*/ 3377387 h 7219137"/>
                <a:gd name="connsiteX18" fmla="*/ 4730750 w 8420100"/>
                <a:gd name="connsiteY18" fmla="*/ 3599637 h 7219137"/>
                <a:gd name="connsiteX19" fmla="*/ 4895850 w 8420100"/>
                <a:gd name="connsiteY19" fmla="*/ 4031437 h 7219137"/>
                <a:gd name="connsiteX20" fmla="*/ 4483100 w 8420100"/>
                <a:gd name="connsiteY20" fmla="*/ 4107637 h 7219137"/>
                <a:gd name="connsiteX21" fmla="*/ 4114800 w 8420100"/>
                <a:gd name="connsiteY21" fmla="*/ 4139387 h 7219137"/>
                <a:gd name="connsiteX22" fmla="*/ 4006850 w 8420100"/>
                <a:gd name="connsiteY22" fmla="*/ 4393387 h 7219137"/>
                <a:gd name="connsiteX23" fmla="*/ 3873500 w 8420100"/>
                <a:gd name="connsiteY23" fmla="*/ 4679137 h 7219137"/>
                <a:gd name="connsiteX24" fmla="*/ 3454400 w 8420100"/>
                <a:gd name="connsiteY24" fmla="*/ 4609287 h 7219137"/>
                <a:gd name="connsiteX25" fmla="*/ 3333750 w 8420100"/>
                <a:gd name="connsiteY25" fmla="*/ 4818837 h 7219137"/>
                <a:gd name="connsiteX26" fmla="*/ 3467100 w 8420100"/>
                <a:gd name="connsiteY26" fmla="*/ 5091887 h 7219137"/>
                <a:gd name="connsiteX27" fmla="*/ 3143250 w 8420100"/>
                <a:gd name="connsiteY27" fmla="*/ 5282387 h 7219137"/>
                <a:gd name="connsiteX28" fmla="*/ 3263900 w 8420100"/>
                <a:gd name="connsiteY28" fmla="*/ 5460187 h 7219137"/>
                <a:gd name="connsiteX29" fmla="*/ 2978150 w 8420100"/>
                <a:gd name="connsiteY29" fmla="*/ 5847537 h 7219137"/>
                <a:gd name="connsiteX30" fmla="*/ 2565400 w 8420100"/>
                <a:gd name="connsiteY30" fmla="*/ 6076137 h 7219137"/>
                <a:gd name="connsiteX31" fmla="*/ 2241550 w 8420100"/>
                <a:gd name="connsiteY31" fmla="*/ 6488887 h 7219137"/>
                <a:gd name="connsiteX32" fmla="*/ 3003550 w 8420100"/>
                <a:gd name="connsiteY32" fmla="*/ 6774637 h 7219137"/>
                <a:gd name="connsiteX33" fmla="*/ 2787650 w 8420100"/>
                <a:gd name="connsiteY33" fmla="*/ 7073087 h 7219137"/>
                <a:gd name="connsiteX34" fmla="*/ 2470150 w 8420100"/>
                <a:gd name="connsiteY34" fmla="*/ 7085787 h 7219137"/>
                <a:gd name="connsiteX35" fmla="*/ 2025650 w 8420100"/>
                <a:gd name="connsiteY35" fmla="*/ 7085787 h 7219137"/>
                <a:gd name="connsiteX36" fmla="*/ 1562100 w 8420100"/>
                <a:gd name="connsiteY36" fmla="*/ 7022287 h 7219137"/>
                <a:gd name="connsiteX37" fmla="*/ 1111250 w 8420100"/>
                <a:gd name="connsiteY37" fmla="*/ 6952437 h 7219137"/>
                <a:gd name="connsiteX38" fmla="*/ 546100 w 8420100"/>
                <a:gd name="connsiteY38" fmla="*/ 6755587 h 7219137"/>
                <a:gd name="connsiteX39" fmla="*/ 0 w 8420100"/>
                <a:gd name="connsiteY39" fmla="*/ 6488887 h 7219137"/>
                <a:gd name="connsiteX40" fmla="*/ 641350 w 8420100"/>
                <a:gd name="connsiteY40"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591300 w 8420100"/>
                <a:gd name="connsiteY14" fmla="*/ 3059887 h 7219137"/>
                <a:gd name="connsiteX15" fmla="*/ 6019800 w 8420100"/>
                <a:gd name="connsiteY15" fmla="*/ 3205937 h 7219137"/>
                <a:gd name="connsiteX16" fmla="*/ 5105400 w 8420100"/>
                <a:gd name="connsiteY16" fmla="*/ 3339287 h 7219137"/>
                <a:gd name="connsiteX17" fmla="*/ 4718050 w 8420100"/>
                <a:gd name="connsiteY17" fmla="*/ 3377387 h 7219137"/>
                <a:gd name="connsiteX18" fmla="*/ 4730750 w 8420100"/>
                <a:gd name="connsiteY18" fmla="*/ 3599637 h 7219137"/>
                <a:gd name="connsiteX19" fmla="*/ 4895850 w 8420100"/>
                <a:gd name="connsiteY19" fmla="*/ 4031437 h 7219137"/>
                <a:gd name="connsiteX20" fmla="*/ 4483100 w 8420100"/>
                <a:gd name="connsiteY20" fmla="*/ 4107637 h 7219137"/>
                <a:gd name="connsiteX21" fmla="*/ 4114800 w 8420100"/>
                <a:gd name="connsiteY21" fmla="*/ 4139387 h 7219137"/>
                <a:gd name="connsiteX22" fmla="*/ 4006850 w 8420100"/>
                <a:gd name="connsiteY22" fmla="*/ 4393387 h 7219137"/>
                <a:gd name="connsiteX23" fmla="*/ 3873500 w 8420100"/>
                <a:gd name="connsiteY23" fmla="*/ 4679137 h 7219137"/>
                <a:gd name="connsiteX24" fmla="*/ 3454400 w 8420100"/>
                <a:gd name="connsiteY24" fmla="*/ 4609287 h 7219137"/>
                <a:gd name="connsiteX25" fmla="*/ 3333750 w 8420100"/>
                <a:gd name="connsiteY25" fmla="*/ 4818837 h 7219137"/>
                <a:gd name="connsiteX26" fmla="*/ 3467100 w 8420100"/>
                <a:gd name="connsiteY26" fmla="*/ 5091887 h 7219137"/>
                <a:gd name="connsiteX27" fmla="*/ 3143250 w 8420100"/>
                <a:gd name="connsiteY27" fmla="*/ 5282387 h 7219137"/>
                <a:gd name="connsiteX28" fmla="*/ 3263900 w 8420100"/>
                <a:gd name="connsiteY28" fmla="*/ 5460187 h 7219137"/>
                <a:gd name="connsiteX29" fmla="*/ 2978150 w 8420100"/>
                <a:gd name="connsiteY29" fmla="*/ 5847537 h 7219137"/>
                <a:gd name="connsiteX30" fmla="*/ 2565400 w 8420100"/>
                <a:gd name="connsiteY30" fmla="*/ 6076137 h 7219137"/>
                <a:gd name="connsiteX31" fmla="*/ 2241550 w 8420100"/>
                <a:gd name="connsiteY31" fmla="*/ 6488887 h 7219137"/>
                <a:gd name="connsiteX32" fmla="*/ 3003550 w 8420100"/>
                <a:gd name="connsiteY32" fmla="*/ 6774637 h 7219137"/>
                <a:gd name="connsiteX33" fmla="*/ 2787650 w 8420100"/>
                <a:gd name="connsiteY33" fmla="*/ 7073087 h 7219137"/>
                <a:gd name="connsiteX34" fmla="*/ 2470150 w 8420100"/>
                <a:gd name="connsiteY34" fmla="*/ 7085787 h 7219137"/>
                <a:gd name="connsiteX35" fmla="*/ 2025650 w 8420100"/>
                <a:gd name="connsiteY35" fmla="*/ 7085787 h 7219137"/>
                <a:gd name="connsiteX36" fmla="*/ 1562100 w 8420100"/>
                <a:gd name="connsiteY36" fmla="*/ 7022287 h 7219137"/>
                <a:gd name="connsiteX37" fmla="*/ 1111250 w 8420100"/>
                <a:gd name="connsiteY37" fmla="*/ 6952437 h 7219137"/>
                <a:gd name="connsiteX38" fmla="*/ 546100 w 8420100"/>
                <a:gd name="connsiteY38" fmla="*/ 6755587 h 7219137"/>
                <a:gd name="connsiteX39" fmla="*/ 0 w 8420100"/>
                <a:gd name="connsiteY39" fmla="*/ 6488887 h 7219137"/>
                <a:gd name="connsiteX40" fmla="*/ 641350 w 8420100"/>
                <a:gd name="connsiteY40"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591300 w 8420100"/>
                <a:gd name="connsiteY14" fmla="*/ 3059887 h 7219137"/>
                <a:gd name="connsiteX15" fmla="*/ 6019800 w 8420100"/>
                <a:gd name="connsiteY15" fmla="*/ 3205937 h 7219137"/>
                <a:gd name="connsiteX16" fmla="*/ 5105400 w 8420100"/>
                <a:gd name="connsiteY16" fmla="*/ 3339287 h 7219137"/>
                <a:gd name="connsiteX17" fmla="*/ 4718050 w 8420100"/>
                <a:gd name="connsiteY17" fmla="*/ 3377387 h 7219137"/>
                <a:gd name="connsiteX18" fmla="*/ 4730750 w 8420100"/>
                <a:gd name="connsiteY18" fmla="*/ 3599637 h 7219137"/>
                <a:gd name="connsiteX19" fmla="*/ 4895850 w 8420100"/>
                <a:gd name="connsiteY19" fmla="*/ 4031437 h 7219137"/>
                <a:gd name="connsiteX20" fmla="*/ 4483100 w 8420100"/>
                <a:gd name="connsiteY20" fmla="*/ 4107637 h 7219137"/>
                <a:gd name="connsiteX21" fmla="*/ 4114800 w 8420100"/>
                <a:gd name="connsiteY21" fmla="*/ 4139387 h 7219137"/>
                <a:gd name="connsiteX22" fmla="*/ 4006850 w 8420100"/>
                <a:gd name="connsiteY22" fmla="*/ 4393387 h 7219137"/>
                <a:gd name="connsiteX23" fmla="*/ 3873500 w 8420100"/>
                <a:gd name="connsiteY23" fmla="*/ 4679137 h 7219137"/>
                <a:gd name="connsiteX24" fmla="*/ 3454400 w 8420100"/>
                <a:gd name="connsiteY24" fmla="*/ 4609287 h 7219137"/>
                <a:gd name="connsiteX25" fmla="*/ 3333750 w 8420100"/>
                <a:gd name="connsiteY25" fmla="*/ 4818837 h 7219137"/>
                <a:gd name="connsiteX26" fmla="*/ 3467100 w 8420100"/>
                <a:gd name="connsiteY26" fmla="*/ 5091887 h 7219137"/>
                <a:gd name="connsiteX27" fmla="*/ 3143250 w 8420100"/>
                <a:gd name="connsiteY27" fmla="*/ 5282387 h 7219137"/>
                <a:gd name="connsiteX28" fmla="*/ 3263900 w 8420100"/>
                <a:gd name="connsiteY28" fmla="*/ 5460187 h 7219137"/>
                <a:gd name="connsiteX29" fmla="*/ 2978150 w 8420100"/>
                <a:gd name="connsiteY29" fmla="*/ 5847537 h 7219137"/>
                <a:gd name="connsiteX30" fmla="*/ 2565400 w 8420100"/>
                <a:gd name="connsiteY30" fmla="*/ 6076137 h 7219137"/>
                <a:gd name="connsiteX31" fmla="*/ 2241550 w 8420100"/>
                <a:gd name="connsiteY31" fmla="*/ 6488887 h 7219137"/>
                <a:gd name="connsiteX32" fmla="*/ 3003550 w 8420100"/>
                <a:gd name="connsiteY32" fmla="*/ 6774637 h 7219137"/>
                <a:gd name="connsiteX33" fmla="*/ 2787650 w 8420100"/>
                <a:gd name="connsiteY33" fmla="*/ 7073087 h 7219137"/>
                <a:gd name="connsiteX34" fmla="*/ 2470150 w 8420100"/>
                <a:gd name="connsiteY34" fmla="*/ 7085787 h 7219137"/>
                <a:gd name="connsiteX35" fmla="*/ 2025650 w 8420100"/>
                <a:gd name="connsiteY35" fmla="*/ 7085787 h 7219137"/>
                <a:gd name="connsiteX36" fmla="*/ 1562100 w 8420100"/>
                <a:gd name="connsiteY36" fmla="*/ 7022287 h 7219137"/>
                <a:gd name="connsiteX37" fmla="*/ 1111250 w 8420100"/>
                <a:gd name="connsiteY37" fmla="*/ 6952437 h 7219137"/>
                <a:gd name="connsiteX38" fmla="*/ 546100 w 8420100"/>
                <a:gd name="connsiteY38" fmla="*/ 6755587 h 7219137"/>
                <a:gd name="connsiteX39" fmla="*/ 0 w 8420100"/>
                <a:gd name="connsiteY39" fmla="*/ 6488887 h 7219137"/>
                <a:gd name="connsiteX40" fmla="*/ 641350 w 8420100"/>
                <a:gd name="connsiteY40"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6019800 w 8420100"/>
                <a:gd name="connsiteY15" fmla="*/ 3205937 h 7219137"/>
                <a:gd name="connsiteX16" fmla="*/ 5105400 w 8420100"/>
                <a:gd name="connsiteY16" fmla="*/ 3339287 h 7219137"/>
                <a:gd name="connsiteX17" fmla="*/ 4718050 w 8420100"/>
                <a:gd name="connsiteY17" fmla="*/ 3377387 h 7219137"/>
                <a:gd name="connsiteX18" fmla="*/ 4730750 w 8420100"/>
                <a:gd name="connsiteY18" fmla="*/ 3599637 h 7219137"/>
                <a:gd name="connsiteX19" fmla="*/ 4895850 w 8420100"/>
                <a:gd name="connsiteY19" fmla="*/ 4031437 h 7219137"/>
                <a:gd name="connsiteX20" fmla="*/ 4483100 w 8420100"/>
                <a:gd name="connsiteY20" fmla="*/ 4107637 h 7219137"/>
                <a:gd name="connsiteX21" fmla="*/ 4114800 w 8420100"/>
                <a:gd name="connsiteY21" fmla="*/ 4139387 h 7219137"/>
                <a:gd name="connsiteX22" fmla="*/ 4006850 w 8420100"/>
                <a:gd name="connsiteY22" fmla="*/ 4393387 h 7219137"/>
                <a:gd name="connsiteX23" fmla="*/ 3873500 w 8420100"/>
                <a:gd name="connsiteY23" fmla="*/ 4679137 h 7219137"/>
                <a:gd name="connsiteX24" fmla="*/ 3454400 w 8420100"/>
                <a:gd name="connsiteY24" fmla="*/ 4609287 h 7219137"/>
                <a:gd name="connsiteX25" fmla="*/ 3333750 w 8420100"/>
                <a:gd name="connsiteY25" fmla="*/ 4818837 h 7219137"/>
                <a:gd name="connsiteX26" fmla="*/ 3467100 w 8420100"/>
                <a:gd name="connsiteY26" fmla="*/ 5091887 h 7219137"/>
                <a:gd name="connsiteX27" fmla="*/ 3143250 w 8420100"/>
                <a:gd name="connsiteY27" fmla="*/ 5282387 h 7219137"/>
                <a:gd name="connsiteX28" fmla="*/ 3263900 w 8420100"/>
                <a:gd name="connsiteY28" fmla="*/ 5460187 h 7219137"/>
                <a:gd name="connsiteX29" fmla="*/ 2978150 w 8420100"/>
                <a:gd name="connsiteY29" fmla="*/ 5847537 h 7219137"/>
                <a:gd name="connsiteX30" fmla="*/ 2565400 w 8420100"/>
                <a:gd name="connsiteY30" fmla="*/ 6076137 h 7219137"/>
                <a:gd name="connsiteX31" fmla="*/ 2241550 w 8420100"/>
                <a:gd name="connsiteY31" fmla="*/ 6488887 h 7219137"/>
                <a:gd name="connsiteX32" fmla="*/ 3003550 w 8420100"/>
                <a:gd name="connsiteY32" fmla="*/ 6774637 h 7219137"/>
                <a:gd name="connsiteX33" fmla="*/ 2787650 w 8420100"/>
                <a:gd name="connsiteY33" fmla="*/ 7073087 h 7219137"/>
                <a:gd name="connsiteX34" fmla="*/ 2470150 w 8420100"/>
                <a:gd name="connsiteY34" fmla="*/ 7085787 h 7219137"/>
                <a:gd name="connsiteX35" fmla="*/ 2025650 w 8420100"/>
                <a:gd name="connsiteY35" fmla="*/ 7085787 h 7219137"/>
                <a:gd name="connsiteX36" fmla="*/ 1562100 w 8420100"/>
                <a:gd name="connsiteY36" fmla="*/ 7022287 h 7219137"/>
                <a:gd name="connsiteX37" fmla="*/ 1111250 w 8420100"/>
                <a:gd name="connsiteY37" fmla="*/ 6952437 h 7219137"/>
                <a:gd name="connsiteX38" fmla="*/ 546100 w 8420100"/>
                <a:gd name="connsiteY38" fmla="*/ 6755587 h 7219137"/>
                <a:gd name="connsiteX39" fmla="*/ 0 w 8420100"/>
                <a:gd name="connsiteY39" fmla="*/ 6488887 h 7219137"/>
                <a:gd name="connsiteX40" fmla="*/ 641350 w 8420100"/>
                <a:gd name="connsiteY40"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105400 w 8420100"/>
                <a:gd name="connsiteY16" fmla="*/ 3339287 h 7219137"/>
                <a:gd name="connsiteX17" fmla="*/ 4718050 w 8420100"/>
                <a:gd name="connsiteY17" fmla="*/ 3377387 h 7219137"/>
                <a:gd name="connsiteX18" fmla="*/ 4730750 w 8420100"/>
                <a:gd name="connsiteY18" fmla="*/ 3599637 h 7219137"/>
                <a:gd name="connsiteX19" fmla="*/ 4895850 w 8420100"/>
                <a:gd name="connsiteY19" fmla="*/ 4031437 h 7219137"/>
                <a:gd name="connsiteX20" fmla="*/ 4483100 w 8420100"/>
                <a:gd name="connsiteY20" fmla="*/ 4107637 h 7219137"/>
                <a:gd name="connsiteX21" fmla="*/ 4114800 w 8420100"/>
                <a:gd name="connsiteY21" fmla="*/ 4139387 h 7219137"/>
                <a:gd name="connsiteX22" fmla="*/ 4006850 w 8420100"/>
                <a:gd name="connsiteY22" fmla="*/ 4393387 h 7219137"/>
                <a:gd name="connsiteX23" fmla="*/ 3873500 w 8420100"/>
                <a:gd name="connsiteY23" fmla="*/ 4679137 h 7219137"/>
                <a:gd name="connsiteX24" fmla="*/ 3454400 w 8420100"/>
                <a:gd name="connsiteY24" fmla="*/ 4609287 h 7219137"/>
                <a:gd name="connsiteX25" fmla="*/ 3333750 w 8420100"/>
                <a:gd name="connsiteY25" fmla="*/ 4818837 h 7219137"/>
                <a:gd name="connsiteX26" fmla="*/ 3467100 w 8420100"/>
                <a:gd name="connsiteY26" fmla="*/ 5091887 h 7219137"/>
                <a:gd name="connsiteX27" fmla="*/ 3143250 w 8420100"/>
                <a:gd name="connsiteY27" fmla="*/ 5282387 h 7219137"/>
                <a:gd name="connsiteX28" fmla="*/ 3263900 w 8420100"/>
                <a:gd name="connsiteY28" fmla="*/ 5460187 h 7219137"/>
                <a:gd name="connsiteX29" fmla="*/ 2978150 w 8420100"/>
                <a:gd name="connsiteY29" fmla="*/ 5847537 h 7219137"/>
                <a:gd name="connsiteX30" fmla="*/ 2565400 w 8420100"/>
                <a:gd name="connsiteY30" fmla="*/ 6076137 h 7219137"/>
                <a:gd name="connsiteX31" fmla="*/ 2241550 w 8420100"/>
                <a:gd name="connsiteY31" fmla="*/ 6488887 h 7219137"/>
                <a:gd name="connsiteX32" fmla="*/ 3003550 w 8420100"/>
                <a:gd name="connsiteY32" fmla="*/ 6774637 h 7219137"/>
                <a:gd name="connsiteX33" fmla="*/ 2787650 w 8420100"/>
                <a:gd name="connsiteY33" fmla="*/ 7073087 h 7219137"/>
                <a:gd name="connsiteX34" fmla="*/ 2470150 w 8420100"/>
                <a:gd name="connsiteY34" fmla="*/ 7085787 h 7219137"/>
                <a:gd name="connsiteX35" fmla="*/ 2025650 w 8420100"/>
                <a:gd name="connsiteY35" fmla="*/ 7085787 h 7219137"/>
                <a:gd name="connsiteX36" fmla="*/ 1562100 w 8420100"/>
                <a:gd name="connsiteY36" fmla="*/ 7022287 h 7219137"/>
                <a:gd name="connsiteX37" fmla="*/ 1111250 w 8420100"/>
                <a:gd name="connsiteY37" fmla="*/ 6952437 h 7219137"/>
                <a:gd name="connsiteX38" fmla="*/ 546100 w 8420100"/>
                <a:gd name="connsiteY38" fmla="*/ 6755587 h 7219137"/>
                <a:gd name="connsiteX39" fmla="*/ 0 w 8420100"/>
                <a:gd name="connsiteY39" fmla="*/ 6488887 h 7219137"/>
                <a:gd name="connsiteX40" fmla="*/ 641350 w 8420100"/>
                <a:gd name="connsiteY40"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105400 w 8420100"/>
                <a:gd name="connsiteY16" fmla="*/ 3339287 h 7219137"/>
                <a:gd name="connsiteX17" fmla="*/ 4718050 w 8420100"/>
                <a:gd name="connsiteY17" fmla="*/ 3377387 h 7219137"/>
                <a:gd name="connsiteX18" fmla="*/ 4730750 w 8420100"/>
                <a:gd name="connsiteY18" fmla="*/ 3599637 h 7219137"/>
                <a:gd name="connsiteX19" fmla="*/ 4895850 w 8420100"/>
                <a:gd name="connsiteY19" fmla="*/ 4031437 h 7219137"/>
                <a:gd name="connsiteX20" fmla="*/ 4483100 w 8420100"/>
                <a:gd name="connsiteY20" fmla="*/ 4107637 h 7219137"/>
                <a:gd name="connsiteX21" fmla="*/ 4114800 w 8420100"/>
                <a:gd name="connsiteY21" fmla="*/ 4139387 h 7219137"/>
                <a:gd name="connsiteX22" fmla="*/ 4006850 w 8420100"/>
                <a:gd name="connsiteY22" fmla="*/ 4393387 h 7219137"/>
                <a:gd name="connsiteX23" fmla="*/ 3873500 w 8420100"/>
                <a:gd name="connsiteY23" fmla="*/ 4679137 h 7219137"/>
                <a:gd name="connsiteX24" fmla="*/ 3454400 w 8420100"/>
                <a:gd name="connsiteY24" fmla="*/ 4609287 h 7219137"/>
                <a:gd name="connsiteX25" fmla="*/ 3333750 w 8420100"/>
                <a:gd name="connsiteY25" fmla="*/ 4818837 h 7219137"/>
                <a:gd name="connsiteX26" fmla="*/ 3467100 w 8420100"/>
                <a:gd name="connsiteY26" fmla="*/ 5091887 h 7219137"/>
                <a:gd name="connsiteX27" fmla="*/ 3143250 w 8420100"/>
                <a:gd name="connsiteY27" fmla="*/ 5282387 h 7219137"/>
                <a:gd name="connsiteX28" fmla="*/ 3263900 w 8420100"/>
                <a:gd name="connsiteY28" fmla="*/ 5460187 h 7219137"/>
                <a:gd name="connsiteX29" fmla="*/ 2978150 w 8420100"/>
                <a:gd name="connsiteY29" fmla="*/ 5847537 h 7219137"/>
                <a:gd name="connsiteX30" fmla="*/ 2565400 w 8420100"/>
                <a:gd name="connsiteY30" fmla="*/ 6076137 h 7219137"/>
                <a:gd name="connsiteX31" fmla="*/ 2241550 w 8420100"/>
                <a:gd name="connsiteY31" fmla="*/ 6488887 h 7219137"/>
                <a:gd name="connsiteX32" fmla="*/ 3003550 w 8420100"/>
                <a:gd name="connsiteY32" fmla="*/ 6774637 h 7219137"/>
                <a:gd name="connsiteX33" fmla="*/ 2787650 w 8420100"/>
                <a:gd name="connsiteY33" fmla="*/ 7073087 h 7219137"/>
                <a:gd name="connsiteX34" fmla="*/ 2470150 w 8420100"/>
                <a:gd name="connsiteY34" fmla="*/ 7085787 h 7219137"/>
                <a:gd name="connsiteX35" fmla="*/ 2025650 w 8420100"/>
                <a:gd name="connsiteY35" fmla="*/ 7085787 h 7219137"/>
                <a:gd name="connsiteX36" fmla="*/ 1562100 w 8420100"/>
                <a:gd name="connsiteY36" fmla="*/ 7022287 h 7219137"/>
                <a:gd name="connsiteX37" fmla="*/ 1111250 w 8420100"/>
                <a:gd name="connsiteY37" fmla="*/ 6952437 h 7219137"/>
                <a:gd name="connsiteX38" fmla="*/ 546100 w 8420100"/>
                <a:gd name="connsiteY38" fmla="*/ 6755587 h 7219137"/>
                <a:gd name="connsiteX39" fmla="*/ 0 w 8420100"/>
                <a:gd name="connsiteY39" fmla="*/ 6488887 h 7219137"/>
                <a:gd name="connsiteX40" fmla="*/ 641350 w 8420100"/>
                <a:gd name="connsiteY40"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105400 w 8420100"/>
                <a:gd name="connsiteY16" fmla="*/ 3339287 h 7219137"/>
                <a:gd name="connsiteX17" fmla="*/ 4718050 w 8420100"/>
                <a:gd name="connsiteY17" fmla="*/ 3377387 h 7219137"/>
                <a:gd name="connsiteX18" fmla="*/ 4730750 w 8420100"/>
                <a:gd name="connsiteY18" fmla="*/ 3599637 h 7219137"/>
                <a:gd name="connsiteX19" fmla="*/ 4895850 w 8420100"/>
                <a:gd name="connsiteY19" fmla="*/ 4031437 h 7219137"/>
                <a:gd name="connsiteX20" fmla="*/ 4483100 w 8420100"/>
                <a:gd name="connsiteY20" fmla="*/ 4107637 h 7219137"/>
                <a:gd name="connsiteX21" fmla="*/ 4114800 w 8420100"/>
                <a:gd name="connsiteY21" fmla="*/ 4139387 h 7219137"/>
                <a:gd name="connsiteX22" fmla="*/ 4006850 w 8420100"/>
                <a:gd name="connsiteY22" fmla="*/ 4393387 h 7219137"/>
                <a:gd name="connsiteX23" fmla="*/ 3873500 w 8420100"/>
                <a:gd name="connsiteY23" fmla="*/ 4679137 h 7219137"/>
                <a:gd name="connsiteX24" fmla="*/ 3454400 w 8420100"/>
                <a:gd name="connsiteY24" fmla="*/ 4609287 h 7219137"/>
                <a:gd name="connsiteX25" fmla="*/ 3333750 w 8420100"/>
                <a:gd name="connsiteY25" fmla="*/ 4818837 h 7219137"/>
                <a:gd name="connsiteX26" fmla="*/ 3467100 w 8420100"/>
                <a:gd name="connsiteY26" fmla="*/ 5091887 h 7219137"/>
                <a:gd name="connsiteX27" fmla="*/ 3143250 w 8420100"/>
                <a:gd name="connsiteY27" fmla="*/ 5282387 h 7219137"/>
                <a:gd name="connsiteX28" fmla="*/ 3263900 w 8420100"/>
                <a:gd name="connsiteY28" fmla="*/ 5460187 h 7219137"/>
                <a:gd name="connsiteX29" fmla="*/ 2978150 w 8420100"/>
                <a:gd name="connsiteY29" fmla="*/ 5847537 h 7219137"/>
                <a:gd name="connsiteX30" fmla="*/ 2565400 w 8420100"/>
                <a:gd name="connsiteY30" fmla="*/ 6076137 h 7219137"/>
                <a:gd name="connsiteX31" fmla="*/ 2241550 w 8420100"/>
                <a:gd name="connsiteY31" fmla="*/ 6488887 h 7219137"/>
                <a:gd name="connsiteX32" fmla="*/ 3003550 w 8420100"/>
                <a:gd name="connsiteY32" fmla="*/ 6774637 h 7219137"/>
                <a:gd name="connsiteX33" fmla="*/ 2787650 w 8420100"/>
                <a:gd name="connsiteY33" fmla="*/ 7073087 h 7219137"/>
                <a:gd name="connsiteX34" fmla="*/ 2470150 w 8420100"/>
                <a:gd name="connsiteY34" fmla="*/ 7085787 h 7219137"/>
                <a:gd name="connsiteX35" fmla="*/ 2025650 w 8420100"/>
                <a:gd name="connsiteY35" fmla="*/ 7085787 h 7219137"/>
                <a:gd name="connsiteX36" fmla="*/ 1562100 w 8420100"/>
                <a:gd name="connsiteY36" fmla="*/ 7022287 h 7219137"/>
                <a:gd name="connsiteX37" fmla="*/ 1111250 w 8420100"/>
                <a:gd name="connsiteY37" fmla="*/ 6952437 h 7219137"/>
                <a:gd name="connsiteX38" fmla="*/ 546100 w 8420100"/>
                <a:gd name="connsiteY38" fmla="*/ 6755587 h 7219137"/>
                <a:gd name="connsiteX39" fmla="*/ 0 w 8420100"/>
                <a:gd name="connsiteY39" fmla="*/ 6488887 h 7219137"/>
                <a:gd name="connsiteX40" fmla="*/ 641350 w 8420100"/>
                <a:gd name="connsiteY40"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105400 w 8420100"/>
                <a:gd name="connsiteY16" fmla="*/ 3339287 h 7219137"/>
                <a:gd name="connsiteX17" fmla="*/ 4718050 w 8420100"/>
                <a:gd name="connsiteY17" fmla="*/ 3377387 h 7219137"/>
                <a:gd name="connsiteX18" fmla="*/ 4730750 w 8420100"/>
                <a:gd name="connsiteY18" fmla="*/ 3599637 h 7219137"/>
                <a:gd name="connsiteX19" fmla="*/ 4895850 w 8420100"/>
                <a:gd name="connsiteY19" fmla="*/ 4031437 h 7219137"/>
                <a:gd name="connsiteX20" fmla="*/ 4483100 w 8420100"/>
                <a:gd name="connsiteY20" fmla="*/ 4107637 h 7219137"/>
                <a:gd name="connsiteX21" fmla="*/ 4114800 w 8420100"/>
                <a:gd name="connsiteY21" fmla="*/ 4139387 h 7219137"/>
                <a:gd name="connsiteX22" fmla="*/ 4006850 w 8420100"/>
                <a:gd name="connsiteY22" fmla="*/ 4393387 h 7219137"/>
                <a:gd name="connsiteX23" fmla="*/ 3873500 w 8420100"/>
                <a:gd name="connsiteY23" fmla="*/ 4679137 h 7219137"/>
                <a:gd name="connsiteX24" fmla="*/ 3454400 w 8420100"/>
                <a:gd name="connsiteY24" fmla="*/ 4609287 h 7219137"/>
                <a:gd name="connsiteX25" fmla="*/ 3333750 w 8420100"/>
                <a:gd name="connsiteY25" fmla="*/ 4818837 h 7219137"/>
                <a:gd name="connsiteX26" fmla="*/ 3467100 w 8420100"/>
                <a:gd name="connsiteY26" fmla="*/ 5091887 h 7219137"/>
                <a:gd name="connsiteX27" fmla="*/ 3143250 w 8420100"/>
                <a:gd name="connsiteY27" fmla="*/ 5282387 h 7219137"/>
                <a:gd name="connsiteX28" fmla="*/ 3263900 w 8420100"/>
                <a:gd name="connsiteY28" fmla="*/ 5460187 h 7219137"/>
                <a:gd name="connsiteX29" fmla="*/ 2978150 w 8420100"/>
                <a:gd name="connsiteY29" fmla="*/ 5847537 h 7219137"/>
                <a:gd name="connsiteX30" fmla="*/ 2565400 w 8420100"/>
                <a:gd name="connsiteY30" fmla="*/ 6076137 h 7219137"/>
                <a:gd name="connsiteX31" fmla="*/ 2241550 w 8420100"/>
                <a:gd name="connsiteY31" fmla="*/ 6488887 h 7219137"/>
                <a:gd name="connsiteX32" fmla="*/ 3003550 w 8420100"/>
                <a:gd name="connsiteY32" fmla="*/ 6774637 h 7219137"/>
                <a:gd name="connsiteX33" fmla="*/ 2787650 w 8420100"/>
                <a:gd name="connsiteY33" fmla="*/ 7073087 h 7219137"/>
                <a:gd name="connsiteX34" fmla="*/ 2470150 w 8420100"/>
                <a:gd name="connsiteY34" fmla="*/ 7085787 h 7219137"/>
                <a:gd name="connsiteX35" fmla="*/ 2025650 w 8420100"/>
                <a:gd name="connsiteY35" fmla="*/ 7085787 h 7219137"/>
                <a:gd name="connsiteX36" fmla="*/ 1562100 w 8420100"/>
                <a:gd name="connsiteY36" fmla="*/ 7022287 h 7219137"/>
                <a:gd name="connsiteX37" fmla="*/ 1111250 w 8420100"/>
                <a:gd name="connsiteY37" fmla="*/ 6952437 h 7219137"/>
                <a:gd name="connsiteX38" fmla="*/ 546100 w 8420100"/>
                <a:gd name="connsiteY38" fmla="*/ 6755587 h 7219137"/>
                <a:gd name="connsiteX39" fmla="*/ 0 w 8420100"/>
                <a:gd name="connsiteY39" fmla="*/ 6488887 h 7219137"/>
                <a:gd name="connsiteX40" fmla="*/ 641350 w 8420100"/>
                <a:gd name="connsiteY40"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105400 w 8420100"/>
                <a:gd name="connsiteY16" fmla="*/ 3339287 h 7219137"/>
                <a:gd name="connsiteX17" fmla="*/ 4718050 w 8420100"/>
                <a:gd name="connsiteY17" fmla="*/ 3377387 h 7219137"/>
                <a:gd name="connsiteX18" fmla="*/ 4730750 w 8420100"/>
                <a:gd name="connsiteY18" fmla="*/ 3599637 h 7219137"/>
                <a:gd name="connsiteX19" fmla="*/ 4895850 w 8420100"/>
                <a:gd name="connsiteY19" fmla="*/ 4031437 h 7219137"/>
                <a:gd name="connsiteX20" fmla="*/ 4483100 w 8420100"/>
                <a:gd name="connsiteY20" fmla="*/ 4107637 h 7219137"/>
                <a:gd name="connsiteX21" fmla="*/ 4114800 w 8420100"/>
                <a:gd name="connsiteY21" fmla="*/ 4139387 h 7219137"/>
                <a:gd name="connsiteX22" fmla="*/ 4006850 w 8420100"/>
                <a:gd name="connsiteY22" fmla="*/ 4393387 h 7219137"/>
                <a:gd name="connsiteX23" fmla="*/ 3873500 w 8420100"/>
                <a:gd name="connsiteY23" fmla="*/ 4679137 h 7219137"/>
                <a:gd name="connsiteX24" fmla="*/ 3454400 w 8420100"/>
                <a:gd name="connsiteY24" fmla="*/ 4609287 h 7219137"/>
                <a:gd name="connsiteX25" fmla="*/ 3333750 w 8420100"/>
                <a:gd name="connsiteY25" fmla="*/ 4818837 h 7219137"/>
                <a:gd name="connsiteX26" fmla="*/ 3467100 w 8420100"/>
                <a:gd name="connsiteY26" fmla="*/ 5091887 h 7219137"/>
                <a:gd name="connsiteX27" fmla="*/ 3143250 w 8420100"/>
                <a:gd name="connsiteY27" fmla="*/ 5282387 h 7219137"/>
                <a:gd name="connsiteX28" fmla="*/ 3263900 w 8420100"/>
                <a:gd name="connsiteY28" fmla="*/ 5460187 h 7219137"/>
                <a:gd name="connsiteX29" fmla="*/ 2978150 w 8420100"/>
                <a:gd name="connsiteY29" fmla="*/ 5847537 h 7219137"/>
                <a:gd name="connsiteX30" fmla="*/ 2565400 w 8420100"/>
                <a:gd name="connsiteY30" fmla="*/ 6076137 h 7219137"/>
                <a:gd name="connsiteX31" fmla="*/ 2241550 w 8420100"/>
                <a:gd name="connsiteY31" fmla="*/ 6488887 h 7219137"/>
                <a:gd name="connsiteX32" fmla="*/ 3003550 w 8420100"/>
                <a:gd name="connsiteY32" fmla="*/ 6774637 h 7219137"/>
                <a:gd name="connsiteX33" fmla="*/ 2787650 w 8420100"/>
                <a:gd name="connsiteY33" fmla="*/ 7073087 h 7219137"/>
                <a:gd name="connsiteX34" fmla="*/ 2470150 w 8420100"/>
                <a:gd name="connsiteY34" fmla="*/ 7085787 h 7219137"/>
                <a:gd name="connsiteX35" fmla="*/ 2025650 w 8420100"/>
                <a:gd name="connsiteY35" fmla="*/ 7085787 h 7219137"/>
                <a:gd name="connsiteX36" fmla="*/ 1562100 w 8420100"/>
                <a:gd name="connsiteY36" fmla="*/ 7022287 h 7219137"/>
                <a:gd name="connsiteX37" fmla="*/ 1111250 w 8420100"/>
                <a:gd name="connsiteY37" fmla="*/ 6952437 h 7219137"/>
                <a:gd name="connsiteX38" fmla="*/ 546100 w 8420100"/>
                <a:gd name="connsiteY38" fmla="*/ 6755587 h 7219137"/>
                <a:gd name="connsiteX39" fmla="*/ 0 w 8420100"/>
                <a:gd name="connsiteY39" fmla="*/ 6488887 h 7219137"/>
                <a:gd name="connsiteX40" fmla="*/ 641350 w 8420100"/>
                <a:gd name="connsiteY40"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365750 w 8420100"/>
                <a:gd name="connsiteY16" fmla="*/ 3320237 h 7219137"/>
                <a:gd name="connsiteX17" fmla="*/ 4718050 w 8420100"/>
                <a:gd name="connsiteY17" fmla="*/ 3377387 h 7219137"/>
                <a:gd name="connsiteX18" fmla="*/ 4730750 w 8420100"/>
                <a:gd name="connsiteY18" fmla="*/ 3599637 h 7219137"/>
                <a:gd name="connsiteX19" fmla="*/ 4895850 w 8420100"/>
                <a:gd name="connsiteY19" fmla="*/ 4031437 h 7219137"/>
                <a:gd name="connsiteX20" fmla="*/ 4483100 w 8420100"/>
                <a:gd name="connsiteY20" fmla="*/ 4107637 h 7219137"/>
                <a:gd name="connsiteX21" fmla="*/ 4114800 w 8420100"/>
                <a:gd name="connsiteY21" fmla="*/ 4139387 h 7219137"/>
                <a:gd name="connsiteX22" fmla="*/ 4006850 w 8420100"/>
                <a:gd name="connsiteY22" fmla="*/ 4393387 h 7219137"/>
                <a:gd name="connsiteX23" fmla="*/ 3873500 w 8420100"/>
                <a:gd name="connsiteY23" fmla="*/ 4679137 h 7219137"/>
                <a:gd name="connsiteX24" fmla="*/ 3454400 w 8420100"/>
                <a:gd name="connsiteY24" fmla="*/ 4609287 h 7219137"/>
                <a:gd name="connsiteX25" fmla="*/ 3333750 w 8420100"/>
                <a:gd name="connsiteY25" fmla="*/ 4818837 h 7219137"/>
                <a:gd name="connsiteX26" fmla="*/ 3467100 w 8420100"/>
                <a:gd name="connsiteY26" fmla="*/ 5091887 h 7219137"/>
                <a:gd name="connsiteX27" fmla="*/ 3143250 w 8420100"/>
                <a:gd name="connsiteY27" fmla="*/ 5282387 h 7219137"/>
                <a:gd name="connsiteX28" fmla="*/ 3263900 w 8420100"/>
                <a:gd name="connsiteY28" fmla="*/ 5460187 h 7219137"/>
                <a:gd name="connsiteX29" fmla="*/ 2978150 w 8420100"/>
                <a:gd name="connsiteY29" fmla="*/ 5847537 h 7219137"/>
                <a:gd name="connsiteX30" fmla="*/ 2565400 w 8420100"/>
                <a:gd name="connsiteY30" fmla="*/ 6076137 h 7219137"/>
                <a:gd name="connsiteX31" fmla="*/ 2241550 w 8420100"/>
                <a:gd name="connsiteY31" fmla="*/ 6488887 h 7219137"/>
                <a:gd name="connsiteX32" fmla="*/ 3003550 w 8420100"/>
                <a:gd name="connsiteY32" fmla="*/ 6774637 h 7219137"/>
                <a:gd name="connsiteX33" fmla="*/ 2787650 w 8420100"/>
                <a:gd name="connsiteY33" fmla="*/ 7073087 h 7219137"/>
                <a:gd name="connsiteX34" fmla="*/ 2470150 w 8420100"/>
                <a:gd name="connsiteY34" fmla="*/ 7085787 h 7219137"/>
                <a:gd name="connsiteX35" fmla="*/ 2025650 w 8420100"/>
                <a:gd name="connsiteY35" fmla="*/ 7085787 h 7219137"/>
                <a:gd name="connsiteX36" fmla="*/ 1562100 w 8420100"/>
                <a:gd name="connsiteY36" fmla="*/ 7022287 h 7219137"/>
                <a:gd name="connsiteX37" fmla="*/ 1111250 w 8420100"/>
                <a:gd name="connsiteY37" fmla="*/ 6952437 h 7219137"/>
                <a:gd name="connsiteX38" fmla="*/ 546100 w 8420100"/>
                <a:gd name="connsiteY38" fmla="*/ 6755587 h 7219137"/>
                <a:gd name="connsiteX39" fmla="*/ 0 w 8420100"/>
                <a:gd name="connsiteY39" fmla="*/ 6488887 h 7219137"/>
                <a:gd name="connsiteX40" fmla="*/ 641350 w 8420100"/>
                <a:gd name="connsiteY40"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365750 w 8420100"/>
                <a:gd name="connsiteY16" fmla="*/ 3320237 h 7219137"/>
                <a:gd name="connsiteX17" fmla="*/ 4718050 w 8420100"/>
                <a:gd name="connsiteY17" fmla="*/ 3377387 h 7219137"/>
                <a:gd name="connsiteX18" fmla="*/ 4730750 w 8420100"/>
                <a:gd name="connsiteY18" fmla="*/ 3599637 h 7219137"/>
                <a:gd name="connsiteX19" fmla="*/ 4895850 w 8420100"/>
                <a:gd name="connsiteY19" fmla="*/ 4031437 h 7219137"/>
                <a:gd name="connsiteX20" fmla="*/ 4483100 w 8420100"/>
                <a:gd name="connsiteY20" fmla="*/ 4107637 h 7219137"/>
                <a:gd name="connsiteX21" fmla="*/ 4114800 w 8420100"/>
                <a:gd name="connsiteY21" fmla="*/ 4139387 h 7219137"/>
                <a:gd name="connsiteX22" fmla="*/ 4006850 w 8420100"/>
                <a:gd name="connsiteY22" fmla="*/ 4393387 h 7219137"/>
                <a:gd name="connsiteX23" fmla="*/ 3873500 w 8420100"/>
                <a:gd name="connsiteY23" fmla="*/ 4679137 h 7219137"/>
                <a:gd name="connsiteX24" fmla="*/ 3454400 w 8420100"/>
                <a:gd name="connsiteY24" fmla="*/ 4609287 h 7219137"/>
                <a:gd name="connsiteX25" fmla="*/ 3333750 w 8420100"/>
                <a:gd name="connsiteY25" fmla="*/ 4818837 h 7219137"/>
                <a:gd name="connsiteX26" fmla="*/ 3467100 w 8420100"/>
                <a:gd name="connsiteY26" fmla="*/ 5091887 h 7219137"/>
                <a:gd name="connsiteX27" fmla="*/ 3143250 w 8420100"/>
                <a:gd name="connsiteY27" fmla="*/ 5282387 h 7219137"/>
                <a:gd name="connsiteX28" fmla="*/ 3263900 w 8420100"/>
                <a:gd name="connsiteY28" fmla="*/ 5460187 h 7219137"/>
                <a:gd name="connsiteX29" fmla="*/ 2978150 w 8420100"/>
                <a:gd name="connsiteY29" fmla="*/ 5847537 h 7219137"/>
                <a:gd name="connsiteX30" fmla="*/ 2565400 w 8420100"/>
                <a:gd name="connsiteY30" fmla="*/ 6076137 h 7219137"/>
                <a:gd name="connsiteX31" fmla="*/ 2241550 w 8420100"/>
                <a:gd name="connsiteY31" fmla="*/ 6488887 h 7219137"/>
                <a:gd name="connsiteX32" fmla="*/ 3003550 w 8420100"/>
                <a:gd name="connsiteY32" fmla="*/ 6774637 h 7219137"/>
                <a:gd name="connsiteX33" fmla="*/ 2787650 w 8420100"/>
                <a:gd name="connsiteY33" fmla="*/ 7073087 h 7219137"/>
                <a:gd name="connsiteX34" fmla="*/ 2470150 w 8420100"/>
                <a:gd name="connsiteY34" fmla="*/ 7085787 h 7219137"/>
                <a:gd name="connsiteX35" fmla="*/ 2025650 w 8420100"/>
                <a:gd name="connsiteY35" fmla="*/ 7085787 h 7219137"/>
                <a:gd name="connsiteX36" fmla="*/ 1562100 w 8420100"/>
                <a:gd name="connsiteY36" fmla="*/ 7022287 h 7219137"/>
                <a:gd name="connsiteX37" fmla="*/ 1111250 w 8420100"/>
                <a:gd name="connsiteY37" fmla="*/ 6952437 h 7219137"/>
                <a:gd name="connsiteX38" fmla="*/ 546100 w 8420100"/>
                <a:gd name="connsiteY38" fmla="*/ 6755587 h 7219137"/>
                <a:gd name="connsiteX39" fmla="*/ 0 w 8420100"/>
                <a:gd name="connsiteY39" fmla="*/ 6488887 h 7219137"/>
                <a:gd name="connsiteX40" fmla="*/ 641350 w 8420100"/>
                <a:gd name="connsiteY40"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365750 w 8420100"/>
                <a:gd name="connsiteY16" fmla="*/ 3320237 h 7219137"/>
                <a:gd name="connsiteX17" fmla="*/ 4483100 w 8420100"/>
                <a:gd name="connsiteY17" fmla="*/ 3364687 h 7219137"/>
                <a:gd name="connsiteX18" fmla="*/ 4730750 w 8420100"/>
                <a:gd name="connsiteY18" fmla="*/ 3599637 h 7219137"/>
                <a:gd name="connsiteX19" fmla="*/ 4895850 w 8420100"/>
                <a:gd name="connsiteY19" fmla="*/ 4031437 h 7219137"/>
                <a:gd name="connsiteX20" fmla="*/ 4483100 w 8420100"/>
                <a:gd name="connsiteY20" fmla="*/ 4107637 h 7219137"/>
                <a:gd name="connsiteX21" fmla="*/ 4114800 w 8420100"/>
                <a:gd name="connsiteY21" fmla="*/ 4139387 h 7219137"/>
                <a:gd name="connsiteX22" fmla="*/ 4006850 w 8420100"/>
                <a:gd name="connsiteY22" fmla="*/ 4393387 h 7219137"/>
                <a:gd name="connsiteX23" fmla="*/ 3873500 w 8420100"/>
                <a:gd name="connsiteY23" fmla="*/ 4679137 h 7219137"/>
                <a:gd name="connsiteX24" fmla="*/ 3454400 w 8420100"/>
                <a:gd name="connsiteY24" fmla="*/ 4609287 h 7219137"/>
                <a:gd name="connsiteX25" fmla="*/ 3333750 w 8420100"/>
                <a:gd name="connsiteY25" fmla="*/ 4818837 h 7219137"/>
                <a:gd name="connsiteX26" fmla="*/ 3467100 w 8420100"/>
                <a:gd name="connsiteY26" fmla="*/ 5091887 h 7219137"/>
                <a:gd name="connsiteX27" fmla="*/ 3143250 w 8420100"/>
                <a:gd name="connsiteY27" fmla="*/ 5282387 h 7219137"/>
                <a:gd name="connsiteX28" fmla="*/ 3263900 w 8420100"/>
                <a:gd name="connsiteY28" fmla="*/ 5460187 h 7219137"/>
                <a:gd name="connsiteX29" fmla="*/ 2978150 w 8420100"/>
                <a:gd name="connsiteY29" fmla="*/ 5847537 h 7219137"/>
                <a:gd name="connsiteX30" fmla="*/ 2565400 w 8420100"/>
                <a:gd name="connsiteY30" fmla="*/ 6076137 h 7219137"/>
                <a:gd name="connsiteX31" fmla="*/ 2241550 w 8420100"/>
                <a:gd name="connsiteY31" fmla="*/ 6488887 h 7219137"/>
                <a:gd name="connsiteX32" fmla="*/ 3003550 w 8420100"/>
                <a:gd name="connsiteY32" fmla="*/ 6774637 h 7219137"/>
                <a:gd name="connsiteX33" fmla="*/ 2787650 w 8420100"/>
                <a:gd name="connsiteY33" fmla="*/ 7073087 h 7219137"/>
                <a:gd name="connsiteX34" fmla="*/ 2470150 w 8420100"/>
                <a:gd name="connsiteY34" fmla="*/ 7085787 h 7219137"/>
                <a:gd name="connsiteX35" fmla="*/ 2025650 w 8420100"/>
                <a:gd name="connsiteY35" fmla="*/ 7085787 h 7219137"/>
                <a:gd name="connsiteX36" fmla="*/ 1562100 w 8420100"/>
                <a:gd name="connsiteY36" fmla="*/ 7022287 h 7219137"/>
                <a:gd name="connsiteX37" fmla="*/ 1111250 w 8420100"/>
                <a:gd name="connsiteY37" fmla="*/ 6952437 h 7219137"/>
                <a:gd name="connsiteX38" fmla="*/ 546100 w 8420100"/>
                <a:gd name="connsiteY38" fmla="*/ 6755587 h 7219137"/>
                <a:gd name="connsiteX39" fmla="*/ 0 w 8420100"/>
                <a:gd name="connsiteY39" fmla="*/ 6488887 h 7219137"/>
                <a:gd name="connsiteX40" fmla="*/ 641350 w 8420100"/>
                <a:gd name="connsiteY40"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365750 w 8420100"/>
                <a:gd name="connsiteY16" fmla="*/ 3320237 h 7219137"/>
                <a:gd name="connsiteX17" fmla="*/ 4851400 w 8420100"/>
                <a:gd name="connsiteY17" fmla="*/ 3199589 h 7219137"/>
                <a:gd name="connsiteX18" fmla="*/ 4483100 w 8420100"/>
                <a:gd name="connsiteY18" fmla="*/ 3364687 h 7219137"/>
                <a:gd name="connsiteX19" fmla="*/ 4730750 w 8420100"/>
                <a:gd name="connsiteY19" fmla="*/ 3599637 h 7219137"/>
                <a:gd name="connsiteX20" fmla="*/ 4895850 w 8420100"/>
                <a:gd name="connsiteY20" fmla="*/ 4031437 h 7219137"/>
                <a:gd name="connsiteX21" fmla="*/ 4483100 w 8420100"/>
                <a:gd name="connsiteY21" fmla="*/ 4107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3003550 w 8420100"/>
                <a:gd name="connsiteY33" fmla="*/ 6774637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365750 w 8420100"/>
                <a:gd name="connsiteY16" fmla="*/ 3320237 h 7219137"/>
                <a:gd name="connsiteX17" fmla="*/ 4851400 w 8420100"/>
                <a:gd name="connsiteY17" fmla="*/ 3199589 h 7219137"/>
                <a:gd name="connsiteX18" fmla="*/ 4483100 w 8420100"/>
                <a:gd name="connsiteY18" fmla="*/ 3364687 h 7219137"/>
                <a:gd name="connsiteX19" fmla="*/ 4730750 w 8420100"/>
                <a:gd name="connsiteY19" fmla="*/ 3599637 h 7219137"/>
                <a:gd name="connsiteX20" fmla="*/ 4895850 w 8420100"/>
                <a:gd name="connsiteY20" fmla="*/ 4031437 h 7219137"/>
                <a:gd name="connsiteX21" fmla="*/ 4483100 w 8420100"/>
                <a:gd name="connsiteY21" fmla="*/ 4107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3003550 w 8420100"/>
                <a:gd name="connsiteY33" fmla="*/ 6774637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365750 w 8420100"/>
                <a:gd name="connsiteY16" fmla="*/ 3320237 h 7219137"/>
                <a:gd name="connsiteX17" fmla="*/ 4851400 w 8420100"/>
                <a:gd name="connsiteY17" fmla="*/ 3199589 h 7219137"/>
                <a:gd name="connsiteX18" fmla="*/ 4483100 w 8420100"/>
                <a:gd name="connsiteY18" fmla="*/ 3364687 h 7219137"/>
                <a:gd name="connsiteX19" fmla="*/ 4730750 w 8420100"/>
                <a:gd name="connsiteY19" fmla="*/ 3599637 h 7219137"/>
                <a:gd name="connsiteX20" fmla="*/ 4895850 w 8420100"/>
                <a:gd name="connsiteY20" fmla="*/ 4031437 h 7219137"/>
                <a:gd name="connsiteX21" fmla="*/ 4483100 w 8420100"/>
                <a:gd name="connsiteY21" fmla="*/ 4107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3003550 w 8420100"/>
                <a:gd name="connsiteY33" fmla="*/ 6774637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365750 w 8420100"/>
                <a:gd name="connsiteY16" fmla="*/ 3320237 h 7219137"/>
                <a:gd name="connsiteX17" fmla="*/ 4787900 w 8420100"/>
                <a:gd name="connsiteY17" fmla="*/ 3155139 h 7219137"/>
                <a:gd name="connsiteX18" fmla="*/ 4483100 w 8420100"/>
                <a:gd name="connsiteY18" fmla="*/ 3364687 h 7219137"/>
                <a:gd name="connsiteX19" fmla="*/ 4730750 w 8420100"/>
                <a:gd name="connsiteY19" fmla="*/ 3599637 h 7219137"/>
                <a:gd name="connsiteX20" fmla="*/ 4895850 w 8420100"/>
                <a:gd name="connsiteY20" fmla="*/ 4031437 h 7219137"/>
                <a:gd name="connsiteX21" fmla="*/ 4483100 w 8420100"/>
                <a:gd name="connsiteY21" fmla="*/ 4107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3003550 w 8420100"/>
                <a:gd name="connsiteY33" fmla="*/ 6774637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365750 w 8420100"/>
                <a:gd name="connsiteY16" fmla="*/ 3320237 h 7219137"/>
                <a:gd name="connsiteX17" fmla="*/ 4787900 w 8420100"/>
                <a:gd name="connsiteY17" fmla="*/ 3155139 h 7219137"/>
                <a:gd name="connsiteX18" fmla="*/ 4483100 w 8420100"/>
                <a:gd name="connsiteY18" fmla="*/ 3364687 h 7219137"/>
                <a:gd name="connsiteX19" fmla="*/ 4730750 w 8420100"/>
                <a:gd name="connsiteY19" fmla="*/ 3599637 h 7219137"/>
                <a:gd name="connsiteX20" fmla="*/ 4895850 w 8420100"/>
                <a:gd name="connsiteY20" fmla="*/ 4031437 h 7219137"/>
                <a:gd name="connsiteX21" fmla="*/ 4483100 w 8420100"/>
                <a:gd name="connsiteY21" fmla="*/ 4107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3003550 w 8420100"/>
                <a:gd name="connsiteY33" fmla="*/ 6774637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365750 w 8420100"/>
                <a:gd name="connsiteY16" fmla="*/ 3320237 h 7219137"/>
                <a:gd name="connsiteX17" fmla="*/ 4705350 w 8420100"/>
                <a:gd name="connsiteY17" fmla="*/ 3193239 h 7219137"/>
                <a:gd name="connsiteX18" fmla="*/ 4483100 w 8420100"/>
                <a:gd name="connsiteY18" fmla="*/ 3364687 h 7219137"/>
                <a:gd name="connsiteX19" fmla="*/ 4730750 w 8420100"/>
                <a:gd name="connsiteY19" fmla="*/ 3599637 h 7219137"/>
                <a:gd name="connsiteX20" fmla="*/ 4895850 w 8420100"/>
                <a:gd name="connsiteY20" fmla="*/ 4031437 h 7219137"/>
                <a:gd name="connsiteX21" fmla="*/ 4483100 w 8420100"/>
                <a:gd name="connsiteY21" fmla="*/ 4107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3003550 w 8420100"/>
                <a:gd name="connsiteY33" fmla="*/ 6774637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483100 w 8420100"/>
                <a:gd name="connsiteY18" fmla="*/ 3364687 h 7219137"/>
                <a:gd name="connsiteX19" fmla="*/ 4730750 w 8420100"/>
                <a:gd name="connsiteY19" fmla="*/ 3599637 h 7219137"/>
                <a:gd name="connsiteX20" fmla="*/ 4895850 w 8420100"/>
                <a:gd name="connsiteY20" fmla="*/ 4031437 h 7219137"/>
                <a:gd name="connsiteX21" fmla="*/ 4483100 w 8420100"/>
                <a:gd name="connsiteY21" fmla="*/ 4107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3003550 w 8420100"/>
                <a:gd name="connsiteY33" fmla="*/ 6774637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483100 w 8420100"/>
                <a:gd name="connsiteY18" fmla="*/ 3364687 h 7219137"/>
                <a:gd name="connsiteX19" fmla="*/ 4730750 w 8420100"/>
                <a:gd name="connsiteY19" fmla="*/ 3599637 h 7219137"/>
                <a:gd name="connsiteX20" fmla="*/ 4895850 w 8420100"/>
                <a:gd name="connsiteY20" fmla="*/ 4031437 h 7219137"/>
                <a:gd name="connsiteX21" fmla="*/ 4483100 w 8420100"/>
                <a:gd name="connsiteY21" fmla="*/ 4107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3003550 w 8420100"/>
                <a:gd name="connsiteY33" fmla="*/ 6774637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483100 w 8420100"/>
                <a:gd name="connsiteY18" fmla="*/ 3364687 h 7219137"/>
                <a:gd name="connsiteX19" fmla="*/ 4730750 w 8420100"/>
                <a:gd name="connsiteY19" fmla="*/ 3599637 h 7219137"/>
                <a:gd name="connsiteX20" fmla="*/ 4895850 w 8420100"/>
                <a:gd name="connsiteY20" fmla="*/ 4031437 h 7219137"/>
                <a:gd name="connsiteX21" fmla="*/ 4483100 w 8420100"/>
                <a:gd name="connsiteY21" fmla="*/ 4107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3003550 w 8420100"/>
                <a:gd name="connsiteY33" fmla="*/ 6774637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483100 w 8420100"/>
                <a:gd name="connsiteY18" fmla="*/ 3364687 h 7219137"/>
                <a:gd name="connsiteX19" fmla="*/ 4730750 w 8420100"/>
                <a:gd name="connsiteY19" fmla="*/ 3599637 h 7219137"/>
                <a:gd name="connsiteX20" fmla="*/ 4895850 w 8420100"/>
                <a:gd name="connsiteY20" fmla="*/ 4031437 h 7219137"/>
                <a:gd name="connsiteX21" fmla="*/ 4483100 w 8420100"/>
                <a:gd name="connsiteY21" fmla="*/ 4107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3003550 w 8420100"/>
                <a:gd name="connsiteY33" fmla="*/ 6774637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483100 w 8420100"/>
                <a:gd name="connsiteY18" fmla="*/ 3364687 h 7219137"/>
                <a:gd name="connsiteX19" fmla="*/ 4730750 w 8420100"/>
                <a:gd name="connsiteY19" fmla="*/ 3599637 h 7219137"/>
                <a:gd name="connsiteX20" fmla="*/ 4895850 w 8420100"/>
                <a:gd name="connsiteY20" fmla="*/ 4031437 h 7219137"/>
                <a:gd name="connsiteX21" fmla="*/ 4483100 w 8420100"/>
                <a:gd name="connsiteY21" fmla="*/ 4107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3003550 w 8420100"/>
                <a:gd name="connsiteY33" fmla="*/ 6774637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30750 w 8420100"/>
                <a:gd name="connsiteY19" fmla="*/ 3599637 h 7219137"/>
                <a:gd name="connsiteX20" fmla="*/ 4895850 w 8420100"/>
                <a:gd name="connsiteY20" fmla="*/ 4031437 h 7219137"/>
                <a:gd name="connsiteX21" fmla="*/ 4483100 w 8420100"/>
                <a:gd name="connsiteY21" fmla="*/ 4107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3003550 w 8420100"/>
                <a:gd name="connsiteY33" fmla="*/ 6774637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30750 w 8420100"/>
                <a:gd name="connsiteY19" fmla="*/ 3599637 h 7219137"/>
                <a:gd name="connsiteX20" fmla="*/ 4895850 w 8420100"/>
                <a:gd name="connsiteY20" fmla="*/ 4031437 h 7219137"/>
                <a:gd name="connsiteX21" fmla="*/ 4483100 w 8420100"/>
                <a:gd name="connsiteY21" fmla="*/ 4107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3003550 w 8420100"/>
                <a:gd name="connsiteY33" fmla="*/ 6774637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895850 w 8420100"/>
                <a:gd name="connsiteY20" fmla="*/ 4031437 h 7219137"/>
                <a:gd name="connsiteX21" fmla="*/ 4483100 w 8420100"/>
                <a:gd name="connsiteY21" fmla="*/ 4107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3003550 w 8420100"/>
                <a:gd name="connsiteY33" fmla="*/ 6774637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895850 w 8420100"/>
                <a:gd name="connsiteY20" fmla="*/ 4031437 h 7219137"/>
                <a:gd name="connsiteX21" fmla="*/ 4483100 w 8420100"/>
                <a:gd name="connsiteY21" fmla="*/ 4107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3003550 w 8420100"/>
                <a:gd name="connsiteY33" fmla="*/ 6774637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895850 w 8420100"/>
                <a:gd name="connsiteY20" fmla="*/ 4031437 h 7219137"/>
                <a:gd name="connsiteX21" fmla="*/ 4483100 w 8420100"/>
                <a:gd name="connsiteY21" fmla="*/ 4107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3003550 w 8420100"/>
                <a:gd name="connsiteY33" fmla="*/ 6774637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895850 w 8420100"/>
                <a:gd name="connsiteY20" fmla="*/ 4031437 h 7219137"/>
                <a:gd name="connsiteX21" fmla="*/ 4483100 w 8420100"/>
                <a:gd name="connsiteY21" fmla="*/ 4107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3003550 w 8420100"/>
                <a:gd name="connsiteY33" fmla="*/ 6774637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483100 w 8420100"/>
                <a:gd name="connsiteY21" fmla="*/ 4107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3003550 w 8420100"/>
                <a:gd name="connsiteY33" fmla="*/ 6774637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3003550 w 8420100"/>
                <a:gd name="connsiteY33" fmla="*/ 6774637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648644 w 8420100"/>
                <a:gd name="connsiteY33" fmla="*/ 6860965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648644 w 8420100"/>
                <a:gd name="connsiteY33" fmla="*/ 6860965 h 7219137"/>
                <a:gd name="connsiteX34" fmla="*/ 2787650 w 8420100"/>
                <a:gd name="connsiteY34" fmla="*/ 7073087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648644 w 8420100"/>
                <a:gd name="connsiteY33" fmla="*/ 6860965 h 7219137"/>
                <a:gd name="connsiteX34" fmla="*/ 2691730 w 8420100"/>
                <a:gd name="connsiteY34" fmla="*/ 7207376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648644 w 8420100"/>
                <a:gd name="connsiteY33" fmla="*/ 6860965 h 7219137"/>
                <a:gd name="connsiteX34" fmla="*/ 2691730 w 8420100"/>
                <a:gd name="connsiteY34" fmla="*/ 7207376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648644 w 8420100"/>
                <a:gd name="connsiteY33" fmla="*/ 6860965 h 7219137"/>
                <a:gd name="connsiteX34" fmla="*/ 2739690 w 8420100"/>
                <a:gd name="connsiteY34" fmla="*/ 7130638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648644 w 8420100"/>
                <a:gd name="connsiteY33" fmla="*/ 6860965 h 7219137"/>
                <a:gd name="connsiteX34" fmla="*/ 2739690 w 8420100"/>
                <a:gd name="connsiteY34" fmla="*/ 7130638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648644 w 8420100"/>
                <a:gd name="connsiteY33" fmla="*/ 6860965 h 7219137"/>
                <a:gd name="connsiteX34" fmla="*/ 2739690 w 8420100"/>
                <a:gd name="connsiteY34" fmla="*/ 7130638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543131 w 8420100"/>
                <a:gd name="connsiteY33" fmla="*/ 6880150 h 7219137"/>
                <a:gd name="connsiteX34" fmla="*/ 2739690 w 8420100"/>
                <a:gd name="connsiteY34" fmla="*/ 7130638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543131 w 8420100"/>
                <a:gd name="connsiteY33" fmla="*/ 6880150 h 7219137"/>
                <a:gd name="connsiteX34" fmla="*/ 2586215 w 8420100"/>
                <a:gd name="connsiteY34" fmla="*/ 7130638 h 7219137"/>
                <a:gd name="connsiteX35" fmla="*/ 2470150 w 8420100"/>
                <a:gd name="connsiteY35" fmla="*/ 7085787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543131 w 8420100"/>
                <a:gd name="connsiteY33" fmla="*/ 6880150 h 7219137"/>
                <a:gd name="connsiteX34" fmla="*/ 2586215 w 8420100"/>
                <a:gd name="connsiteY34" fmla="*/ 7130638 h 7219137"/>
                <a:gd name="connsiteX35" fmla="*/ 2172794 w 8420100"/>
                <a:gd name="connsiteY35" fmla="*/ 7018642 h 7219137"/>
                <a:gd name="connsiteX36" fmla="*/ 2025650 w 8420100"/>
                <a:gd name="connsiteY36" fmla="*/ 7085787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543131 w 8420100"/>
                <a:gd name="connsiteY33" fmla="*/ 6880150 h 7219137"/>
                <a:gd name="connsiteX34" fmla="*/ 2586215 w 8420100"/>
                <a:gd name="connsiteY34" fmla="*/ 7130638 h 7219137"/>
                <a:gd name="connsiteX35" fmla="*/ 2172794 w 8420100"/>
                <a:gd name="connsiteY35" fmla="*/ 7018642 h 7219137"/>
                <a:gd name="connsiteX36" fmla="*/ 1862585 w 8420100"/>
                <a:gd name="connsiteY36" fmla="*/ 6884352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543131 w 8420100"/>
                <a:gd name="connsiteY33" fmla="*/ 6880150 h 7219137"/>
                <a:gd name="connsiteX34" fmla="*/ 2586215 w 8420100"/>
                <a:gd name="connsiteY34" fmla="*/ 7130638 h 7219137"/>
                <a:gd name="connsiteX35" fmla="*/ 2172794 w 8420100"/>
                <a:gd name="connsiteY35" fmla="*/ 7018642 h 7219137"/>
                <a:gd name="connsiteX36" fmla="*/ 1862585 w 8420100"/>
                <a:gd name="connsiteY36" fmla="*/ 6884352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400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543131 w 8420100"/>
                <a:gd name="connsiteY33" fmla="*/ 6880150 h 7219137"/>
                <a:gd name="connsiteX34" fmla="*/ 2586215 w 8420100"/>
                <a:gd name="connsiteY34" fmla="*/ 7130638 h 7219137"/>
                <a:gd name="connsiteX35" fmla="*/ 2172794 w 8420100"/>
                <a:gd name="connsiteY35" fmla="*/ 7018642 h 7219137"/>
                <a:gd name="connsiteX36" fmla="*/ 1862585 w 8420100"/>
                <a:gd name="connsiteY36" fmla="*/ 6884352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399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543131 w 8420100"/>
                <a:gd name="connsiteY33" fmla="*/ 6880150 h 7219137"/>
                <a:gd name="connsiteX34" fmla="*/ 2586215 w 8420100"/>
                <a:gd name="connsiteY34" fmla="*/ 7130638 h 7219137"/>
                <a:gd name="connsiteX35" fmla="*/ 2172794 w 8420100"/>
                <a:gd name="connsiteY35" fmla="*/ 7018642 h 7219137"/>
                <a:gd name="connsiteX36" fmla="*/ 1862585 w 8420100"/>
                <a:gd name="connsiteY36" fmla="*/ 6884352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873500 w 8420100"/>
                <a:gd name="connsiteY24" fmla="*/ 4679137 h 7219137"/>
                <a:gd name="connsiteX25" fmla="*/ 3454399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543131 w 8420100"/>
                <a:gd name="connsiteY33" fmla="*/ 6880150 h 7219137"/>
                <a:gd name="connsiteX34" fmla="*/ 2586215 w 8420100"/>
                <a:gd name="connsiteY34" fmla="*/ 7130638 h 7219137"/>
                <a:gd name="connsiteX35" fmla="*/ 2172794 w 8420100"/>
                <a:gd name="connsiteY35" fmla="*/ 7018642 h 7219137"/>
                <a:gd name="connsiteX36" fmla="*/ 1862585 w 8420100"/>
                <a:gd name="connsiteY36" fmla="*/ 6884352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902276 w 8420100"/>
                <a:gd name="connsiteY24" fmla="*/ 4640769 h 7219137"/>
                <a:gd name="connsiteX25" fmla="*/ 3454399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543131 w 8420100"/>
                <a:gd name="connsiteY33" fmla="*/ 6880150 h 7219137"/>
                <a:gd name="connsiteX34" fmla="*/ 2586215 w 8420100"/>
                <a:gd name="connsiteY34" fmla="*/ 7130638 h 7219137"/>
                <a:gd name="connsiteX35" fmla="*/ 2172794 w 8420100"/>
                <a:gd name="connsiteY35" fmla="*/ 7018642 h 7219137"/>
                <a:gd name="connsiteX36" fmla="*/ 1862585 w 8420100"/>
                <a:gd name="connsiteY36" fmla="*/ 6884352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902276 w 8420100"/>
                <a:gd name="connsiteY24" fmla="*/ 4640769 h 7219137"/>
                <a:gd name="connsiteX25" fmla="*/ 3454399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543131 w 8420100"/>
                <a:gd name="connsiteY33" fmla="*/ 6880150 h 7219137"/>
                <a:gd name="connsiteX34" fmla="*/ 2586215 w 8420100"/>
                <a:gd name="connsiteY34" fmla="*/ 7130638 h 7219137"/>
                <a:gd name="connsiteX35" fmla="*/ 2172794 w 8420100"/>
                <a:gd name="connsiteY35" fmla="*/ 7018642 h 7219137"/>
                <a:gd name="connsiteX36" fmla="*/ 1862585 w 8420100"/>
                <a:gd name="connsiteY36" fmla="*/ 6884352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902276 w 8420100"/>
                <a:gd name="connsiteY24" fmla="*/ 4640769 h 7219137"/>
                <a:gd name="connsiteX25" fmla="*/ 3454399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543131 w 8420100"/>
                <a:gd name="connsiteY33" fmla="*/ 6880150 h 7219137"/>
                <a:gd name="connsiteX34" fmla="*/ 2586215 w 8420100"/>
                <a:gd name="connsiteY34" fmla="*/ 7130638 h 7219137"/>
                <a:gd name="connsiteX35" fmla="*/ 2172794 w 8420100"/>
                <a:gd name="connsiteY35" fmla="*/ 7018642 h 7219137"/>
                <a:gd name="connsiteX36" fmla="*/ 1862585 w 8420100"/>
                <a:gd name="connsiteY36" fmla="*/ 6884352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767986 w 8420100"/>
                <a:gd name="connsiteY24" fmla="*/ 4583215 h 7219137"/>
                <a:gd name="connsiteX25" fmla="*/ 3454399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543131 w 8420100"/>
                <a:gd name="connsiteY33" fmla="*/ 6880150 h 7219137"/>
                <a:gd name="connsiteX34" fmla="*/ 2586215 w 8420100"/>
                <a:gd name="connsiteY34" fmla="*/ 7130638 h 7219137"/>
                <a:gd name="connsiteX35" fmla="*/ 2172794 w 8420100"/>
                <a:gd name="connsiteY35" fmla="*/ 7018642 h 7219137"/>
                <a:gd name="connsiteX36" fmla="*/ 1862585 w 8420100"/>
                <a:gd name="connsiteY36" fmla="*/ 6884352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767986 w 8420100"/>
                <a:gd name="connsiteY24" fmla="*/ 4583215 h 7219137"/>
                <a:gd name="connsiteX25" fmla="*/ 3454399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543131 w 8420100"/>
                <a:gd name="connsiteY33" fmla="*/ 6880150 h 7219137"/>
                <a:gd name="connsiteX34" fmla="*/ 2586215 w 8420100"/>
                <a:gd name="connsiteY34" fmla="*/ 7130638 h 7219137"/>
                <a:gd name="connsiteX35" fmla="*/ 2172794 w 8420100"/>
                <a:gd name="connsiteY35" fmla="*/ 7018642 h 7219137"/>
                <a:gd name="connsiteX36" fmla="*/ 1862585 w 8420100"/>
                <a:gd name="connsiteY36" fmla="*/ 6884352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767986 w 8420100"/>
                <a:gd name="connsiteY24" fmla="*/ 4583215 h 7219137"/>
                <a:gd name="connsiteX25" fmla="*/ 3454399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543131 w 8420100"/>
                <a:gd name="connsiteY33" fmla="*/ 6880150 h 7219137"/>
                <a:gd name="connsiteX34" fmla="*/ 2586215 w 8420100"/>
                <a:gd name="connsiteY34" fmla="*/ 7130638 h 7219137"/>
                <a:gd name="connsiteX35" fmla="*/ 2172794 w 8420100"/>
                <a:gd name="connsiteY35" fmla="*/ 7018642 h 7219137"/>
                <a:gd name="connsiteX36" fmla="*/ 1862585 w 8420100"/>
                <a:gd name="connsiteY36" fmla="*/ 6884352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767986 w 8420100"/>
                <a:gd name="connsiteY24" fmla="*/ 4583215 h 7219137"/>
                <a:gd name="connsiteX25" fmla="*/ 3454399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543131 w 8420100"/>
                <a:gd name="connsiteY33" fmla="*/ 6880150 h 7219137"/>
                <a:gd name="connsiteX34" fmla="*/ 2586215 w 8420100"/>
                <a:gd name="connsiteY34" fmla="*/ 7130638 h 7219137"/>
                <a:gd name="connsiteX35" fmla="*/ 2172794 w 8420100"/>
                <a:gd name="connsiteY35" fmla="*/ 7018642 h 7219137"/>
                <a:gd name="connsiteX36" fmla="*/ 1862585 w 8420100"/>
                <a:gd name="connsiteY36" fmla="*/ 6884352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767986 w 8420100"/>
                <a:gd name="connsiteY24" fmla="*/ 4583215 h 7219137"/>
                <a:gd name="connsiteX25" fmla="*/ 3454399 w 8420100"/>
                <a:gd name="connsiteY25" fmla="*/ 4609287 h 7219137"/>
                <a:gd name="connsiteX26" fmla="*/ 3333750 w 8420100"/>
                <a:gd name="connsiteY26" fmla="*/ 4818837 h 7219137"/>
                <a:gd name="connsiteX27" fmla="*/ 3467100 w 8420100"/>
                <a:gd name="connsiteY27" fmla="*/ 5091887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543131 w 8420100"/>
                <a:gd name="connsiteY33" fmla="*/ 6880150 h 7219137"/>
                <a:gd name="connsiteX34" fmla="*/ 2586215 w 8420100"/>
                <a:gd name="connsiteY34" fmla="*/ 7130638 h 7219137"/>
                <a:gd name="connsiteX35" fmla="*/ 2172794 w 8420100"/>
                <a:gd name="connsiteY35" fmla="*/ 7018642 h 7219137"/>
                <a:gd name="connsiteX36" fmla="*/ 1862585 w 8420100"/>
                <a:gd name="connsiteY36" fmla="*/ 6884352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8420100"/>
                <a:gd name="connsiteY0" fmla="*/ 7219137 h 7219137"/>
                <a:gd name="connsiteX1" fmla="*/ 8420100 w 8420100"/>
                <a:gd name="connsiteY1" fmla="*/ 7219137 h 7219137"/>
                <a:gd name="connsiteX2" fmla="*/ 8407400 w 8420100"/>
                <a:gd name="connsiteY2" fmla="*/ 1421587 h 7219137"/>
                <a:gd name="connsiteX3" fmla="*/ 8337550 w 8420100"/>
                <a:gd name="connsiteY3" fmla="*/ 107138 h 7219137"/>
                <a:gd name="connsiteX4" fmla="*/ 7905750 w 8420100"/>
                <a:gd name="connsiteY4" fmla="*/ 259537 h 7219137"/>
                <a:gd name="connsiteX5" fmla="*/ 8223250 w 8420100"/>
                <a:gd name="connsiteY5" fmla="*/ 926287 h 7219137"/>
                <a:gd name="connsiteX6" fmla="*/ 8001000 w 8420100"/>
                <a:gd name="connsiteY6" fmla="*/ 1326337 h 7219137"/>
                <a:gd name="connsiteX7" fmla="*/ 7372350 w 8420100"/>
                <a:gd name="connsiteY7" fmla="*/ 1523187 h 7219137"/>
                <a:gd name="connsiteX8" fmla="*/ 7372350 w 8420100"/>
                <a:gd name="connsiteY8" fmla="*/ 1777187 h 7219137"/>
                <a:gd name="connsiteX9" fmla="*/ 7302500 w 8420100"/>
                <a:gd name="connsiteY9" fmla="*/ 2183587 h 7219137"/>
                <a:gd name="connsiteX10" fmla="*/ 6642100 w 8420100"/>
                <a:gd name="connsiteY10" fmla="*/ 2437587 h 7219137"/>
                <a:gd name="connsiteX11" fmla="*/ 6388100 w 8420100"/>
                <a:gd name="connsiteY11" fmla="*/ 2583637 h 7219137"/>
                <a:gd name="connsiteX12" fmla="*/ 6858000 w 8420100"/>
                <a:gd name="connsiteY12" fmla="*/ 2513787 h 7219137"/>
                <a:gd name="connsiteX13" fmla="*/ 6889750 w 8420100"/>
                <a:gd name="connsiteY13" fmla="*/ 2723337 h 7219137"/>
                <a:gd name="connsiteX14" fmla="*/ 6419850 w 8420100"/>
                <a:gd name="connsiteY14" fmla="*/ 2977337 h 7219137"/>
                <a:gd name="connsiteX15" fmla="*/ 5886450 w 8420100"/>
                <a:gd name="connsiteY15" fmla="*/ 3142437 h 7219137"/>
                <a:gd name="connsiteX16" fmla="*/ 5232400 w 8420100"/>
                <a:gd name="connsiteY16" fmla="*/ 3282137 h 7219137"/>
                <a:gd name="connsiteX17" fmla="*/ 4705350 w 8420100"/>
                <a:gd name="connsiteY17" fmla="*/ 3193239 h 7219137"/>
                <a:gd name="connsiteX18" fmla="*/ 4502150 w 8420100"/>
                <a:gd name="connsiteY18" fmla="*/ 3466287 h 7219137"/>
                <a:gd name="connsiteX19" fmla="*/ 4787900 w 8420100"/>
                <a:gd name="connsiteY19" fmla="*/ 3764737 h 7219137"/>
                <a:gd name="connsiteX20" fmla="*/ 4673600 w 8420100"/>
                <a:gd name="connsiteY20" fmla="*/ 4031437 h 7219137"/>
                <a:gd name="connsiteX21" fmla="*/ 4349750 w 8420100"/>
                <a:gd name="connsiteY21" fmla="*/ 3980637 h 7219137"/>
                <a:gd name="connsiteX22" fmla="*/ 4114800 w 8420100"/>
                <a:gd name="connsiteY22" fmla="*/ 4139387 h 7219137"/>
                <a:gd name="connsiteX23" fmla="*/ 4006850 w 8420100"/>
                <a:gd name="connsiteY23" fmla="*/ 4393387 h 7219137"/>
                <a:gd name="connsiteX24" fmla="*/ 3767986 w 8420100"/>
                <a:gd name="connsiteY24" fmla="*/ 4583215 h 7219137"/>
                <a:gd name="connsiteX25" fmla="*/ 3454399 w 8420100"/>
                <a:gd name="connsiteY25" fmla="*/ 4609287 h 7219137"/>
                <a:gd name="connsiteX26" fmla="*/ 3333750 w 8420100"/>
                <a:gd name="connsiteY26" fmla="*/ 4818837 h 7219137"/>
                <a:gd name="connsiteX27" fmla="*/ 3332811 w 8420100"/>
                <a:gd name="connsiteY27" fmla="*/ 5063110 h 7219137"/>
                <a:gd name="connsiteX28" fmla="*/ 3143250 w 8420100"/>
                <a:gd name="connsiteY28" fmla="*/ 5282387 h 7219137"/>
                <a:gd name="connsiteX29" fmla="*/ 3263900 w 8420100"/>
                <a:gd name="connsiteY29" fmla="*/ 5460187 h 7219137"/>
                <a:gd name="connsiteX30" fmla="*/ 2978150 w 8420100"/>
                <a:gd name="connsiteY30" fmla="*/ 5847537 h 7219137"/>
                <a:gd name="connsiteX31" fmla="*/ 2565400 w 8420100"/>
                <a:gd name="connsiteY31" fmla="*/ 6076137 h 7219137"/>
                <a:gd name="connsiteX32" fmla="*/ 2241550 w 8420100"/>
                <a:gd name="connsiteY32" fmla="*/ 6488887 h 7219137"/>
                <a:gd name="connsiteX33" fmla="*/ 2543131 w 8420100"/>
                <a:gd name="connsiteY33" fmla="*/ 6880150 h 7219137"/>
                <a:gd name="connsiteX34" fmla="*/ 2586215 w 8420100"/>
                <a:gd name="connsiteY34" fmla="*/ 7130638 h 7219137"/>
                <a:gd name="connsiteX35" fmla="*/ 2172794 w 8420100"/>
                <a:gd name="connsiteY35" fmla="*/ 7018642 h 7219137"/>
                <a:gd name="connsiteX36" fmla="*/ 1862585 w 8420100"/>
                <a:gd name="connsiteY36" fmla="*/ 6884352 h 7219137"/>
                <a:gd name="connsiteX37" fmla="*/ 1562100 w 8420100"/>
                <a:gd name="connsiteY37" fmla="*/ 7022287 h 7219137"/>
                <a:gd name="connsiteX38" fmla="*/ 1111250 w 8420100"/>
                <a:gd name="connsiteY38" fmla="*/ 6952437 h 7219137"/>
                <a:gd name="connsiteX39" fmla="*/ 546100 w 8420100"/>
                <a:gd name="connsiteY39" fmla="*/ 6755587 h 7219137"/>
                <a:gd name="connsiteX40" fmla="*/ 0 w 8420100"/>
                <a:gd name="connsiteY40" fmla="*/ 6488887 h 7219137"/>
                <a:gd name="connsiteX41" fmla="*/ 641350 w 8420100"/>
                <a:gd name="connsiteY41" fmla="*/ 7219137 h 7219137"/>
                <a:gd name="connsiteX0" fmla="*/ 641350 w 9132697"/>
                <a:gd name="connsiteY0" fmla="*/ 7507692 h 7507692"/>
                <a:gd name="connsiteX1" fmla="*/ 8420100 w 9132697"/>
                <a:gd name="connsiteY1" fmla="*/ 7507692 h 7507692"/>
                <a:gd name="connsiteX2" fmla="*/ 8407400 w 9132697"/>
                <a:gd name="connsiteY2" fmla="*/ 1710142 h 7507692"/>
                <a:gd name="connsiteX3" fmla="*/ 9131544 w 9132697"/>
                <a:gd name="connsiteY3" fmla="*/ 44505 h 7507692"/>
                <a:gd name="connsiteX4" fmla="*/ 7905750 w 9132697"/>
                <a:gd name="connsiteY4" fmla="*/ 548092 h 7507692"/>
                <a:gd name="connsiteX5" fmla="*/ 8223250 w 9132697"/>
                <a:gd name="connsiteY5" fmla="*/ 1214842 h 7507692"/>
                <a:gd name="connsiteX6" fmla="*/ 8001000 w 9132697"/>
                <a:gd name="connsiteY6" fmla="*/ 1614892 h 7507692"/>
                <a:gd name="connsiteX7" fmla="*/ 7372350 w 9132697"/>
                <a:gd name="connsiteY7" fmla="*/ 1811742 h 7507692"/>
                <a:gd name="connsiteX8" fmla="*/ 7372350 w 9132697"/>
                <a:gd name="connsiteY8" fmla="*/ 2065742 h 7507692"/>
                <a:gd name="connsiteX9" fmla="*/ 7302500 w 9132697"/>
                <a:gd name="connsiteY9" fmla="*/ 2472142 h 7507692"/>
                <a:gd name="connsiteX10" fmla="*/ 6642100 w 9132697"/>
                <a:gd name="connsiteY10" fmla="*/ 2726142 h 7507692"/>
                <a:gd name="connsiteX11" fmla="*/ 6388100 w 9132697"/>
                <a:gd name="connsiteY11" fmla="*/ 2872192 h 7507692"/>
                <a:gd name="connsiteX12" fmla="*/ 6858000 w 9132697"/>
                <a:gd name="connsiteY12" fmla="*/ 2802342 h 7507692"/>
                <a:gd name="connsiteX13" fmla="*/ 6889750 w 9132697"/>
                <a:gd name="connsiteY13" fmla="*/ 3011892 h 7507692"/>
                <a:gd name="connsiteX14" fmla="*/ 6419850 w 9132697"/>
                <a:gd name="connsiteY14" fmla="*/ 3265892 h 7507692"/>
                <a:gd name="connsiteX15" fmla="*/ 5886450 w 9132697"/>
                <a:gd name="connsiteY15" fmla="*/ 3430992 h 7507692"/>
                <a:gd name="connsiteX16" fmla="*/ 5232400 w 9132697"/>
                <a:gd name="connsiteY16" fmla="*/ 3570692 h 7507692"/>
                <a:gd name="connsiteX17" fmla="*/ 4705350 w 9132697"/>
                <a:gd name="connsiteY17" fmla="*/ 3481794 h 7507692"/>
                <a:gd name="connsiteX18" fmla="*/ 4502150 w 9132697"/>
                <a:gd name="connsiteY18" fmla="*/ 3754842 h 7507692"/>
                <a:gd name="connsiteX19" fmla="*/ 4787900 w 9132697"/>
                <a:gd name="connsiteY19" fmla="*/ 4053292 h 7507692"/>
                <a:gd name="connsiteX20" fmla="*/ 4673600 w 9132697"/>
                <a:gd name="connsiteY20" fmla="*/ 4319992 h 7507692"/>
                <a:gd name="connsiteX21" fmla="*/ 4349750 w 9132697"/>
                <a:gd name="connsiteY21" fmla="*/ 4269192 h 7507692"/>
                <a:gd name="connsiteX22" fmla="*/ 4114800 w 9132697"/>
                <a:gd name="connsiteY22" fmla="*/ 4427942 h 7507692"/>
                <a:gd name="connsiteX23" fmla="*/ 4006850 w 9132697"/>
                <a:gd name="connsiteY23" fmla="*/ 4681942 h 7507692"/>
                <a:gd name="connsiteX24" fmla="*/ 3767986 w 9132697"/>
                <a:gd name="connsiteY24" fmla="*/ 4871770 h 7507692"/>
                <a:gd name="connsiteX25" fmla="*/ 3454399 w 9132697"/>
                <a:gd name="connsiteY25" fmla="*/ 4897842 h 7507692"/>
                <a:gd name="connsiteX26" fmla="*/ 3333750 w 9132697"/>
                <a:gd name="connsiteY26" fmla="*/ 5107392 h 7507692"/>
                <a:gd name="connsiteX27" fmla="*/ 3332811 w 9132697"/>
                <a:gd name="connsiteY27" fmla="*/ 5351665 h 7507692"/>
                <a:gd name="connsiteX28" fmla="*/ 3143250 w 9132697"/>
                <a:gd name="connsiteY28" fmla="*/ 5570942 h 7507692"/>
                <a:gd name="connsiteX29" fmla="*/ 3263900 w 9132697"/>
                <a:gd name="connsiteY29" fmla="*/ 5748742 h 7507692"/>
                <a:gd name="connsiteX30" fmla="*/ 2978150 w 9132697"/>
                <a:gd name="connsiteY30" fmla="*/ 6136092 h 7507692"/>
                <a:gd name="connsiteX31" fmla="*/ 2565400 w 9132697"/>
                <a:gd name="connsiteY31" fmla="*/ 6364692 h 7507692"/>
                <a:gd name="connsiteX32" fmla="*/ 2241550 w 9132697"/>
                <a:gd name="connsiteY32" fmla="*/ 6777442 h 7507692"/>
                <a:gd name="connsiteX33" fmla="*/ 2543131 w 9132697"/>
                <a:gd name="connsiteY33" fmla="*/ 7168705 h 7507692"/>
                <a:gd name="connsiteX34" fmla="*/ 2586215 w 9132697"/>
                <a:gd name="connsiteY34" fmla="*/ 7419193 h 7507692"/>
                <a:gd name="connsiteX35" fmla="*/ 2172794 w 9132697"/>
                <a:gd name="connsiteY35" fmla="*/ 7307197 h 7507692"/>
                <a:gd name="connsiteX36" fmla="*/ 1862585 w 9132697"/>
                <a:gd name="connsiteY36" fmla="*/ 7172907 h 7507692"/>
                <a:gd name="connsiteX37" fmla="*/ 1562100 w 9132697"/>
                <a:gd name="connsiteY37" fmla="*/ 7310842 h 7507692"/>
                <a:gd name="connsiteX38" fmla="*/ 1111250 w 9132697"/>
                <a:gd name="connsiteY38" fmla="*/ 7240992 h 7507692"/>
                <a:gd name="connsiteX39" fmla="*/ 546100 w 9132697"/>
                <a:gd name="connsiteY39" fmla="*/ 7044142 h 7507692"/>
                <a:gd name="connsiteX40" fmla="*/ 0 w 9132697"/>
                <a:gd name="connsiteY40" fmla="*/ 6777442 h 7507692"/>
                <a:gd name="connsiteX41" fmla="*/ 641350 w 9132697"/>
                <a:gd name="connsiteY41" fmla="*/ 7507692 h 7507692"/>
                <a:gd name="connsiteX0" fmla="*/ 641350 w 9133001"/>
                <a:gd name="connsiteY0" fmla="*/ 7513804 h 7513804"/>
                <a:gd name="connsiteX1" fmla="*/ 8420100 w 9133001"/>
                <a:gd name="connsiteY1" fmla="*/ 7513804 h 7513804"/>
                <a:gd name="connsiteX2" fmla="*/ 8407400 w 9133001"/>
                <a:gd name="connsiteY2" fmla="*/ 1716254 h 7513804"/>
                <a:gd name="connsiteX3" fmla="*/ 9131544 w 9133001"/>
                <a:gd name="connsiteY3" fmla="*/ 50617 h 7513804"/>
                <a:gd name="connsiteX4" fmla="*/ 8170733 w 9133001"/>
                <a:gd name="connsiteY4" fmla="*/ 554203 h 7513804"/>
                <a:gd name="connsiteX5" fmla="*/ 8223250 w 9133001"/>
                <a:gd name="connsiteY5" fmla="*/ 1220954 h 7513804"/>
                <a:gd name="connsiteX6" fmla="*/ 8001000 w 9133001"/>
                <a:gd name="connsiteY6" fmla="*/ 1621004 h 7513804"/>
                <a:gd name="connsiteX7" fmla="*/ 7372350 w 9133001"/>
                <a:gd name="connsiteY7" fmla="*/ 1817854 h 7513804"/>
                <a:gd name="connsiteX8" fmla="*/ 7372350 w 9133001"/>
                <a:gd name="connsiteY8" fmla="*/ 2071854 h 7513804"/>
                <a:gd name="connsiteX9" fmla="*/ 7302500 w 9133001"/>
                <a:gd name="connsiteY9" fmla="*/ 2478254 h 7513804"/>
                <a:gd name="connsiteX10" fmla="*/ 6642100 w 9133001"/>
                <a:gd name="connsiteY10" fmla="*/ 2732254 h 7513804"/>
                <a:gd name="connsiteX11" fmla="*/ 6388100 w 9133001"/>
                <a:gd name="connsiteY11" fmla="*/ 2878304 h 7513804"/>
                <a:gd name="connsiteX12" fmla="*/ 6858000 w 9133001"/>
                <a:gd name="connsiteY12" fmla="*/ 2808454 h 7513804"/>
                <a:gd name="connsiteX13" fmla="*/ 6889750 w 9133001"/>
                <a:gd name="connsiteY13" fmla="*/ 3018004 h 7513804"/>
                <a:gd name="connsiteX14" fmla="*/ 6419850 w 9133001"/>
                <a:gd name="connsiteY14" fmla="*/ 3272004 h 7513804"/>
                <a:gd name="connsiteX15" fmla="*/ 5886450 w 9133001"/>
                <a:gd name="connsiteY15" fmla="*/ 3437104 h 7513804"/>
                <a:gd name="connsiteX16" fmla="*/ 5232400 w 9133001"/>
                <a:gd name="connsiteY16" fmla="*/ 3576804 h 7513804"/>
                <a:gd name="connsiteX17" fmla="*/ 4705350 w 9133001"/>
                <a:gd name="connsiteY17" fmla="*/ 3487906 h 7513804"/>
                <a:gd name="connsiteX18" fmla="*/ 4502150 w 9133001"/>
                <a:gd name="connsiteY18" fmla="*/ 3760954 h 7513804"/>
                <a:gd name="connsiteX19" fmla="*/ 4787900 w 9133001"/>
                <a:gd name="connsiteY19" fmla="*/ 4059404 h 7513804"/>
                <a:gd name="connsiteX20" fmla="*/ 4673600 w 9133001"/>
                <a:gd name="connsiteY20" fmla="*/ 4326104 h 7513804"/>
                <a:gd name="connsiteX21" fmla="*/ 4349750 w 9133001"/>
                <a:gd name="connsiteY21" fmla="*/ 4275304 h 7513804"/>
                <a:gd name="connsiteX22" fmla="*/ 4114800 w 9133001"/>
                <a:gd name="connsiteY22" fmla="*/ 4434054 h 7513804"/>
                <a:gd name="connsiteX23" fmla="*/ 4006850 w 9133001"/>
                <a:gd name="connsiteY23" fmla="*/ 4688054 h 7513804"/>
                <a:gd name="connsiteX24" fmla="*/ 3767986 w 9133001"/>
                <a:gd name="connsiteY24" fmla="*/ 4877882 h 7513804"/>
                <a:gd name="connsiteX25" fmla="*/ 3454399 w 9133001"/>
                <a:gd name="connsiteY25" fmla="*/ 4903954 h 7513804"/>
                <a:gd name="connsiteX26" fmla="*/ 3333750 w 9133001"/>
                <a:gd name="connsiteY26" fmla="*/ 5113504 h 7513804"/>
                <a:gd name="connsiteX27" fmla="*/ 3332811 w 9133001"/>
                <a:gd name="connsiteY27" fmla="*/ 5357777 h 7513804"/>
                <a:gd name="connsiteX28" fmla="*/ 3143250 w 9133001"/>
                <a:gd name="connsiteY28" fmla="*/ 5577054 h 7513804"/>
                <a:gd name="connsiteX29" fmla="*/ 3263900 w 9133001"/>
                <a:gd name="connsiteY29" fmla="*/ 5754854 h 7513804"/>
                <a:gd name="connsiteX30" fmla="*/ 2978150 w 9133001"/>
                <a:gd name="connsiteY30" fmla="*/ 6142204 h 7513804"/>
                <a:gd name="connsiteX31" fmla="*/ 2565400 w 9133001"/>
                <a:gd name="connsiteY31" fmla="*/ 6370804 h 7513804"/>
                <a:gd name="connsiteX32" fmla="*/ 2241550 w 9133001"/>
                <a:gd name="connsiteY32" fmla="*/ 6783554 h 7513804"/>
                <a:gd name="connsiteX33" fmla="*/ 2543131 w 9133001"/>
                <a:gd name="connsiteY33" fmla="*/ 7174817 h 7513804"/>
                <a:gd name="connsiteX34" fmla="*/ 2586215 w 9133001"/>
                <a:gd name="connsiteY34" fmla="*/ 7425305 h 7513804"/>
                <a:gd name="connsiteX35" fmla="*/ 2172794 w 9133001"/>
                <a:gd name="connsiteY35" fmla="*/ 7313309 h 7513804"/>
                <a:gd name="connsiteX36" fmla="*/ 1862585 w 9133001"/>
                <a:gd name="connsiteY36" fmla="*/ 7179019 h 7513804"/>
                <a:gd name="connsiteX37" fmla="*/ 1562100 w 9133001"/>
                <a:gd name="connsiteY37" fmla="*/ 7316954 h 7513804"/>
                <a:gd name="connsiteX38" fmla="*/ 1111250 w 9133001"/>
                <a:gd name="connsiteY38" fmla="*/ 7247104 h 7513804"/>
                <a:gd name="connsiteX39" fmla="*/ 546100 w 9133001"/>
                <a:gd name="connsiteY39" fmla="*/ 7050254 h 7513804"/>
                <a:gd name="connsiteX40" fmla="*/ 0 w 9133001"/>
                <a:gd name="connsiteY40" fmla="*/ 6783554 h 7513804"/>
                <a:gd name="connsiteX41" fmla="*/ 641350 w 9133001"/>
                <a:gd name="connsiteY41" fmla="*/ 7513804 h 7513804"/>
                <a:gd name="connsiteX0" fmla="*/ 641350 w 9133001"/>
                <a:gd name="connsiteY0" fmla="*/ 7511387 h 7511387"/>
                <a:gd name="connsiteX1" fmla="*/ 8420100 w 9133001"/>
                <a:gd name="connsiteY1" fmla="*/ 7511387 h 7511387"/>
                <a:gd name="connsiteX2" fmla="*/ 8407400 w 9133001"/>
                <a:gd name="connsiteY2" fmla="*/ 1713837 h 7511387"/>
                <a:gd name="connsiteX3" fmla="*/ 9131544 w 9133001"/>
                <a:gd name="connsiteY3" fmla="*/ 48200 h 7511387"/>
                <a:gd name="connsiteX4" fmla="*/ 8170733 w 9133001"/>
                <a:gd name="connsiteY4" fmla="*/ 551786 h 7511387"/>
                <a:gd name="connsiteX5" fmla="*/ 8223250 w 9133001"/>
                <a:gd name="connsiteY5" fmla="*/ 1218537 h 7511387"/>
                <a:gd name="connsiteX6" fmla="*/ 8001000 w 9133001"/>
                <a:gd name="connsiteY6" fmla="*/ 1618587 h 7511387"/>
                <a:gd name="connsiteX7" fmla="*/ 7372350 w 9133001"/>
                <a:gd name="connsiteY7" fmla="*/ 1815437 h 7511387"/>
                <a:gd name="connsiteX8" fmla="*/ 7372350 w 9133001"/>
                <a:gd name="connsiteY8" fmla="*/ 2069437 h 7511387"/>
                <a:gd name="connsiteX9" fmla="*/ 7302500 w 9133001"/>
                <a:gd name="connsiteY9" fmla="*/ 2475837 h 7511387"/>
                <a:gd name="connsiteX10" fmla="*/ 6642100 w 9133001"/>
                <a:gd name="connsiteY10" fmla="*/ 2729837 h 7511387"/>
                <a:gd name="connsiteX11" fmla="*/ 6388100 w 9133001"/>
                <a:gd name="connsiteY11" fmla="*/ 2875887 h 7511387"/>
                <a:gd name="connsiteX12" fmla="*/ 6858000 w 9133001"/>
                <a:gd name="connsiteY12" fmla="*/ 2806037 h 7511387"/>
                <a:gd name="connsiteX13" fmla="*/ 6889750 w 9133001"/>
                <a:gd name="connsiteY13" fmla="*/ 3015587 h 7511387"/>
                <a:gd name="connsiteX14" fmla="*/ 6419850 w 9133001"/>
                <a:gd name="connsiteY14" fmla="*/ 3269587 h 7511387"/>
                <a:gd name="connsiteX15" fmla="*/ 5886450 w 9133001"/>
                <a:gd name="connsiteY15" fmla="*/ 3434687 h 7511387"/>
                <a:gd name="connsiteX16" fmla="*/ 5232400 w 9133001"/>
                <a:gd name="connsiteY16" fmla="*/ 3574387 h 7511387"/>
                <a:gd name="connsiteX17" fmla="*/ 4705350 w 9133001"/>
                <a:gd name="connsiteY17" fmla="*/ 3485489 h 7511387"/>
                <a:gd name="connsiteX18" fmla="*/ 4502150 w 9133001"/>
                <a:gd name="connsiteY18" fmla="*/ 3758537 h 7511387"/>
                <a:gd name="connsiteX19" fmla="*/ 4787900 w 9133001"/>
                <a:gd name="connsiteY19" fmla="*/ 4056987 h 7511387"/>
                <a:gd name="connsiteX20" fmla="*/ 4673600 w 9133001"/>
                <a:gd name="connsiteY20" fmla="*/ 4323687 h 7511387"/>
                <a:gd name="connsiteX21" fmla="*/ 4349750 w 9133001"/>
                <a:gd name="connsiteY21" fmla="*/ 4272887 h 7511387"/>
                <a:gd name="connsiteX22" fmla="*/ 4114800 w 9133001"/>
                <a:gd name="connsiteY22" fmla="*/ 4431637 h 7511387"/>
                <a:gd name="connsiteX23" fmla="*/ 4006850 w 9133001"/>
                <a:gd name="connsiteY23" fmla="*/ 4685637 h 7511387"/>
                <a:gd name="connsiteX24" fmla="*/ 3767986 w 9133001"/>
                <a:gd name="connsiteY24" fmla="*/ 4875465 h 7511387"/>
                <a:gd name="connsiteX25" fmla="*/ 3454399 w 9133001"/>
                <a:gd name="connsiteY25" fmla="*/ 4901537 h 7511387"/>
                <a:gd name="connsiteX26" fmla="*/ 3333750 w 9133001"/>
                <a:gd name="connsiteY26" fmla="*/ 5111087 h 7511387"/>
                <a:gd name="connsiteX27" fmla="*/ 3332811 w 9133001"/>
                <a:gd name="connsiteY27" fmla="*/ 5355360 h 7511387"/>
                <a:gd name="connsiteX28" fmla="*/ 3143250 w 9133001"/>
                <a:gd name="connsiteY28" fmla="*/ 5574637 h 7511387"/>
                <a:gd name="connsiteX29" fmla="*/ 3263900 w 9133001"/>
                <a:gd name="connsiteY29" fmla="*/ 5752437 h 7511387"/>
                <a:gd name="connsiteX30" fmla="*/ 2978150 w 9133001"/>
                <a:gd name="connsiteY30" fmla="*/ 6139787 h 7511387"/>
                <a:gd name="connsiteX31" fmla="*/ 2565400 w 9133001"/>
                <a:gd name="connsiteY31" fmla="*/ 6368387 h 7511387"/>
                <a:gd name="connsiteX32" fmla="*/ 2241550 w 9133001"/>
                <a:gd name="connsiteY32" fmla="*/ 6781137 h 7511387"/>
                <a:gd name="connsiteX33" fmla="*/ 2543131 w 9133001"/>
                <a:gd name="connsiteY33" fmla="*/ 7172400 h 7511387"/>
                <a:gd name="connsiteX34" fmla="*/ 2586215 w 9133001"/>
                <a:gd name="connsiteY34" fmla="*/ 7422888 h 7511387"/>
                <a:gd name="connsiteX35" fmla="*/ 2172794 w 9133001"/>
                <a:gd name="connsiteY35" fmla="*/ 7310892 h 7511387"/>
                <a:gd name="connsiteX36" fmla="*/ 1862585 w 9133001"/>
                <a:gd name="connsiteY36" fmla="*/ 7176602 h 7511387"/>
                <a:gd name="connsiteX37" fmla="*/ 1562100 w 9133001"/>
                <a:gd name="connsiteY37" fmla="*/ 7314537 h 7511387"/>
                <a:gd name="connsiteX38" fmla="*/ 1111250 w 9133001"/>
                <a:gd name="connsiteY38" fmla="*/ 7244687 h 7511387"/>
                <a:gd name="connsiteX39" fmla="*/ 546100 w 9133001"/>
                <a:gd name="connsiteY39" fmla="*/ 7047837 h 7511387"/>
                <a:gd name="connsiteX40" fmla="*/ 0 w 9133001"/>
                <a:gd name="connsiteY40" fmla="*/ 6781137 h 7511387"/>
                <a:gd name="connsiteX41" fmla="*/ 641350 w 9133001"/>
                <a:gd name="connsiteY41" fmla="*/ 7511387 h 7511387"/>
                <a:gd name="connsiteX0" fmla="*/ 641350 w 9203182"/>
                <a:gd name="connsiteY0" fmla="*/ 7505915 h 7505915"/>
                <a:gd name="connsiteX1" fmla="*/ 8420100 w 9203182"/>
                <a:gd name="connsiteY1" fmla="*/ 7505915 h 7505915"/>
                <a:gd name="connsiteX2" fmla="*/ 9139998 w 9203182"/>
                <a:gd name="connsiteY2" fmla="*/ 1614841 h 7505915"/>
                <a:gd name="connsiteX3" fmla="*/ 9131544 w 9203182"/>
                <a:gd name="connsiteY3" fmla="*/ 42728 h 7505915"/>
                <a:gd name="connsiteX4" fmla="*/ 8170733 w 9203182"/>
                <a:gd name="connsiteY4" fmla="*/ 546314 h 7505915"/>
                <a:gd name="connsiteX5" fmla="*/ 8223250 w 9203182"/>
                <a:gd name="connsiteY5" fmla="*/ 1213065 h 7505915"/>
                <a:gd name="connsiteX6" fmla="*/ 8001000 w 9203182"/>
                <a:gd name="connsiteY6" fmla="*/ 1613115 h 7505915"/>
                <a:gd name="connsiteX7" fmla="*/ 7372350 w 9203182"/>
                <a:gd name="connsiteY7" fmla="*/ 1809965 h 7505915"/>
                <a:gd name="connsiteX8" fmla="*/ 7372350 w 9203182"/>
                <a:gd name="connsiteY8" fmla="*/ 2063965 h 7505915"/>
                <a:gd name="connsiteX9" fmla="*/ 7302500 w 9203182"/>
                <a:gd name="connsiteY9" fmla="*/ 2470365 h 7505915"/>
                <a:gd name="connsiteX10" fmla="*/ 6642100 w 9203182"/>
                <a:gd name="connsiteY10" fmla="*/ 2724365 h 7505915"/>
                <a:gd name="connsiteX11" fmla="*/ 6388100 w 9203182"/>
                <a:gd name="connsiteY11" fmla="*/ 2870415 h 7505915"/>
                <a:gd name="connsiteX12" fmla="*/ 6858000 w 9203182"/>
                <a:gd name="connsiteY12" fmla="*/ 2800565 h 7505915"/>
                <a:gd name="connsiteX13" fmla="*/ 6889750 w 9203182"/>
                <a:gd name="connsiteY13" fmla="*/ 3010115 h 7505915"/>
                <a:gd name="connsiteX14" fmla="*/ 6419850 w 9203182"/>
                <a:gd name="connsiteY14" fmla="*/ 3264115 h 7505915"/>
                <a:gd name="connsiteX15" fmla="*/ 5886450 w 9203182"/>
                <a:gd name="connsiteY15" fmla="*/ 3429215 h 7505915"/>
                <a:gd name="connsiteX16" fmla="*/ 5232400 w 9203182"/>
                <a:gd name="connsiteY16" fmla="*/ 3568915 h 7505915"/>
                <a:gd name="connsiteX17" fmla="*/ 4705350 w 9203182"/>
                <a:gd name="connsiteY17" fmla="*/ 3480017 h 7505915"/>
                <a:gd name="connsiteX18" fmla="*/ 4502150 w 9203182"/>
                <a:gd name="connsiteY18" fmla="*/ 3753065 h 7505915"/>
                <a:gd name="connsiteX19" fmla="*/ 4787900 w 9203182"/>
                <a:gd name="connsiteY19" fmla="*/ 4051515 h 7505915"/>
                <a:gd name="connsiteX20" fmla="*/ 4673600 w 9203182"/>
                <a:gd name="connsiteY20" fmla="*/ 4318215 h 7505915"/>
                <a:gd name="connsiteX21" fmla="*/ 4349750 w 9203182"/>
                <a:gd name="connsiteY21" fmla="*/ 4267415 h 7505915"/>
                <a:gd name="connsiteX22" fmla="*/ 4114800 w 9203182"/>
                <a:gd name="connsiteY22" fmla="*/ 4426165 h 7505915"/>
                <a:gd name="connsiteX23" fmla="*/ 4006850 w 9203182"/>
                <a:gd name="connsiteY23" fmla="*/ 4680165 h 7505915"/>
                <a:gd name="connsiteX24" fmla="*/ 3767986 w 9203182"/>
                <a:gd name="connsiteY24" fmla="*/ 4869993 h 7505915"/>
                <a:gd name="connsiteX25" fmla="*/ 3454399 w 9203182"/>
                <a:gd name="connsiteY25" fmla="*/ 4896065 h 7505915"/>
                <a:gd name="connsiteX26" fmla="*/ 3333750 w 9203182"/>
                <a:gd name="connsiteY26" fmla="*/ 5105615 h 7505915"/>
                <a:gd name="connsiteX27" fmla="*/ 3332811 w 9203182"/>
                <a:gd name="connsiteY27" fmla="*/ 5349888 h 7505915"/>
                <a:gd name="connsiteX28" fmla="*/ 3143250 w 9203182"/>
                <a:gd name="connsiteY28" fmla="*/ 5569165 h 7505915"/>
                <a:gd name="connsiteX29" fmla="*/ 3263900 w 9203182"/>
                <a:gd name="connsiteY29" fmla="*/ 5746965 h 7505915"/>
                <a:gd name="connsiteX30" fmla="*/ 2978150 w 9203182"/>
                <a:gd name="connsiteY30" fmla="*/ 6134315 h 7505915"/>
                <a:gd name="connsiteX31" fmla="*/ 2565400 w 9203182"/>
                <a:gd name="connsiteY31" fmla="*/ 6362915 h 7505915"/>
                <a:gd name="connsiteX32" fmla="*/ 2241550 w 9203182"/>
                <a:gd name="connsiteY32" fmla="*/ 6775665 h 7505915"/>
                <a:gd name="connsiteX33" fmla="*/ 2543131 w 9203182"/>
                <a:gd name="connsiteY33" fmla="*/ 7166928 h 7505915"/>
                <a:gd name="connsiteX34" fmla="*/ 2586215 w 9203182"/>
                <a:gd name="connsiteY34" fmla="*/ 7417416 h 7505915"/>
                <a:gd name="connsiteX35" fmla="*/ 2172794 w 9203182"/>
                <a:gd name="connsiteY35" fmla="*/ 7305420 h 7505915"/>
                <a:gd name="connsiteX36" fmla="*/ 1862585 w 9203182"/>
                <a:gd name="connsiteY36" fmla="*/ 7171130 h 7505915"/>
                <a:gd name="connsiteX37" fmla="*/ 1562100 w 9203182"/>
                <a:gd name="connsiteY37" fmla="*/ 7309065 h 7505915"/>
                <a:gd name="connsiteX38" fmla="*/ 1111250 w 9203182"/>
                <a:gd name="connsiteY38" fmla="*/ 7239215 h 7505915"/>
                <a:gd name="connsiteX39" fmla="*/ 546100 w 9203182"/>
                <a:gd name="connsiteY39" fmla="*/ 7042365 h 7505915"/>
                <a:gd name="connsiteX40" fmla="*/ 0 w 9203182"/>
                <a:gd name="connsiteY40" fmla="*/ 6775665 h 7505915"/>
                <a:gd name="connsiteX41" fmla="*/ 641350 w 9203182"/>
                <a:gd name="connsiteY41" fmla="*/ 7505915 h 7505915"/>
                <a:gd name="connsiteX0" fmla="*/ 641350 w 9203180"/>
                <a:gd name="connsiteY0" fmla="*/ 7505913 h 7895593"/>
                <a:gd name="connsiteX1" fmla="*/ 9043587 w 9203180"/>
                <a:gd name="connsiteY1" fmla="*/ 7895593 h 7895593"/>
                <a:gd name="connsiteX2" fmla="*/ 9139998 w 9203180"/>
                <a:gd name="connsiteY2" fmla="*/ 1614839 h 7895593"/>
                <a:gd name="connsiteX3" fmla="*/ 9131544 w 9203180"/>
                <a:gd name="connsiteY3" fmla="*/ 42726 h 7895593"/>
                <a:gd name="connsiteX4" fmla="*/ 8170733 w 9203180"/>
                <a:gd name="connsiteY4" fmla="*/ 546312 h 7895593"/>
                <a:gd name="connsiteX5" fmla="*/ 8223250 w 9203180"/>
                <a:gd name="connsiteY5" fmla="*/ 1213063 h 7895593"/>
                <a:gd name="connsiteX6" fmla="*/ 8001000 w 9203180"/>
                <a:gd name="connsiteY6" fmla="*/ 1613113 h 7895593"/>
                <a:gd name="connsiteX7" fmla="*/ 7372350 w 9203180"/>
                <a:gd name="connsiteY7" fmla="*/ 1809963 h 7895593"/>
                <a:gd name="connsiteX8" fmla="*/ 7372350 w 9203180"/>
                <a:gd name="connsiteY8" fmla="*/ 2063963 h 7895593"/>
                <a:gd name="connsiteX9" fmla="*/ 7302500 w 9203180"/>
                <a:gd name="connsiteY9" fmla="*/ 2470363 h 7895593"/>
                <a:gd name="connsiteX10" fmla="*/ 6642100 w 9203180"/>
                <a:gd name="connsiteY10" fmla="*/ 2724363 h 7895593"/>
                <a:gd name="connsiteX11" fmla="*/ 6388100 w 9203180"/>
                <a:gd name="connsiteY11" fmla="*/ 2870413 h 7895593"/>
                <a:gd name="connsiteX12" fmla="*/ 6858000 w 9203180"/>
                <a:gd name="connsiteY12" fmla="*/ 2800563 h 7895593"/>
                <a:gd name="connsiteX13" fmla="*/ 6889750 w 9203180"/>
                <a:gd name="connsiteY13" fmla="*/ 3010113 h 7895593"/>
                <a:gd name="connsiteX14" fmla="*/ 6419850 w 9203180"/>
                <a:gd name="connsiteY14" fmla="*/ 3264113 h 7895593"/>
                <a:gd name="connsiteX15" fmla="*/ 5886450 w 9203180"/>
                <a:gd name="connsiteY15" fmla="*/ 3429213 h 7895593"/>
                <a:gd name="connsiteX16" fmla="*/ 5232400 w 9203180"/>
                <a:gd name="connsiteY16" fmla="*/ 3568913 h 7895593"/>
                <a:gd name="connsiteX17" fmla="*/ 4705350 w 9203180"/>
                <a:gd name="connsiteY17" fmla="*/ 3480015 h 7895593"/>
                <a:gd name="connsiteX18" fmla="*/ 4502150 w 9203180"/>
                <a:gd name="connsiteY18" fmla="*/ 3753063 h 7895593"/>
                <a:gd name="connsiteX19" fmla="*/ 4787900 w 9203180"/>
                <a:gd name="connsiteY19" fmla="*/ 4051513 h 7895593"/>
                <a:gd name="connsiteX20" fmla="*/ 4673600 w 9203180"/>
                <a:gd name="connsiteY20" fmla="*/ 4318213 h 7895593"/>
                <a:gd name="connsiteX21" fmla="*/ 4349750 w 9203180"/>
                <a:gd name="connsiteY21" fmla="*/ 4267413 h 7895593"/>
                <a:gd name="connsiteX22" fmla="*/ 4114800 w 9203180"/>
                <a:gd name="connsiteY22" fmla="*/ 4426163 h 7895593"/>
                <a:gd name="connsiteX23" fmla="*/ 4006850 w 9203180"/>
                <a:gd name="connsiteY23" fmla="*/ 4680163 h 7895593"/>
                <a:gd name="connsiteX24" fmla="*/ 3767986 w 9203180"/>
                <a:gd name="connsiteY24" fmla="*/ 4869991 h 7895593"/>
                <a:gd name="connsiteX25" fmla="*/ 3454399 w 9203180"/>
                <a:gd name="connsiteY25" fmla="*/ 4896063 h 7895593"/>
                <a:gd name="connsiteX26" fmla="*/ 3333750 w 9203180"/>
                <a:gd name="connsiteY26" fmla="*/ 5105613 h 7895593"/>
                <a:gd name="connsiteX27" fmla="*/ 3332811 w 9203180"/>
                <a:gd name="connsiteY27" fmla="*/ 5349886 h 7895593"/>
                <a:gd name="connsiteX28" fmla="*/ 3143250 w 9203180"/>
                <a:gd name="connsiteY28" fmla="*/ 5569163 h 7895593"/>
                <a:gd name="connsiteX29" fmla="*/ 3263900 w 9203180"/>
                <a:gd name="connsiteY29" fmla="*/ 5746963 h 7895593"/>
                <a:gd name="connsiteX30" fmla="*/ 2978150 w 9203180"/>
                <a:gd name="connsiteY30" fmla="*/ 6134313 h 7895593"/>
                <a:gd name="connsiteX31" fmla="*/ 2565400 w 9203180"/>
                <a:gd name="connsiteY31" fmla="*/ 6362913 h 7895593"/>
                <a:gd name="connsiteX32" fmla="*/ 2241550 w 9203180"/>
                <a:gd name="connsiteY32" fmla="*/ 6775663 h 7895593"/>
                <a:gd name="connsiteX33" fmla="*/ 2543131 w 9203180"/>
                <a:gd name="connsiteY33" fmla="*/ 7166926 h 7895593"/>
                <a:gd name="connsiteX34" fmla="*/ 2586215 w 9203180"/>
                <a:gd name="connsiteY34" fmla="*/ 7417414 h 7895593"/>
                <a:gd name="connsiteX35" fmla="*/ 2172794 w 9203180"/>
                <a:gd name="connsiteY35" fmla="*/ 7305418 h 7895593"/>
                <a:gd name="connsiteX36" fmla="*/ 1862585 w 9203180"/>
                <a:gd name="connsiteY36" fmla="*/ 7171128 h 7895593"/>
                <a:gd name="connsiteX37" fmla="*/ 1562100 w 9203180"/>
                <a:gd name="connsiteY37" fmla="*/ 7309063 h 7895593"/>
                <a:gd name="connsiteX38" fmla="*/ 1111250 w 9203180"/>
                <a:gd name="connsiteY38" fmla="*/ 7239213 h 7895593"/>
                <a:gd name="connsiteX39" fmla="*/ 546100 w 9203180"/>
                <a:gd name="connsiteY39" fmla="*/ 7042363 h 7895593"/>
                <a:gd name="connsiteX40" fmla="*/ 0 w 9203180"/>
                <a:gd name="connsiteY40" fmla="*/ 6775663 h 7895593"/>
                <a:gd name="connsiteX41" fmla="*/ 641350 w 9203180"/>
                <a:gd name="connsiteY41" fmla="*/ 7505913 h 7895593"/>
                <a:gd name="connsiteX0" fmla="*/ 0 w 11835142"/>
                <a:gd name="connsiteY0" fmla="*/ 7833244 h 7895593"/>
                <a:gd name="connsiteX1" fmla="*/ 11675547 w 11835142"/>
                <a:gd name="connsiteY1" fmla="*/ 7895593 h 7895593"/>
                <a:gd name="connsiteX2" fmla="*/ 11771958 w 11835142"/>
                <a:gd name="connsiteY2" fmla="*/ 1614839 h 7895593"/>
                <a:gd name="connsiteX3" fmla="*/ 11763504 w 11835142"/>
                <a:gd name="connsiteY3" fmla="*/ 42726 h 7895593"/>
                <a:gd name="connsiteX4" fmla="*/ 10802693 w 11835142"/>
                <a:gd name="connsiteY4" fmla="*/ 546312 h 7895593"/>
                <a:gd name="connsiteX5" fmla="*/ 10855210 w 11835142"/>
                <a:gd name="connsiteY5" fmla="*/ 1213063 h 7895593"/>
                <a:gd name="connsiteX6" fmla="*/ 10632960 w 11835142"/>
                <a:gd name="connsiteY6" fmla="*/ 1613113 h 7895593"/>
                <a:gd name="connsiteX7" fmla="*/ 10004310 w 11835142"/>
                <a:gd name="connsiteY7" fmla="*/ 1809963 h 7895593"/>
                <a:gd name="connsiteX8" fmla="*/ 10004310 w 11835142"/>
                <a:gd name="connsiteY8" fmla="*/ 2063963 h 7895593"/>
                <a:gd name="connsiteX9" fmla="*/ 9934460 w 11835142"/>
                <a:gd name="connsiteY9" fmla="*/ 2470363 h 7895593"/>
                <a:gd name="connsiteX10" fmla="*/ 9274060 w 11835142"/>
                <a:gd name="connsiteY10" fmla="*/ 2724363 h 7895593"/>
                <a:gd name="connsiteX11" fmla="*/ 9020060 w 11835142"/>
                <a:gd name="connsiteY11" fmla="*/ 2870413 h 7895593"/>
                <a:gd name="connsiteX12" fmla="*/ 9489960 w 11835142"/>
                <a:gd name="connsiteY12" fmla="*/ 2800563 h 7895593"/>
                <a:gd name="connsiteX13" fmla="*/ 9521710 w 11835142"/>
                <a:gd name="connsiteY13" fmla="*/ 3010113 h 7895593"/>
                <a:gd name="connsiteX14" fmla="*/ 9051810 w 11835142"/>
                <a:gd name="connsiteY14" fmla="*/ 3264113 h 7895593"/>
                <a:gd name="connsiteX15" fmla="*/ 8518410 w 11835142"/>
                <a:gd name="connsiteY15" fmla="*/ 3429213 h 7895593"/>
                <a:gd name="connsiteX16" fmla="*/ 7864360 w 11835142"/>
                <a:gd name="connsiteY16" fmla="*/ 3568913 h 7895593"/>
                <a:gd name="connsiteX17" fmla="*/ 7337310 w 11835142"/>
                <a:gd name="connsiteY17" fmla="*/ 3480015 h 7895593"/>
                <a:gd name="connsiteX18" fmla="*/ 7134110 w 11835142"/>
                <a:gd name="connsiteY18" fmla="*/ 3753063 h 7895593"/>
                <a:gd name="connsiteX19" fmla="*/ 7419860 w 11835142"/>
                <a:gd name="connsiteY19" fmla="*/ 4051513 h 7895593"/>
                <a:gd name="connsiteX20" fmla="*/ 7305560 w 11835142"/>
                <a:gd name="connsiteY20" fmla="*/ 4318213 h 7895593"/>
                <a:gd name="connsiteX21" fmla="*/ 6981710 w 11835142"/>
                <a:gd name="connsiteY21" fmla="*/ 4267413 h 7895593"/>
                <a:gd name="connsiteX22" fmla="*/ 6746760 w 11835142"/>
                <a:gd name="connsiteY22" fmla="*/ 4426163 h 7895593"/>
                <a:gd name="connsiteX23" fmla="*/ 6638810 w 11835142"/>
                <a:gd name="connsiteY23" fmla="*/ 4680163 h 7895593"/>
                <a:gd name="connsiteX24" fmla="*/ 6399946 w 11835142"/>
                <a:gd name="connsiteY24" fmla="*/ 4869991 h 7895593"/>
                <a:gd name="connsiteX25" fmla="*/ 6086359 w 11835142"/>
                <a:gd name="connsiteY25" fmla="*/ 4896063 h 7895593"/>
                <a:gd name="connsiteX26" fmla="*/ 5965710 w 11835142"/>
                <a:gd name="connsiteY26" fmla="*/ 5105613 h 7895593"/>
                <a:gd name="connsiteX27" fmla="*/ 5964771 w 11835142"/>
                <a:gd name="connsiteY27" fmla="*/ 5349886 h 7895593"/>
                <a:gd name="connsiteX28" fmla="*/ 5775210 w 11835142"/>
                <a:gd name="connsiteY28" fmla="*/ 5569163 h 7895593"/>
                <a:gd name="connsiteX29" fmla="*/ 5895860 w 11835142"/>
                <a:gd name="connsiteY29" fmla="*/ 5746963 h 7895593"/>
                <a:gd name="connsiteX30" fmla="*/ 5610110 w 11835142"/>
                <a:gd name="connsiteY30" fmla="*/ 6134313 h 7895593"/>
                <a:gd name="connsiteX31" fmla="*/ 5197360 w 11835142"/>
                <a:gd name="connsiteY31" fmla="*/ 6362913 h 7895593"/>
                <a:gd name="connsiteX32" fmla="*/ 4873510 w 11835142"/>
                <a:gd name="connsiteY32" fmla="*/ 6775663 h 7895593"/>
                <a:gd name="connsiteX33" fmla="*/ 5175091 w 11835142"/>
                <a:gd name="connsiteY33" fmla="*/ 7166926 h 7895593"/>
                <a:gd name="connsiteX34" fmla="*/ 5218175 w 11835142"/>
                <a:gd name="connsiteY34" fmla="*/ 7417414 h 7895593"/>
                <a:gd name="connsiteX35" fmla="*/ 4804754 w 11835142"/>
                <a:gd name="connsiteY35" fmla="*/ 7305418 h 7895593"/>
                <a:gd name="connsiteX36" fmla="*/ 4494545 w 11835142"/>
                <a:gd name="connsiteY36" fmla="*/ 7171128 h 7895593"/>
                <a:gd name="connsiteX37" fmla="*/ 4194060 w 11835142"/>
                <a:gd name="connsiteY37" fmla="*/ 7309063 h 7895593"/>
                <a:gd name="connsiteX38" fmla="*/ 3743210 w 11835142"/>
                <a:gd name="connsiteY38" fmla="*/ 7239213 h 7895593"/>
                <a:gd name="connsiteX39" fmla="*/ 3178060 w 11835142"/>
                <a:gd name="connsiteY39" fmla="*/ 7042363 h 7895593"/>
                <a:gd name="connsiteX40" fmla="*/ 2631960 w 11835142"/>
                <a:gd name="connsiteY40" fmla="*/ 6775663 h 7895593"/>
                <a:gd name="connsiteX41" fmla="*/ 0 w 11835142"/>
                <a:gd name="connsiteY41" fmla="*/ 7833244 h 7895593"/>
                <a:gd name="connsiteX0" fmla="*/ 0 w 11835140"/>
                <a:gd name="connsiteY0" fmla="*/ 7833244 h 7895593"/>
                <a:gd name="connsiteX1" fmla="*/ 11675547 w 11835140"/>
                <a:gd name="connsiteY1" fmla="*/ 7895593 h 7895593"/>
                <a:gd name="connsiteX2" fmla="*/ 11771958 w 11835140"/>
                <a:gd name="connsiteY2" fmla="*/ 1614839 h 7895593"/>
                <a:gd name="connsiteX3" fmla="*/ 11763504 w 11835140"/>
                <a:gd name="connsiteY3" fmla="*/ 42726 h 7895593"/>
                <a:gd name="connsiteX4" fmla="*/ 10802693 w 11835140"/>
                <a:gd name="connsiteY4" fmla="*/ 546312 h 7895593"/>
                <a:gd name="connsiteX5" fmla="*/ 10855210 w 11835140"/>
                <a:gd name="connsiteY5" fmla="*/ 1213063 h 7895593"/>
                <a:gd name="connsiteX6" fmla="*/ 10632960 w 11835140"/>
                <a:gd name="connsiteY6" fmla="*/ 1613113 h 7895593"/>
                <a:gd name="connsiteX7" fmla="*/ 10004310 w 11835140"/>
                <a:gd name="connsiteY7" fmla="*/ 1809963 h 7895593"/>
                <a:gd name="connsiteX8" fmla="*/ 10004310 w 11835140"/>
                <a:gd name="connsiteY8" fmla="*/ 2063963 h 7895593"/>
                <a:gd name="connsiteX9" fmla="*/ 9934460 w 11835140"/>
                <a:gd name="connsiteY9" fmla="*/ 2470363 h 7895593"/>
                <a:gd name="connsiteX10" fmla="*/ 9274060 w 11835140"/>
                <a:gd name="connsiteY10" fmla="*/ 2724363 h 7895593"/>
                <a:gd name="connsiteX11" fmla="*/ 9020060 w 11835140"/>
                <a:gd name="connsiteY11" fmla="*/ 2870413 h 7895593"/>
                <a:gd name="connsiteX12" fmla="*/ 9489960 w 11835140"/>
                <a:gd name="connsiteY12" fmla="*/ 2800563 h 7895593"/>
                <a:gd name="connsiteX13" fmla="*/ 9521710 w 11835140"/>
                <a:gd name="connsiteY13" fmla="*/ 3010113 h 7895593"/>
                <a:gd name="connsiteX14" fmla="*/ 9051810 w 11835140"/>
                <a:gd name="connsiteY14" fmla="*/ 3264113 h 7895593"/>
                <a:gd name="connsiteX15" fmla="*/ 8518410 w 11835140"/>
                <a:gd name="connsiteY15" fmla="*/ 3429213 h 7895593"/>
                <a:gd name="connsiteX16" fmla="*/ 7864360 w 11835140"/>
                <a:gd name="connsiteY16" fmla="*/ 3568913 h 7895593"/>
                <a:gd name="connsiteX17" fmla="*/ 7337310 w 11835140"/>
                <a:gd name="connsiteY17" fmla="*/ 3480015 h 7895593"/>
                <a:gd name="connsiteX18" fmla="*/ 7134110 w 11835140"/>
                <a:gd name="connsiteY18" fmla="*/ 3753063 h 7895593"/>
                <a:gd name="connsiteX19" fmla="*/ 7419860 w 11835140"/>
                <a:gd name="connsiteY19" fmla="*/ 4051513 h 7895593"/>
                <a:gd name="connsiteX20" fmla="*/ 7305560 w 11835140"/>
                <a:gd name="connsiteY20" fmla="*/ 4318213 h 7895593"/>
                <a:gd name="connsiteX21" fmla="*/ 6981710 w 11835140"/>
                <a:gd name="connsiteY21" fmla="*/ 4267413 h 7895593"/>
                <a:gd name="connsiteX22" fmla="*/ 6746760 w 11835140"/>
                <a:gd name="connsiteY22" fmla="*/ 4426163 h 7895593"/>
                <a:gd name="connsiteX23" fmla="*/ 6638810 w 11835140"/>
                <a:gd name="connsiteY23" fmla="*/ 4680163 h 7895593"/>
                <a:gd name="connsiteX24" fmla="*/ 6399946 w 11835140"/>
                <a:gd name="connsiteY24" fmla="*/ 4869991 h 7895593"/>
                <a:gd name="connsiteX25" fmla="*/ 6086359 w 11835140"/>
                <a:gd name="connsiteY25" fmla="*/ 4896063 h 7895593"/>
                <a:gd name="connsiteX26" fmla="*/ 5965710 w 11835140"/>
                <a:gd name="connsiteY26" fmla="*/ 5105613 h 7895593"/>
                <a:gd name="connsiteX27" fmla="*/ 5964771 w 11835140"/>
                <a:gd name="connsiteY27" fmla="*/ 5349886 h 7895593"/>
                <a:gd name="connsiteX28" fmla="*/ 5775210 w 11835140"/>
                <a:gd name="connsiteY28" fmla="*/ 5569163 h 7895593"/>
                <a:gd name="connsiteX29" fmla="*/ 5895860 w 11835140"/>
                <a:gd name="connsiteY29" fmla="*/ 5746963 h 7895593"/>
                <a:gd name="connsiteX30" fmla="*/ 5610110 w 11835140"/>
                <a:gd name="connsiteY30" fmla="*/ 6134313 h 7895593"/>
                <a:gd name="connsiteX31" fmla="*/ 5197360 w 11835140"/>
                <a:gd name="connsiteY31" fmla="*/ 6362913 h 7895593"/>
                <a:gd name="connsiteX32" fmla="*/ 4873510 w 11835140"/>
                <a:gd name="connsiteY32" fmla="*/ 6775663 h 7895593"/>
                <a:gd name="connsiteX33" fmla="*/ 5175091 w 11835140"/>
                <a:gd name="connsiteY33" fmla="*/ 7166926 h 7895593"/>
                <a:gd name="connsiteX34" fmla="*/ 5218175 w 11835140"/>
                <a:gd name="connsiteY34" fmla="*/ 7417414 h 7895593"/>
                <a:gd name="connsiteX35" fmla="*/ 4804754 w 11835140"/>
                <a:gd name="connsiteY35" fmla="*/ 7305418 h 7895593"/>
                <a:gd name="connsiteX36" fmla="*/ 4494545 w 11835140"/>
                <a:gd name="connsiteY36" fmla="*/ 7171128 h 7895593"/>
                <a:gd name="connsiteX37" fmla="*/ 4194060 w 11835140"/>
                <a:gd name="connsiteY37" fmla="*/ 7309063 h 7895593"/>
                <a:gd name="connsiteX38" fmla="*/ 3743210 w 11835140"/>
                <a:gd name="connsiteY38" fmla="*/ 7239213 h 7895593"/>
                <a:gd name="connsiteX39" fmla="*/ 3178060 w 11835140"/>
                <a:gd name="connsiteY39" fmla="*/ 7042363 h 7895593"/>
                <a:gd name="connsiteX40" fmla="*/ 636800 w 11835140"/>
                <a:gd name="connsiteY40" fmla="*/ 6308048 h 7895593"/>
                <a:gd name="connsiteX41" fmla="*/ 0 w 11835140"/>
                <a:gd name="connsiteY41" fmla="*/ 7833244 h 7895593"/>
                <a:gd name="connsiteX0" fmla="*/ 0 w 11835142"/>
                <a:gd name="connsiteY0" fmla="*/ 7833244 h 7895593"/>
                <a:gd name="connsiteX1" fmla="*/ 11675547 w 11835142"/>
                <a:gd name="connsiteY1" fmla="*/ 7895593 h 7895593"/>
                <a:gd name="connsiteX2" fmla="*/ 11771958 w 11835142"/>
                <a:gd name="connsiteY2" fmla="*/ 1614839 h 7895593"/>
                <a:gd name="connsiteX3" fmla="*/ 11763504 w 11835142"/>
                <a:gd name="connsiteY3" fmla="*/ 42726 h 7895593"/>
                <a:gd name="connsiteX4" fmla="*/ 10802693 w 11835142"/>
                <a:gd name="connsiteY4" fmla="*/ 546312 h 7895593"/>
                <a:gd name="connsiteX5" fmla="*/ 10855210 w 11835142"/>
                <a:gd name="connsiteY5" fmla="*/ 1213063 h 7895593"/>
                <a:gd name="connsiteX6" fmla="*/ 10632960 w 11835142"/>
                <a:gd name="connsiteY6" fmla="*/ 1613113 h 7895593"/>
                <a:gd name="connsiteX7" fmla="*/ 10004310 w 11835142"/>
                <a:gd name="connsiteY7" fmla="*/ 1809963 h 7895593"/>
                <a:gd name="connsiteX8" fmla="*/ 10233347 w 11835142"/>
                <a:gd name="connsiteY8" fmla="*/ 2125039 h 7895593"/>
                <a:gd name="connsiteX9" fmla="*/ 9934460 w 11835142"/>
                <a:gd name="connsiteY9" fmla="*/ 2470363 h 7895593"/>
                <a:gd name="connsiteX10" fmla="*/ 9274060 w 11835142"/>
                <a:gd name="connsiteY10" fmla="*/ 2724363 h 7895593"/>
                <a:gd name="connsiteX11" fmla="*/ 9020060 w 11835142"/>
                <a:gd name="connsiteY11" fmla="*/ 2870413 h 7895593"/>
                <a:gd name="connsiteX12" fmla="*/ 9489960 w 11835142"/>
                <a:gd name="connsiteY12" fmla="*/ 2800563 h 7895593"/>
                <a:gd name="connsiteX13" fmla="*/ 9521710 w 11835142"/>
                <a:gd name="connsiteY13" fmla="*/ 3010113 h 7895593"/>
                <a:gd name="connsiteX14" fmla="*/ 9051810 w 11835142"/>
                <a:gd name="connsiteY14" fmla="*/ 3264113 h 7895593"/>
                <a:gd name="connsiteX15" fmla="*/ 8518410 w 11835142"/>
                <a:gd name="connsiteY15" fmla="*/ 3429213 h 7895593"/>
                <a:gd name="connsiteX16" fmla="*/ 7864360 w 11835142"/>
                <a:gd name="connsiteY16" fmla="*/ 3568913 h 7895593"/>
                <a:gd name="connsiteX17" fmla="*/ 7337310 w 11835142"/>
                <a:gd name="connsiteY17" fmla="*/ 3480015 h 7895593"/>
                <a:gd name="connsiteX18" fmla="*/ 7134110 w 11835142"/>
                <a:gd name="connsiteY18" fmla="*/ 3753063 h 7895593"/>
                <a:gd name="connsiteX19" fmla="*/ 7419860 w 11835142"/>
                <a:gd name="connsiteY19" fmla="*/ 4051513 h 7895593"/>
                <a:gd name="connsiteX20" fmla="*/ 7305560 w 11835142"/>
                <a:gd name="connsiteY20" fmla="*/ 4318213 h 7895593"/>
                <a:gd name="connsiteX21" fmla="*/ 6981710 w 11835142"/>
                <a:gd name="connsiteY21" fmla="*/ 4267413 h 7895593"/>
                <a:gd name="connsiteX22" fmla="*/ 6746760 w 11835142"/>
                <a:gd name="connsiteY22" fmla="*/ 4426163 h 7895593"/>
                <a:gd name="connsiteX23" fmla="*/ 6638810 w 11835142"/>
                <a:gd name="connsiteY23" fmla="*/ 4680163 h 7895593"/>
                <a:gd name="connsiteX24" fmla="*/ 6399946 w 11835142"/>
                <a:gd name="connsiteY24" fmla="*/ 4869991 h 7895593"/>
                <a:gd name="connsiteX25" fmla="*/ 6086359 w 11835142"/>
                <a:gd name="connsiteY25" fmla="*/ 4896063 h 7895593"/>
                <a:gd name="connsiteX26" fmla="*/ 5965710 w 11835142"/>
                <a:gd name="connsiteY26" fmla="*/ 5105613 h 7895593"/>
                <a:gd name="connsiteX27" fmla="*/ 5964771 w 11835142"/>
                <a:gd name="connsiteY27" fmla="*/ 5349886 h 7895593"/>
                <a:gd name="connsiteX28" fmla="*/ 5775210 w 11835142"/>
                <a:gd name="connsiteY28" fmla="*/ 5569163 h 7895593"/>
                <a:gd name="connsiteX29" fmla="*/ 5895860 w 11835142"/>
                <a:gd name="connsiteY29" fmla="*/ 5746963 h 7895593"/>
                <a:gd name="connsiteX30" fmla="*/ 5610110 w 11835142"/>
                <a:gd name="connsiteY30" fmla="*/ 6134313 h 7895593"/>
                <a:gd name="connsiteX31" fmla="*/ 5197360 w 11835142"/>
                <a:gd name="connsiteY31" fmla="*/ 6362913 h 7895593"/>
                <a:gd name="connsiteX32" fmla="*/ 4873510 w 11835142"/>
                <a:gd name="connsiteY32" fmla="*/ 6775663 h 7895593"/>
                <a:gd name="connsiteX33" fmla="*/ 5175091 w 11835142"/>
                <a:gd name="connsiteY33" fmla="*/ 7166926 h 7895593"/>
                <a:gd name="connsiteX34" fmla="*/ 5218175 w 11835142"/>
                <a:gd name="connsiteY34" fmla="*/ 7417414 h 7895593"/>
                <a:gd name="connsiteX35" fmla="*/ 4804754 w 11835142"/>
                <a:gd name="connsiteY35" fmla="*/ 7305418 h 7895593"/>
                <a:gd name="connsiteX36" fmla="*/ 4494545 w 11835142"/>
                <a:gd name="connsiteY36" fmla="*/ 7171128 h 7895593"/>
                <a:gd name="connsiteX37" fmla="*/ 4194060 w 11835142"/>
                <a:gd name="connsiteY37" fmla="*/ 7309063 h 7895593"/>
                <a:gd name="connsiteX38" fmla="*/ 3743210 w 11835142"/>
                <a:gd name="connsiteY38" fmla="*/ 7239213 h 7895593"/>
                <a:gd name="connsiteX39" fmla="*/ 3178060 w 11835142"/>
                <a:gd name="connsiteY39" fmla="*/ 7042363 h 7895593"/>
                <a:gd name="connsiteX40" fmla="*/ 636800 w 11835142"/>
                <a:gd name="connsiteY40" fmla="*/ 6308048 h 7895593"/>
                <a:gd name="connsiteX41" fmla="*/ 0 w 11835142"/>
                <a:gd name="connsiteY41" fmla="*/ 7833244 h 7895593"/>
                <a:gd name="connsiteX0" fmla="*/ 0 w 11835140"/>
                <a:gd name="connsiteY0" fmla="*/ 7833244 h 7895593"/>
                <a:gd name="connsiteX1" fmla="*/ 11675547 w 11835140"/>
                <a:gd name="connsiteY1" fmla="*/ 7895593 h 7895593"/>
                <a:gd name="connsiteX2" fmla="*/ 11771958 w 11835140"/>
                <a:gd name="connsiteY2" fmla="*/ 1614839 h 7895593"/>
                <a:gd name="connsiteX3" fmla="*/ 11763504 w 11835140"/>
                <a:gd name="connsiteY3" fmla="*/ 42726 h 7895593"/>
                <a:gd name="connsiteX4" fmla="*/ 10802693 w 11835140"/>
                <a:gd name="connsiteY4" fmla="*/ 546312 h 7895593"/>
                <a:gd name="connsiteX5" fmla="*/ 10855210 w 11835140"/>
                <a:gd name="connsiteY5" fmla="*/ 1213063 h 7895593"/>
                <a:gd name="connsiteX6" fmla="*/ 10632960 w 11835140"/>
                <a:gd name="connsiteY6" fmla="*/ 1613113 h 7895593"/>
                <a:gd name="connsiteX7" fmla="*/ 10172271 w 11835140"/>
                <a:gd name="connsiteY7" fmla="*/ 1809963 h 7895593"/>
                <a:gd name="connsiteX8" fmla="*/ 10233347 w 11835140"/>
                <a:gd name="connsiteY8" fmla="*/ 2125039 h 7895593"/>
                <a:gd name="connsiteX9" fmla="*/ 9934460 w 11835140"/>
                <a:gd name="connsiteY9" fmla="*/ 2470363 h 7895593"/>
                <a:gd name="connsiteX10" fmla="*/ 9274060 w 11835140"/>
                <a:gd name="connsiteY10" fmla="*/ 2724363 h 7895593"/>
                <a:gd name="connsiteX11" fmla="*/ 9020060 w 11835140"/>
                <a:gd name="connsiteY11" fmla="*/ 2870413 h 7895593"/>
                <a:gd name="connsiteX12" fmla="*/ 9489960 w 11835140"/>
                <a:gd name="connsiteY12" fmla="*/ 2800563 h 7895593"/>
                <a:gd name="connsiteX13" fmla="*/ 9521710 w 11835140"/>
                <a:gd name="connsiteY13" fmla="*/ 3010113 h 7895593"/>
                <a:gd name="connsiteX14" fmla="*/ 9051810 w 11835140"/>
                <a:gd name="connsiteY14" fmla="*/ 3264113 h 7895593"/>
                <a:gd name="connsiteX15" fmla="*/ 8518410 w 11835140"/>
                <a:gd name="connsiteY15" fmla="*/ 3429213 h 7895593"/>
                <a:gd name="connsiteX16" fmla="*/ 7864360 w 11835140"/>
                <a:gd name="connsiteY16" fmla="*/ 3568913 h 7895593"/>
                <a:gd name="connsiteX17" fmla="*/ 7337310 w 11835140"/>
                <a:gd name="connsiteY17" fmla="*/ 3480015 h 7895593"/>
                <a:gd name="connsiteX18" fmla="*/ 7134110 w 11835140"/>
                <a:gd name="connsiteY18" fmla="*/ 3753063 h 7895593"/>
                <a:gd name="connsiteX19" fmla="*/ 7419860 w 11835140"/>
                <a:gd name="connsiteY19" fmla="*/ 4051513 h 7895593"/>
                <a:gd name="connsiteX20" fmla="*/ 7305560 w 11835140"/>
                <a:gd name="connsiteY20" fmla="*/ 4318213 h 7895593"/>
                <a:gd name="connsiteX21" fmla="*/ 6981710 w 11835140"/>
                <a:gd name="connsiteY21" fmla="*/ 4267413 h 7895593"/>
                <a:gd name="connsiteX22" fmla="*/ 6746760 w 11835140"/>
                <a:gd name="connsiteY22" fmla="*/ 4426163 h 7895593"/>
                <a:gd name="connsiteX23" fmla="*/ 6638810 w 11835140"/>
                <a:gd name="connsiteY23" fmla="*/ 4680163 h 7895593"/>
                <a:gd name="connsiteX24" fmla="*/ 6399946 w 11835140"/>
                <a:gd name="connsiteY24" fmla="*/ 4869991 h 7895593"/>
                <a:gd name="connsiteX25" fmla="*/ 6086359 w 11835140"/>
                <a:gd name="connsiteY25" fmla="*/ 4896063 h 7895593"/>
                <a:gd name="connsiteX26" fmla="*/ 5965710 w 11835140"/>
                <a:gd name="connsiteY26" fmla="*/ 5105613 h 7895593"/>
                <a:gd name="connsiteX27" fmla="*/ 5964771 w 11835140"/>
                <a:gd name="connsiteY27" fmla="*/ 5349886 h 7895593"/>
                <a:gd name="connsiteX28" fmla="*/ 5775210 w 11835140"/>
                <a:gd name="connsiteY28" fmla="*/ 5569163 h 7895593"/>
                <a:gd name="connsiteX29" fmla="*/ 5895860 w 11835140"/>
                <a:gd name="connsiteY29" fmla="*/ 5746963 h 7895593"/>
                <a:gd name="connsiteX30" fmla="*/ 5610110 w 11835140"/>
                <a:gd name="connsiteY30" fmla="*/ 6134313 h 7895593"/>
                <a:gd name="connsiteX31" fmla="*/ 5197360 w 11835140"/>
                <a:gd name="connsiteY31" fmla="*/ 6362913 h 7895593"/>
                <a:gd name="connsiteX32" fmla="*/ 4873510 w 11835140"/>
                <a:gd name="connsiteY32" fmla="*/ 6775663 h 7895593"/>
                <a:gd name="connsiteX33" fmla="*/ 5175091 w 11835140"/>
                <a:gd name="connsiteY33" fmla="*/ 7166926 h 7895593"/>
                <a:gd name="connsiteX34" fmla="*/ 5218175 w 11835140"/>
                <a:gd name="connsiteY34" fmla="*/ 7417414 h 7895593"/>
                <a:gd name="connsiteX35" fmla="*/ 4804754 w 11835140"/>
                <a:gd name="connsiteY35" fmla="*/ 7305418 h 7895593"/>
                <a:gd name="connsiteX36" fmla="*/ 4494545 w 11835140"/>
                <a:gd name="connsiteY36" fmla="*/ 7171128 h 7895593"/>
                <a:gd name="connsiteX37" fmla="*/ 4194060 w 11835140"/>
                <a:gd name="connsiteY37" fmla="*/ 7309063 h 7895593"/>
                <a:gd name="connsiteX38" fmla="*/ 3743210 w 11835140"/>
                <a:gd name="connsiteY38" fmla="*/ 7239213 h 7895593"/>
                <a:gd name="connsiteX39" fmla="*/ 3178060 w 11835140"/>
                <a:gd name="connsiteY39" fmla="*/ 7042363 h 7895593"/>
                <a:gd name="connsiteX40" fmla="*/ 636800 w 11835140"/>
                <a:gd name="connsiteY40" fmla="*/ 6308048 h 7895593"/>
                <a:gd name="connsiteX41" fmla="*/ 0 w 11835140"/>
                <a:gd name="connsiteY41" fmla="*/ 7833244 h 7895593"/>
                <a:gd name="connsiteX0" fmla="*/ 0 w 11835142"/>
                <a:gd name="connsiteY0" fmla="*/ 7833244 h 7895593"/>
                <a:gd name="connsiteX1" fmla="*/ 11675547 w 11835142"/>
                <a:gd name="connsiteY1" fmla="*/ 7895593 h 7895593"/>
                <a:gd name="connsiteX2" fmla="*/ 11771958 w 11835142"/>
                <a:gd name="connsiteY2" fmla="*/ 1614839 h 7895593"/>
                <a:gd name="connsiteX3" fmla="*/ 11763504 w 11835142"/>
                <a:gd name="connsiteY3" fmla="*/ 42726 h 7895593"/>
                <a:gd name="connsiteX4" fmla="*/ 10802693 w 11835142"/>
                <a:gd name="connsiteY4" fmla="*/ 546312 h 7895593"/>
                <a:gd name="connsiteX5" fmla="*/ 11114786 w 11835142"/>
                <a:gd name="connsiteY5" fmla="*/ 1182525 h 7895593"/>
                <a:gd name="connsiteX6" fmla="*/ 10632960 w 11835142"/>
                <a:gd name="connsiteY6" fmla="*/ 1613113 h 7895593"/>
                <a:gd name="connsiteX7" fmla="*/ 10172271 w 11835142"/>
                <a:gd name="connsiteY7" fmla="*/ 1809963 h 7895593"/>
                <a:gd name="connsiteX8" fmla="*/ 10233347 w 11835142"/>
                <a:gd name="connsiteY8" fmla="*/ 2125039 h 7895593"/>
                <a:gd name="connsiteX9" fmla="*/ 9934460 w 11835142"/>
                <a:gd name="connsiteY9" fmla="*/ 2470363 h 7895593"/>
                <a:gd name="connsiteX10" fmla="*/ 9274060 w 11835142"/>
                <a:gd name="connsiteY10" fmla="*/ 2724363 h 7895593"/>
                <a:gd name="connsiteX11" fmla="*/ 9020060 w 11835142"/>
                <a:gd name="connsiteY11" fmla="*/ 2870413 h 7895593"/>
                <a:gd name="connsiteX12" fmla="*/ 9489960 w 11835142"/>
                <a:gd name="connsiteY12" fmla="*/ 2800563 h 7895593"/>
                <a:gd name="connsiteX13" fmla="*/ 9521710 w 11835142"/>
                <a:gd name="connsiteY13" fmla="*/ 3010113 h 7895593"/>
                <a:gd name="connsiteX14" fmla="*/ 9051810 w 11835142"/>
                <a:gd name="connsiteY14" fmla="*/ 3264113 h 7895593"/>
                <a:gd name="connsiteX15" fmla="*/ 8518410 w 11835142"/>
                <a:gd name="connsiteY15" fmla="*/ 3429213 h 7895593"/>
                <a:gd name="connsiteX16" fmla="*/ 7864360 w 11835142"/>
                <a:gd name="connsiteY16" fmla="*/ 3568913 h 7895593"/>
                <a:gd name="connsiteX17" fmla="*/ 7337310 w 11835142"/>
                <a:gd name="connsiteY17" fmla="*/ 3480015 h 7895593"/>
                <a:gd name="connsiteX18" fmla="*/ 7134110 w 11835142"/>
                <a:gd name="connsiteY18" fmla="*/ 3753063 h 7895593"/>
                <a:gd name="connsiteX19" fmla="*/ 7419860 w 11835142"/>
                <a:gd name="connsiteY19" fmla="*/ 4051513 h 7895593"/>
                <a:gd name="connsiteX20" fmla="*/ 7305560 w 11835142"/>
                <a:gd name="connsiteY20" fmla="*/ 4318213 h 7895593"/>
                <a:gd name="connsiteX21" fmla="*/ 6981710 w 11835142"/>
                <a:gd name="connsiteY21" fmla="*/ 4267413 h 7895593"/>
                <a:gd name="connsiteX22" fmla="*/ 6746760 w 11835142"/>
                <a:gd name="connsiteY22" fmla="*/ 4426163 h 7895593"/>
                <a:gd name="connsiteX23" fmla="*/ 6638810 w 11835142"/>
                <a:gd name="connsiteY23" fmla="*/ 4680163 h 7895593"/>
                <a:gd name="connsiteX24" fmla="*/ 6399946 w 11835142"/>
                <a:gd name="connsiteY24" fmla="*/ 4869991 h 7895593"/>
                <a:gd name="connsiteX25" fmla="*/ 6086359 w 11835142"/>
                <a:gd name="connsiteY25" fmla="*/ 4896063 h 7895593"/>
                <a:gd name="connsiteX26" fmla="*/ 5965710 w 11835142"/>
                <a:gd name="connsiteY26" fmla="*/ 5105613 h 7895593"/>
                <a:gd name="connsiteX27" fmla="*/ 5964771 w 11835142"/>
                <a:gd name="connsiteY27" fmla="*/ 5349886 h 7895593"/>
                <a:gd name="connsiteX28" fmla="*/ 5775210 w 11835142"/>
                <a:gd name="connsiteY28" fmla="*/ 5569163 h 7895593"/>
                <a:gd name="connsiteX29" fmla="*/ 5895860 w 11835142"/>
                <a:gd name="connsiteY29" fmla="*/ 5746963 h 7895593"/>
                <a:gd name="connsiteX30" fmla="*/ 5610110 w 11835142"/>
                <a:gd name="connsiteY30" fmla="*/ 6134313 h 7895593"/>
                <a:gd name="connsiteX31" fmla="*/ 5197360 w 11835142"/>
                <a:gd name="connsiteY31" fmla="*/ 6362913 h 7895593"/>
                <a:gd name="connsiteX32" fmla="*/ 4873510 w 11835142"/>
                <a:gd name="connsiteY32" fmla="*/ 6775663 h 7895593"/>
                <a:gd name="connsiteX33" fmla="*/ 5175091 w 11835142"/>
                <a:gd name="connsiteY33" fmla="*/ 7166926 h 7895593"/>
                <a:gd name="connsiteX34" fmla="*/ 5218175 w 11835142"/>
                <a:gd name="connsiteY34" fmla="*/ 7417414 h 7895593"/>
                <a:gd name="connsiteX35" fmla="*/ 4804754 w 11835142"/>
                <a:gd name="connsiteY35" fmla="*/ 7305418 h 7895593"/>
                <a:gd name="connsiteX36" fmla="*/ 4494545 w 11835142"/>
                <a:gd name="connsiteY36" fmla="*/ 7171128 h 7895593"/>
                <a:gd name="connsiteX37" fmla="*/ 4194060 w 11835142"/>
                <a:gd name="connsiteY37" fmla="*/ 7309063 h 7895593"/>
                <a:gd name="connsiteX38" fmla="*/ 3743210 w 11835142"/>
                <a:gd name="connsiteY38" fmla="*/ 7239213 h 7895593"/>
                <a:gd name="connsiteX39" fmla="*/ 3178060 w 11835142"/>
                <a:gd name="connsiteY39" fmla="*/ 7042363 h 7895593"/>
                <a:gd name="connsiteX40" fmla="*/ 636800 w 11835142"/>
                <a:gd name="connsiteY40" fmla="*/ 6308048 h 7895593"/>
                <a:gd name="connsiteX41" fmla="*/ 0 w 11835142"/>
                <a:gd name="connsiteY41" fmla="*/ 7833244 h 7895593"/>
                <a:gd name="connsiteX0" fmla="*/ 0 w 11772081"/>
                <a:gd name="connsiteY0" fmla="*/ 8257328 h 8319677"/>
                <a:gd name="connsiteX1" fmla="*/ 11675547 w 11772081"/>
                <a:gd name="connsiteY1" fmla="*/ 8319677 h 8319677"/>
                <a:gd name="connsiteX2" fmla="*/ 11771958 w 11772081"/>
                <a:gd name="connsiteY2" fmla="*/ 2038923 h 8319677"/>
                <a:gd name="connsiteX3" fmla="*/ 11565007 w 11772081"/>
                <a:gd name="connsiteY3" fmla="*/ 24006 h 8319677"/>
                <a:gd name="connsiteX4" fmla="*/ 10802693 w 11772081"/>
                <a:gd name="connsiteY4" fmla="*/ 970396 h 8319677"/>
                <a:gd name="connsiteX5" fmla="*/ 11114786 w 11772081"/>
                <a:gd name="connsiteY5" fmla="*/ 1606609 h 8319677"/>
                <a:gd name="connsiteX6" fmla="*/ 10632960 w 11772081"/>
                <a:gd name="connsiteY6" fmla="*/ 2037197 h 8319677"/>
                <a:gd name="connsiteX7" fmla="*/ 10172271 w 11772081"/>
                <a:gd name="connsiteY7" fmla="*/ 2234047 h 8319677"/>
                <a:gd name="connsiteX8" fmla="*/ 10233347 w 11772081"/>
                <a:gd name="connsiteY8" fmla="*/ 2549123 h 8319677"/>
                <a:gd name="connsiteX9" fmla="*/ 9934460 w 11772081"/>
                <a:gd name="connsiteY9" fmla="*/ 2894447 h 8319677"/>
                <a:gd name="connsiteX10" fmla="*/ 9274060 w 11772081"/>
                <a:gd name="connsiteY10" fmla="*/ 3148447 h 8319677"/>
                <a:gd name="connsiteX11" fmla="*/ 9020060 w 11772081"/>
                <a:gd name="connsiteY11" fmla="*/ 3294497 h 8319677"/>
                <a:gd name="connsiteX12" fmla="*/ 9489960 w 11772081"/>
                <a:gd name="connsiteY12" fmla="*/ 3224647 h 8319677"/>
                <a:gd name="connsiteX13" fmla="*/ 9521710 w 11772081"/>
                <a:gd name="connsiteY13" fmla="*/ 3434197 h 8319677"/>
                <a:gd name="connsiteX14" fmla="*/ 9051810 w 11772081"/>
                <a:gd name="connsiteY14" fmla="*/ 3688197 h 8319677"/>
                <a:gd name="connsiteX15" fmla="*/ 8518410 w 11772081"/>
                <a:gd name="connsiteY15" fmla="*/ 3853297 h 8319677"/>
                <a:gd name="connsiteX16" fmla="*/ 7864360 w 11772081"/>
                <a:gd name="connsiteY16" fmla="*/ 3992997 h 8319677"/>
                <a:gd name="connsiteX17" fmla="*/ 7337310 w 11772081"/>
                <a:gd name="connsiteY17" fmla="*/ 3904099 h 8319677"/>
                <a:gd name="connsiteX18" fmla="*/ 7134110 w 11772081"/>
                <a:gd name="connsiteY18" fmla="*/ 4177147 h 8319677"/>
                <a:gd name="connsiteX19" fmla="*/ 7419860 w 11772081"/>
                <a:gd name="connsiteY19" fmla="*/ 4475597 h 8319677"/>
                <a:gd name="connsiteX20" fmla="*/ 7305560 w 11772081"/>
                <a:gd name="connsiteY20" fmla="*/ 4742297 h 8319677"/>
                <a:gd name="connsiteX21" fmla="*/ 6981710 w 11772081"/>
                <a:gd name="connsiteY21" fmla="*/ 4691497 h 8319677"/>
                <a:gd name="connsiteX22" fmla="*/ 6746760 w 11772081"/>
                <a:gd name="connsiteY22" fmla="*/ 4850247 h 8319677"/>
                <a:gd name="connsiteX23" fmla="*/ 6638810 w 11772081"/>
                <a:gd name="connsiteY23" fmla="*/ 5104247 h 8319677"/>
                <a:gd name="connsiteX24" fmla="*/ 6399946 w 11772081"/>
                <a:gd name="connsiteY24" fmla="*/ 5294075 h 8319677"/>
                <a:gd name="connsiteX25" fmla="*/ 6086359 w 11772081"/>
                <a:gd name="connsiteY25" fmla="*/ 5320147 h 8319677"/>
                <a:gd name="connsiteX26" fmla="*/ 5965710 w 11772081"/>
                <a:gd name="connsiteY26" fmla="*/ 5529697 h 8319677"/>
                <a:gd name="connsiteX27" fmla="*/ 5964771 w 11772081"/>
                <a:gd name="connsiteY27" fmla="*/ 5773970 h 8319677"/>
                <a:gd name="connsiteX28" fmla="*/ 5775210 w 11772081"/>
                <a:gd name="connsiteY28" fmla="*/ 5993247 h 8319677"/>
                <a:gd name="connsiteX29" fmla="*/ 5895860 w 11772081"/>
                <a:gd name="connsiteY29" fmla="*/ 6171047 h 8319677"/>
                <a:gd name="connsiteX30" fmla="*/ 5610110 w 11772081"/>
                <a:gd name="connsiteY30" fmla="*/ 6558397 h 8319677"/>
                <a:gd name="connsiteX31" fmla="*/ 5197360 w 11772081"/>
                <a:gd name="connsiteY31" fmla="*/ 6786997 h 8319677"/>
                <a:gd name="connsiteX32" fmla="*/ 4873510 w 11772081"/>
                <a:gd name="connsiteY32" fmla="*/ 7199747 h 8319677"/>
                <a:gd name="connsiteX33" fmla="*/ 5175091 w 11772081"/>
                <a:gd name="connsiteY33" fmla="*/ 7591010 h 8319677"/>
                <a:gd name="connsiteX34" fmla="*/ 5218175 w 11772081"/>
                <a:gd name="connsiteY34" fmla="*/ 7841498 h 8319677"/>
                <a:gd name="connsiteX35" fmla="*/ 4804754 w 11772081"/>
                <a:gd name="connsiteY35" fmla="*/ 7729502 h 8319677"/>
                <a:gd name="connsiteX36" fmla="*/ 4494545 w 11772081"/>
                <a:gd name="connsiteY36" fmla="*/ 7595212 h 8319677"/>
                <a:gd name="connsiteX37" fmla="*/ 4194060 w 11772081"/>
                <a:gd name="connsiteY37" fmla="*/ 7733147 h 8319677"/>
                <a:gd name="connsiteX38" fmla="*/ 3743210 w 11772081"/>
                <a:gd name="connsiteY38" fmla="*/ 7663297 h 8319677"/>
                <a:gd name="connsiteX39" fmla="*/ 3178060 w 11772081"/>
                <a:gd name="connsiteY39" fmla="*/ 7466447 h 8319677"/>
                <a:gd name="connsiteX40" fmla="*/ 636800 w 11772081"/>
                <a:gd name="connsiteY40" fmla="*/ 6732132 h 8319677"/>
                <a:gd name="connsiteX41" fmla="*/ 0 w 11772081"/>
                <a:gd name="connsiteY41" fmla="*/ 8257328 h 8319677"/>
                <a:gd name="connsiteX0" fmla="*/ 0 w 11776725"/>
                <a:gd name="connsiteY0" fmla="*/ 8294238 h 8356587"/>
                <a:gd name="connsiteX1" fmla="*/ 11675547 w 11776725"/>
                <a:gd name="connsiteY1" fmla="*/ 8356587 h 8356587"/>
                <a:gd name="connsiteX2" fmla="*/ 11771958 w 11776725"/>
                <a:gd name="connsiteY2" fmla="*/ 2075833 h 8356587"/>
                <a:gd name="connsiteX3" fmla="*/ 11565007 w 11776725"/>
                <a:gd name="connsiteY3" fmla="*/ 60916 h 8356587"/>
                <a:gd name="connsiteX4" fmla="*/ 10802693 w 11776725"/>
                <a:gd name="connsiteY4" fmla="*/ 1007306 h 8356587"/>
                <a:gd name="connsiteX5" fmla="*/ 11114786 w 11776725"/>
                <a:gd name="connsiteY5" fmla="*/ 1643519 h 8356587"/>
                <a:gd name="connsiteX6" fmla="*/ 10632960 w 11776725"/>
                <a:gd name="connsiteY6" fmla="*/ 2074107 h 8356587"/>
                <a:gd name="connsiteX7" fmla="*/ 10172271 w 11776725"/>
                <a:gd name="connsiteY7" fmla="*/ 2270957 h 8356587"/>
                <a:gd name="connsiteX8" fmla="*/ 10233347 w 11776725"/>
                <a:gd name="connsiteY8" fmla="*/ 2586033 h 8356587"/>
                <a:gd name="connsiteX9" fmla="*/ 9934460 w 11776725"/>
                <a:gd name="connsiteY9" fmla="*/ 2931357 h 8356587"/>
                <a:gd name="connsiteX10" fmla="*/ 9274060 w 11776725"/>
                <a:gd name="connsiteY10" fmla="*/ 3185357 h 8356587"/>
                <a:gd name="connsiteX11" fmla="*/ 9020060 w 11776725"/>
                <a:gd name="connsiteY11" fmla="*/ 3331407 h 8356587"/>
                <a:gd name="connsiteX12" fmla="*/ 9489960 w 11776725"/>
                <a:gd name="connsiteY12" fmla="*/ 3261557 h 8356587"/>
                <a:gd name="connsiteX13" fmla="*/ 9521710 w 11776725"/>
                <a:gd name="connsiteY13" fmla="*/ 3471107 h 8356587"/>
                <a:gd name="connsiteX14" fmla="*/ 9051810 w 11776725"/>
                <a:gd name="connsiteY14" fmla="*/ 3725107 h 8356587"/>
                <a:gd name="connsiteX15" fmla="*/ 8518410 w 11776725"/>
                <a:gd name="connsiteY15" fmla="*/ 3890207 h 8356587"/>
                <a:gd name="connsiteX16" fmla="*/ 7864360 w 11776725"/>
                <a:gd name="connsiteY16" fmla="*/ 4029907 h 8356587"/>
                <a:gd name="connsiteX17" fmla="*/ 7337310 w 11776725"/>
                <a:gd name="connsiteY17" fmla="*/ 3941009 h 8356587"/>
                <a:gd name="connsiteX18" fmla="*/ 7134110 w 11776725"/>
                <a:gd name="connsiteY18" fmla="*/ 4214057 h 8356587"/>
                <a:gd name="connsiteX19" fmla="*/ 7419860 w 11776725"/>
                <a:gd name="connsiteY19" fmla="*/ 4512507 h 8356587"/>
                <a:gd name="connsiteX20" fmla="*/ 7305560 w 11776725"/>
                <a:gd name="connsiteY20" fmla="*/ 4779207 h 8356587"/>
                <a:gd name="connsiteX21" fmla="*/ 6981710 w 11776725"/>
                <a:gd name="connsiteY21" fmla="*/ 4728407 h 8356587"/>
                <a:gd name="connsiteX22" fmla="*/ 6746760 w 11776725"/>
                <a:gd name="connsiteY22" fmla="*/ 4887157 h 8356587"/>
                <a:gd name="connsiteX23" fmla="*/ 6638810 w 11776725"/>
                <a:gd name="connsiteY23" fmla="*/ 5141157 h 8356587"/>
                <a:gd name="connsiteX24" fmla="*/ 6399946 w 11776725"/>
                <a:gd name="connsiteY24" fmla="*/ 5330985 h 8356587"/>
                <a:gd name="connsiteX25" fmla="*/ 6086359 w 11776725"/>
                <a:gd name="connsiteY25" fmla="*/ 5357057 h 8356587"/>
                <a:gd name="connsiteX26" fmla="*/ 5965710 w 11776725"/>
                <a:gd name="connsiteY26" fmla="*/ 5566607 h 8356587"/>
                <a:gd name="connsiteX27" fmla="*/ 5964771 w 11776725"/>
                <a:gd name="connsiteY27" fmla="*/ 5810880 h 8356587"/>
                <a:gd name="connsiteX28" fmla="*/ 5775210 w 11776725"/>
                <a:gd name="connsiteY28" fmla="*/ 6030157 h 8356587"/>
                <a:gd name="connsiteX29" fmla="*/ 5895860 w 11776725"/>
                <a:gd name="connsiteY29" fmla="*/ 6207957 h 8356587"/>
                <a:gd name="connsiteX30" fmla="*/ 5610110 w 11776725"/>
                <a:gd name="connsiteY30" fmla="*/ 6595307 h 8356587"/>
                <a:gd name="connsiteX31" fmla="*/ 5197360 w 11776725"/>
                <a:gd name="connsiteY31" fmla="*/ 6823907 h 8356587"/>
                <a:gd name="connsiteX32" fmla="*/ 4873510 w 11776725"/>
                <a:gd name="connsiteY32" fmla="*/ 7236657 h 8356587"/>
                <a:gd name="connsiteX33" fmla="*/ 5175091 w 11776725"/>
                <a:gd name="connsiteY33" fmla="*/ 7627920 h 8356587"/>
                <a:gd name="connsiteX34" fmla="*/ 5218175 w 11776725"/>
                <a:gd name="connsiteY34" fmla="*/ 7878408 h 8356587"/>
                <a:gd name="connsiteX35" fmla="*/ 4804754 w 11776725"/>
                <a:gd name="connsiteY35" fmla="*/ 7766412 h 8356587"/>
                <a:gd name="connsiteX36" fmla="*/ 4494545 w 11776725"/>
                <a:gd name="connsiteY36" fmla="*/ 7632122 h 8356587"/>
                <a:gd name="connsiteX37" fmla="*/ 4194060 w 11776725"/>
                <a:gd name="connsiteY37" fmla="*/ 7770057 h 8356587"/>
                <a:gd name="connsiteX38" fmla="*/ 3743210 w 11776725"/>
                <a:gd name="connsiteY38" fmla="*/ 7700207 h 8356587"/>
                <a:gd name="connsiteX39" fmla="*/ 3178060 w 11776725"/>
                <a:gd name="connsiteY39" fmla="*/ 7503357 h 8356587"/>
                <a:gd name="connsiteX40" fmla="*/ 636800 w 11776725"/>
                <a:gd name="connsiteY40" fmla="*/ 6769042 h 8356587"/>
                <a:gd name="connsiteX41" fmla="*/ 0 w 11776725"/>
                <a:gd name="connsiteY41" fmla="*/ 8294238 h 8356587"/>
                <a:gd name="connsiteX0" fmla="*/ 0 w 11772082"/>
                <a:gd name="connsiteY0" fmla="*/ 8281528 h 8343877"/>
                <a:gd name="connsiteX1" fmla="*/ 11675547 w 11772082"/>
                <a:gd name="connsiteY1" fmla="*/ 8343877 h 8343877"/>
                <a:gd name="connsiteX2" fmla="*/ 11771958 w 11772082"/>
                <a:gd name="connsiteY2" fmla="*/ 2063123 h 8343877"/>
                <a:gd name="connsiteX3" fmla="*/ 11565007 w 11772082"/>
                <a:gd name="connsiteY3" fmla="*/ 48206 h 8343877"/>
                <a:gd name="connsiteX4" fmla="*/ 10802693 w 11772082"/>
                <a:gd name="connsiteY4" fmla="*/ 994596 h 8343877"/>
                <a:gd name="connsiteX5" fmla="*/ 11114786 w 11772082"/>
                <a:gd name="connsiteY5" fmla="*/ 1630809 h 8343877"/>
                <a:gd name="connsiteX6" fmla="*/ 10632960 w 11772082"/>
                <a:gd name="connsiteY6" fmla="*/ 2061397 h 8343877"/>
                <a:gd name="connsiteX7" fmla="*/ 10172271 w 11772082"/>
                <a:gd name="connsiteY7" fmla="*/ 2258247 h 8343877"/>
                <a:gd name="connsiteX8" fmla="*/ 10233347 w 11772082"/>
                <a:gd name="connsiteY8" fmla="*/ 2573323 h 8343877"/>
                <a:gd name="connsiteX9" fmla="*/ 9934460 w 11772082"/>
                <a:gd name="connsiteY9" fmla="*/ 2918647 h 8343877"/>
                <a:gd name="connsiteX10" fmla="*/ 9274060 w 11772082"/>
                <a:gd name="connsiteY10" fmla="*/ 3172647 h 8343877"/>
                <a:gd name="connsiteX11" fmla="*/ 9020060 w 11772082"/>
                <a:gd name="connsiteY11" fmla="*/ 3318697 h 8343877"/>
                <a:gd name="connsiteX12" fmla="*/ 9489960 w 11772082"/>
                <a:gd name="connsiteY12" fmla="*/ 3248847 h 8343877"/>
                <a:gd name="connsiteX13" fmla="*/ 9521710 w 11772082"/>
                <a:gd name="connsiteY13" fmla="*/ 3458397 h 8343877"/>
                <a:gd name="connsiteX14" fmla="*/ 9051810 w 11772082"/>
                <a:gd name="connsiteY14" fmla="*/ 3712397 h 8343877"/>
                <a:gd name="connsiteX15" fmla="*/ 8518410 w 11772082"/>
                <a:gd name="connsiteY15" fmla="*/ 3877497 h 8343877"/>
                <a:gd name="connsiteX16" fmla="*/ 7864360 w 11772082"/>
                <a:gd name="connsiteY16" fmla="*/ 4017197 h 8343877"/>
                <a:gd name="connsiteX17" fmla="*/ 7337310 w 11772082"/>
                <a:gd name="connsiteY17" fmla="*/ 3928299 h 8343877"/>
                <a:gd name="connsiteX18" fmla="*/ 7134110 w 11772082"/>
                <a:gd name="connsiteY18" fmla="*/ 4201347 h 8343877"/>
                <a:gd name="connsiteX19" fmla="*/ 7419860 w 11772082"/>
                <a:gd name="connsiteY19" fmla="*/ 4499797 h 8343877"/>
                <a:gd name="connsiteX20" fmla="*/ 7305560 w 11772082"/>
                <a:gd name="connsiteY20" fmla="*/ 4766497 h 8343877"/>
                <a:gd name="connsiteX21" fmla="*/ 6981710 w 11772082"/>
                <a:gd name="connsiteY21" fmla="*/ 4715697 h 8343877"/>
                <a:gd name="connsiteX22" fmla="*/ 6746760 w 11772082"/>
                <a:gd name="connsiteY22" fmla="*/ 4874447 h 8343877"/>
                <a:gd name="connsiteX23" fmla="*/ 6638810 w 11772082"/>
                <a:gd name="connsiteY23" fmla="*/ 5128447 h 8343877"/>
                <a:gd name="connsiteX24" fmla="*/ 6399946 w 11772082"/>
                <a:gd name="connsiteY24" fmla="*/ 5318275 h 8343877"/>
                <a:gd name="connsiteX25" fmla="*/ 6086359 w 11772082"/>
                <a:gd name="connsiteY25" fmla="*/ 5344347 h 8343877"/>
                <a:gd name="connsiteX26" fmla="*/ 5965710 w 11772082"/>
                <a:gd name="connsiteY26" fmla="*/ 5553897 h 8343877"/>
                <a:gd name="connsiteX27" fmla="*/ 5964771 w 11772082"/>
                <a:gd name="connsiteY27" fmla="*/ 5798170 h 8343877"/>
                <a:gd name="connsiteX28" fmla="*/ 5775210 w 11772082"/>
                <a:gd name="connsiteY28" fmla="*/ 6017447 h 8343877"/>
                <a:gd name="connsiteX29" fmla="*/ 5895860 w 11772082"/>
                <a:gd name="connsiteY29" fmla="*/ 6195247 h 8343877"/>
                <a:gd name="connsiteX30" fmla="*/ 5610110 w 11772082"/>
                <a:gd name="connsiteY30" fmla="*/ 6582597 h 8343877"/>
                <a:gd name="connsiteX31" fmla="*/ 5197360 w 11772082"/>
                <a:gd name="connsiteY31" fmla="*/ 6811197 h 8343877"/>
                <a:gd name="connsiteX32" fmla="*/ 4873510 w 11772082"/>
                <a:gd name="connsiteY32" fmla="*/ 7223947 h 8343877"/>
                <a:gd name="connsiteX33" fmla="*/ 5175091 w 11772082"/>
                <a:gd name="connsiteY33" fmla="*/ 7615210 h 8343877"/>
                <a:gd name="connsiteX34" fmla="*/ 5218175 w 11772082"/>
                <a:gd name="connsiteY34" fmla="*/ 7865698 h 8343877"/>
                <a:gd name="connsiteX35" fmla="*/ 4804754 w 11772082"/>
                <a:gd name="connsiteY35" fmla="*/ 7753702 h 8343877"/>
                <a:gd name="connsiteX36" fmla="*/ 4494545 w 11772082"/>
                <a:gd name="connsiteY36" fmla="*/ 7619412 h 8343877"/>
                <a:gd name="connsiteX37" fmla="*/ 4194060 w 11772082"/>
                <a:gd name="connsiteY37" fmla="*/ 7757347 h 8343877"/>
                <a:gd name="connsiteX38" fmla="*/ 3743210 w 11772082"/>
                <a:gd name="connsiteY38" fmla="*/ 7687497 h 8343877"/>
                <a:gd name="connsiteX39" fmla="*/ 3178060 w 11772082"/>
                <a:gd name="connsiteY39" fmla="*/ 7490647 h 8343877"/>
                <a:gd name="connsiteX40" fmla="*/ 636800 w 11772082"/>
                <a:gd name="connsiteY40" fmla="*/ 6756332 h 8343877"/>
                <a:gd name="connsiteX41" fmla="*/ 0 w 11772082"/>
                <a:gd name="connsiteY41" fmla="*/ 8281528 h 8343877"/>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274060 w 11772082"/>
                <a:gd name="connsiteY10" fmla="*/ 3157971 h 8329201"/>
                <a:gd name="connsiteX11" fmla="*/ 9020060 w 11772082"/>
                <a:gd name="connsiteY11" fmla="*/ 3304021 h 8329201"/>
                <a:gd name="connsiteX12" fmla="*/ 9489960 w 11772082"/>
                <a:gd name="connsiteY12" fmla="*/ 3234171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337310 w 11772082"/>
                <a:gd name="connsiteY17" fmla="*/ 3913623 h 8329201"/>
                <a:gd name="connsiteX18" fmla="*/ 7134110 w 11772082"/>
                <a:gd name="connsiteY18" fmla="*/ 4186671 h 8329201"/>
                <a:gd name="connsiteX19" fmla="*/ 7419860 w 11772082"/>
                <a:gd name="connsiteY19" fmla="*/ 4485121 h 8329201"/>
                <a:gd name="connsiteX20" fmla="*/ 7305560 w 11772082"/>
                <a:gd name="connsiteY20" fmla="*/ 4751821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5965710 w 11772082"/>
                <a:gd name="connsiteY26" fmla="*/ 5539221 h 8329201"/>
                <a:gd name="connsiteX27" fmla="*/ 5964771 w 11772082"/>
                <a:gd name="connsiteY27" fmla="*/ 5783494 h 8329201"/>
                <a:gd name="connsiteX28" fmla="*/ 5775210 w 11772082"/>
                <a:gd name="connsiteY28" fmla="*/ 6002771 h 8329201"/>
                <a:gd name="connsiteX29" fmla="*/ 5895860 w 11772082"/>
                <a:gd name="connsiteY29" fmla="*/ 6180571 h 8329201"/>
                <a:gd name="connsiteX30" fmla="*/ 5610110 w 11772082"/>
                <a:gd name="connsiteY30" fmla="*/ 6567921 h 8329201"/>
                <a:gd name="connsiteX31" fmla="*/ 5197360 w 11772082"/>
                <a:gd name="connsiteY31" fmla="*/ 6796521 h 8329201"/>
                <a:gd name="connsiteX32" fmla="*/ 4873510 w 11772082"/>
                <a:gd name="connsiteY32" fmla="*/ 7209271 h 8329201"/>
                <a:gd name="connsiteX33" fmla="*/ 5175091 w 11772082"/>
                <a:gd name="connsiteY33" fmla="*/ 7600534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636800 w 11772082"/>
                <a:gd name="connsiteY40" fmla="*/ 6741656 h 8329201"/>
                <a:gd name="connsiteX41" fmla="*/ 0 w 11772082"/>
                <a:gd name="connsiteY41" fmla="*/ 8266852 h 8329201"/>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274060 w 11772082"/>
                <a:gd name="connsiteY10" fmla="*/ 3157971 h 8329201"/>
                <a:gd name="connsiteX11" fmla="*/ 9020060 w 11772082"/>
                <a:gd name="connsiteY11" fmla="*/ 3304021 h 8329201"/>
                <a:gd name="connsiteX12" fmla="*/ 9489960 w 11772082"/>
                <a:gd name="connsiteY12" fmla="*/ 3234171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428925 w 11772082"/>
                <a:gd name="connsiteY17" fmla="*/ 4005238 h 8329201"/>
                <a:gd name="connsiteX18" fmla="*/ 7134110 w 11772082"/>
                <a:gd name="connsiteY18" fmla="*/ 4186671 h 8329201"/>
                <a:gd name="connsiteX19" fmla="*/ 7419860 w 11772082"/>
                <a:gd name="connsiteY19" fmla="*/ 4485121 h 8329201"/>
                <a:gd name="connsiteX20" fmla="*/ 7305560 w 11772082"/>
                <a:gd name="connsiteY20" fmla="*/ 4751821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5965710 w 11772082"/>
                <a:gd name="connsiteY26" fmla="*/ 5539221 h 8329201"/>
                <a:gd name="connsiteX27" fmla="*/ 5964771 w 11772082"/>
                <a:gd name="connsiteY27" fmla="*/ 5783494 h 8329201"/>
                <a:gd name="connsiteX28" fmla="*/ 5775210 w 11772082"/>
                <a:gd name="connsiteY28" fmla="*/ 6002771 h 8329201"/>
                <a:gd name="connsiteX29" fmla="*/ 5895860 w 11772082"/>
                <a:gd name="connsiteY29" fmla="*/ 6180571 h 8329201"/>
                <a:gd name="connsiteX30" fmla="*/ 5610110 w 11772082"/>
                <a:gd name="connsiteY30" fmla="*/ 6567921 h 8329201"/>
                <a:gd name="connsiteX31" fmla="*/ 5197360 w 11772082"/>
                <a:gd name="connsiteY31" fmla="*/ 6796521 h 8329201"/>
                <a:gd name="connsiteX32" fmla="*/ 4873510 w 11772082"/>
                <a:gd name="connsiteY32" fmla="*/ 7209271 h 8329201"/>
                <a:gd name="connsiteX33" fmla="*/ 5175091 w 11772082"/>
                <a:gd name="connsiteY33" fmla="*/ 7600534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636800 w 11772082"/>
                <a:gd name="connsiteY40" fmla="*/ 6741656 h 8329201"/>
                <a:gd name="connsiteX41" fmla="*/ 0 w 11772082"/>
                <a:gd name="connsiteY41" fmla="*/ 8266852 h 8329201"/>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274060 w 11772082"/>
                <a:gd name="connsiteY10" fmla="*/ 3157971 h 8329201"/>
                <a:gd name="connsiteX11" fmla="*/ 9020060 w 11772082"/>
                <a:gd name="connsiteY11" fmla="*/ 3304021 h 8329201"/>
                <a:gd name="connsiteX12" fmla="*/ 9489960 w 11772082"/>
                <a:gd name="connsiteY12" fmla="*/ 3234171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428925 w 11772082"/>
                <a:gd name="connsiteY17" fmla="*/ 4005238 h 8329201"/>
                <a:gd name="connsiteX18" fmla="*/ 7347879 w 11772082"/>
                <a:gd name="connsiteY18" fmla="*/ 4217209 h 8329201"/>
                <a:gd name="connsiteX19" fmla="*/ 7419860 w 11772082"/>
                <a:gd name="connsiteY19" fmla="*/ 4485121 h 8329201"/>
                <a:gd name="connsiteX20" fmla="*/ 7305560 w 11772082"/>
                <a:gd name="connsiteY20" fmla="*/ 4751821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5965710 w 11772082"/>
                <a:gd name="connsiteY26" fmla="*/ 5539221 h 8329201"/>
                <a:gd name="connsiteX27" fmla="*/ 5964771 w 11772082"/>
                <a:gd name="connsiteY27" fmla="*/ 5783494 h 8329201"/>
                <a:gd name="connsiteX28" fmla="*/ 5775210 w 11772082"/>
                <a:gd name="connsiteY28" fmla="*/ 6002771 h 8329201"/>
                <a:gd name="connsiteX29" fmla="*/ 5895860 w 11772082"/>
                <a:gd name="connsiteY29" fmla="*/ 6180571 h 8329201"/>
                <a:gd name="connsiteX30" fmla="*/ 5610110 w 11772082"/>
                <a:gd name="connsiteY30" fmla="*/ 6567921 h 8329201"/>
                <a:gd name="connsiteX31" fmla="*/ 5197360 w 11772082"/>
                <a:gd name="connsiteY31" fmla="*/ 6796521 h 8329201"/>
                <a:gd name="connsiteX32" fmla="*/ 4873510 w 11772082"/>
                <a:gd name="connsiteY32" fmla="*/ 7209271 h 8329201"/>
                <a:gd name="connsiteX33" fmla="*/ 5175091 w 11772082"/>
                <a:gd name="connsiteY33" fmla="*/ 7600534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636800 w 11772082"/>
                <a:gd name="connsiteY40" fmla="*/ 6741656 h 8329201"/>
                <a:gd name="connsiteX41" fmla="*/ 0 w 11772082"/>
                <a:gd name="connsiteY41" fmla="*/ 8266852 h 8329201"/>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274060 w 11772082"/>
                <a:gd name="connsiteY10" fmla="*/ 3157971 h 8329201"/>
                <a:gd name="connsiteX11" fmla="*/ 9020060 w 11772082"/>
                <a:gd name="connsiteY11" fmla="*/ 3304021 h 8329201"/>
                <a:gd name="connsiteX12" fmla="*/ 9489960 w 11772082"/>
                <a:gd name="connsiteY12" fmla="*/ 3234171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428925 w 11772082"/>
                <a:gd name="connsiteY17" fmla="*/ 4005238 h 8329201"/>
                <a:gd name="connsiteX18" fmla="*/ 7347879 w 11772082"/>
                <a:gd name="connsiteY18" fmla="*/ 4217209 h 8329201"/>
                <a:gd name="connsiteX19" fmla="*/ 7587820 w 11772082"/>
                <a:gd name="connsiteY19" fmla="*/ 4424045 h 8329201"/>
                <a:gd name="connsiteX20" fmla="*/ 7305560 w 11772082"/>
                <a:gd name="connsiteY20" fmla="*/ 4751821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5965710 w 11772082"/>
                <a:gd name="connsiteY26" fmla="*/ 5539221 h 8329201"/>
                <a:gd name="connsiteX27" fmla="*/ 5964771 w 11772082"/>
                <a:gd name="connsiteY27" fmla="*/ 5783494 h 8329201"/>
                <a:gd name="connsiteX28" fmla="*/ 5775210 w 11772082"/>
                <a:gd name="connsiteY28" fmla="*/ 6002771 h 8329201"/>
                <a:gd name="connsiteX29" fmla="*/ 5895860 w 11772082"/>
                <a:gd name="connsiteY29" fmla="*/ 6180571 h 8329201"/>
                <a:gd name="connsiteX30" fmla="*/ 5610110 w 11772082"/>
                <a:gd name="connsiteY30" fmla="*/ 6567921 h 8329201"/>
                <a:gd name="connsiteX31" fmla="*/ 5197360 w 11772082"/>
                <a:gd name="connsiteY31" fmla="*/ 6796521 h 8329201"/>
                <a:gd name="connsiteX32" fmla="*/ 4873510 w 11772082"/>
                <a:gd name="connsiteY32" fmla="*/ 7209271 h 8329201"/>
                <a:gd name="connsiteX33" fmla="*/ 5175091 w 11772082"/>
                <a:gd name="connsiteY33" fmla="*/ 7600534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636800 w 11772082"/>
                <a:gd name="connsiteY40" fmla="*/ 6741656 h 8329201"/>
                <a:gd name="connsiteX41" fmla="*/ 0 w 11772082"/>
                <a:gd name="connsiteY41" fmla="*/ 8266852 h 8329201"/>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274060 w 11772082"/>
                <a:gd name="connsiteY10" fmla="*/ 3157971 h 8329201"/>
                <a:gd name="connsiteX11" fmla="*/ 9020060 w 11772082"/>
                <a:gd name="connsiteY11" fmla="*/ 3304021 h 8329201"/>
                <a:gd name="connsiteX12" fmla="*/ 9489960 w 11772082"/>
                <a:gd name="connsiteY12" fmla="*/ 3234171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428925 w 11772082"/>
                <a:gd name="connsiteY17" fmla="*/ 4005238 h 8329201"/>
                <a:gd name="connsiteX18" fmla="*/ 7347879 w 11772082"/>
                <a:gd name="connsiteY18" fmla="*/ 4217209 h 8329201"/>
                <a:gd name="connsiteX19" fmla="*/ 7587820 w 11772082"/>
                <a:gd name="connsiteY19" fmla="*/ 4424045 h 8329201"/>
                <a:gd name="connsiteX20" fmla="*/ 7305560 w 11772082"/>
                <a:gd name="connsiteY20" fmla="*/ 4644936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5965710 w 11772082"/>
                <a:gd name="connsiteY26" fmla="*/ 5539221 h 8329201"/>
                <a:gd name="connsiteX27" fmla="*/ 5964771 w 11772082"/>
                <a:gd name="connsiteY27" fmla="*/ 5783494 h 8329201"/>
                <a:gd name="connsiteX28" fmla="*/ 5775210 w 11772082"/>
                <a:gd name="connsiteY28" fmla="*/ 6002771 h 8329201"/>
                <a:gd name="connsiteX29" fmla="*/ 5895860 w 11772082"/>
                <a:gd name="connsiteY29" fmla="*/ 6180571 h 8329201"/>
                <a:gd name="connsiteX30" fmla="*/ 5610110 w 11772082"/>
                <a:gd name="connsiteY30" fmla="*/ 6567921 h 8329201"/>
                <a:gd name="connsiteX31" fmla="*/ 5197360 w 11772082"/>
                <a:gd name="connsiteY31" fmla="*/ 6796521 h 8329201"/>
                <a:gd name="connsiteX32" fmla="*/ 4873510 w 11772082"/>
                <a:gd name="connsiteY32" fmla="*/ 7209271 h 8329201"/>
                <a:gd name="connsiteX33" fmla="*/ 5175091 w 11772082"/>
                <a:gd name="connsiteY33" fmla="*/ 7600534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636800 w 11772082"/>
                <a:gd name="connsiteY40" fmla="*/ 6741656 h 8329201"/>
                <a:gd name="connsiteX41" fmla="*/ 0 w 11772082"/>
                <a:gd name="connsiteY41" fmla="*/ 8266852 h 8329201"/>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274060 w 11772082"/>
                <a:gd name="connsiteY10" fmla="*/ 3157971 h 8329201"/>
                <a:gd name="connsiteX11" fmla="*/ 9020060 w 11772082"/>
                <a:gd name="connsiteY11" fmla="*/ 3304021 h 8329201"/>
                <a:gd name="connsiteX12" fmla="*/ 9489960 w 11772082"/>
                <a:gd name="connsiteY12" fmla="*/ 3234171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428925 w 11772082"/>
                <a:gd name="connsiteY17" fmla="*/ 4005238 h 8329201"/>
                <a:gd name="connsiteX18" fmla="*/ 7347879 w 11772082"/>
                <a:gd name="connsiteY18" fmla="*/ 4217209 h 8329201"/>
                <a:gd name="connsiteX19" fmla="*/ 7816856 w 11772082"/>
                <a:gd name="connsiteY19" fmla="*/ 4500390 h 8329201"/>
                <a:gd name="connsiteX20" fmla="*/ 7305560 w 11772082"/>
                <a:gd name="connsiteY20" fmla="*/ 4644936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5965710 w 11772082"/>
                <a:gd name="connsiteY26" fmla="*/ 5539221 h 8329201"/>
                <a:gd name="connsiteX27" fmla="*/ 5964771 w 11772082"/>
                <a:gd name="connsiteY27" fmla="*/ 5783494 h 8329201"/>
                <a:gd name="connsiteX28" fmla="*/ 5775210 w 11772082"/>
                <a:gd name="connsiteY28" fmla="*/ 6002771 h 8329201"/>
                <a:gd name="connsiteX29" fmla="*/ 5895860 w 11772082"/>
                <a:gd name="connsiteY29" fmla="*/ 6180571 h 8329201"/>
                <a:gd name="connsiteX30" fmla="*/ 5610110 w 11772082"/>
                <a:gd name="connsiteY30" fmla="*/ 6567921 h 8329201"/>
                <a:gd name="connsiteX31" fmla="*/ 5197360 w 11772082"/>
                <a:gd name="connsiteY31" fmla="*/ 6796521 h 8329201"/>
                <a:gd name="connsiteX32" fmla="*/ 4873510 w 11772082"/>
                <a:gd name="connsiteY32" fmla="*/ 7209271 h 8329201"/>
                <a:gd name="connsiteX33" fmla="*/ 5175091 w 11772082"/>
                <a:gd name="connsiteY33" fmla="*/ 7600534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636800 w 11772082"/>
                <a:gd name="connsiteY40" fmla="*/ 6741656 h 8329201"/>
                <a:gd name="connsiteX41" fmla="*/ 0 w 11772082"/>
                <a:gd name="connsiteY41" fmla="*/ 8266852 h 8329201"/>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274060 w 11772082"/>
                <a:gd name="connsiteY10" fmla="*/ 3157971 h 8329201"/>
                <a:gd name="connsiteX11" fmla="*/ 9020060 w 11772082"/>
                <a:gd name="connsiteY11" fmla="*/ 3304021 h 8329201"/>
                <a:gd name="connsiteX12" fmla="*/ 9734266 w 11772082"/>
                <a:gd name="connsiteY12" fmla="*/ 3096750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428925 w 11772082"/>
                <a:gd name="connsiteY17" fmla="*/ 4005238 h 8329201"/>
                <a:gd name="connsiteX18" fmla="*/ 7347879 w 11772082"/>
                <a:gd name="connsiteY18" fmla="*/ 4217209 h 8329201"/>
                <a:gd name="connsiteX19" fmla="*/ 7816856 w 11772082"/>
                <a:gd name="connsiteY19" fmla="*/ 4500390 h 8329201"/>
                <a:gd name="connsiteX20" fmla="*/ 7305560 w 11772082"/>
                <a:gd name="connsiteY20" fmla="*/ 4644936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5965710 w 11772082"/>
                <a:gd name="connsiteY26" fmla="*/ 5539221 h 8329201"/>
                <a:gd name="connsiteX27" fmla="*/ 5964771 w 11772082"/>
                <a:gd name="connsiteY27" fmla="*/ 5783494 h 8329201"/>
                <a:gd name="connsiteX28" fmla="*/ 5775210 w 11772082"/>
                <a:gd name="connsiteY28" fmla="*/ 6002771 h 8329201"/>
                <a:gd name="connsiteX29" fmla="*/ 5895860 w 11772082"/>
                <a:gd name="connsiteY29" fmla="*/ 6180571 h 8329201"/>
                <a:gd name="connsiteX30" fmla="*/ 5610110 w 11772082"/>
                <a:gd name="connsiteY30" fmla="*/ 6567921 h 8329201"/>
                <a:gd name="connsiteX31" fmla="*/ 5197360 w 11772082"/>
                <a:gd name="connsiteY31" fmla="*/ 6796521 h 8329201"/>
                <a:gd name="connsiteX32" fmla="*/ 4873510 w 11772082"/>
                <a:gd name="connsiteY32" fmla="*/ 7209271 h 8329201"/>
                <a:gd name="connsiteX33" fmla="*/ 5175091 w 11772082"/>
                <a:gd name="connsiteY33" fmla="*/ 7600534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636800 w 11772082"/>
                <a:gd name="connsiteY40" fmla="*/ 6741656 h 8329201"/>
                <a:gd name="connsiteX41" fmla="*/ 0 w 11772082"/>
                <a:gd name="connsiteY41" fmla="*/ 8266852 h 8329201"/>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503096 w 11772082"/>
                <a:gd name="connsiteY10" fmla="*/ 2974741 h 8329201"/>
                <a:gd name="connsiteX11" fmla="*/ 9020060 w 11772082"/>
                <a:gd name="connsiteY11" fmla="*/ 3304021 h 8329201"/>
                <a:gd name="connsiteX12" fmla="*/ 9734266 w 11772082"/>
                <a:gd name="connsiteY12" fmla="*/ 3096750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428925 w 11772082"/>
                <a:gd name="connsiteY17" fmla="*/ 4005238 h 8329201"/>
                <a:gd name="connsiteX18" fmla="*/ 7347879 w 11772082"/>
                <a:gd name="connsiteY18" fmla="*/ 4217209 h 8329201"/>
                <a:gd name="connsiteX19" fmla="*/ 7816856 w 11772082"/>
                <a:gd name="connsiteY19" fmla="*/ 4500390 h 8329201"/>
                <a:gd name="connsiteX20" fmla="*/ 7305560 w 11772082"/>
                <a:gd name="connsiteY20" fmla="*/ 4644936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5965710 w 11772082"/>
                <a:gd name="connsiteY26" fmla="*/ 5539221 h 8329201"/>
                <a:gd name="connsiteX27" fmla="*/ 5964771 w 11772082"/>
                <a:gd name="connsiteY27" fmla="*/ 5783494 h 8329201"/>
                <a:gd name="connsiteX28" fmla="*/ 5775210 w 11772082"/>
                <a:gd name="connsiteY28" fmla="*/ 6002771 h 8329201"/>
                <a:gd name="connsiteX29" fmla="*/ 5895860 w 11772082"/>
                <a:gd name="connsiteY29" fmla="*/ 6180571 h 8329201"/>
                <a:gd name="connsiteX30" fmla="*/ 5610110 w 11772082"/>
                <a:gd name="connsiteY30" fmla="*/ 6567921 h 8329201"/>
                <a:gd name="connsiteX31" fmla="*/ 5197360 w 11772082"/>
                <a:gd name="connsiteY31" fmla="*/ 6796521 h 8329201"/>
                <a:gd name="connsiteX32" fmla="*/ 4873510 w 11772082"/>
                <a:gd name="connsiteY32" fmla="*/ 7209271 h 8329201"/>
                <a:gd name="connsiteX33" fmla="*/ 5175091 w 11772082"/>
                <a:gd name="connsiteY33" fmla="*/ 7600534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636800 w 11772082"/>
                <a:gd name="connsiteY40" fmla="*/ 6741656 h 8329201"/>
                <a:gd name="connsiteX41" fmla="*/ 0 w 11772082"/>
                <a:gd name="connsiteY41" fmla="*/ 8266852 h 8329201"/>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503096 w 11772082"/>
                <a:gd name="connsiteY10" fmla="*/ 2974741 h 8329201"/>
                <a:gd name="connsiteX11" fmla="*/ 9233827 w 11772082"/>
                <a:gd name="connsiteY11" fmla="*/ 3151330 h 8329201"/>
                <a:gd name="connsiteX12" fmla="*/ 9734266 w 11772082"/>
                <a:gd name="connsiteY12" fmla="*/ 3096750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428925 w 11772082"/>
                <a:gd name="connsiteY17" fmla="*/ 4005238 h 8329201"/>
                <a:gd name="connsiteX18" fmla="*/ 7347879 w 11772082"/>
                <a:gd name="connsiteY18" fmla="*/ 4217209 h 8329201"/>
                <a:gd name="connsiteX19" fmla="*/ 7816856 w 11772082"/>
                <a:gd name="connsiteY19" fmla="*/ 4500390 h 8329201"/>
                <a:gd name="connsiteX20" fmla="*/ 7305560 w 11772082"/>
                <a:gd name="connsiteY20" fmla="*/ 4644936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5965710 w 11772082"/>
                <a:gd name="connsiteY26" fmla="*/ 5539221 h 8329201"/>
                <a:gd name="connsiteX27" fmla="*/ 5964771 w 11772082"/>
                <a:gd name="connsiteY27" fmla="*/ 5783494 h 8329201"/>
                <a:gd name="connsiteX28" fmla="*/ 5775210 w 11772082"/>
                <a:gd name="connsiteY28" fmla="*/ 6002771 h 8329201"/>
                <a:gd name="connsiteX29" fmla="*/ 5895860 w 11772082"/>
                <a:gd name="connsiteY29" fmla="*/ 6180571 h 8329201"/>
                <a:gd name="connsiteX30" fmla="*/ 5610110 w 11772082"/>
                <a:gd name="connsiteY30" fmla="*/ 6567921 h 8329201"/>
                <a:gd name="connsiteX31" fmla="*/ 5197360 w 11772082"/>
                <a:gd name="connsiteY31" fmla="*/ 6796521 h 8329201"/>
                <a:gd name="connsiteX32" fmla="*/ 4873510 w 11772082"/>
                <a:gd name="connsiteY32" fmla="*/ 7209271 h 8329201"/>
                <a:gd name="connsiteX33" fmla="*/ 5175091 w 11772082"/>
                <a:gd name="connsiteY33" fmla="*/ 7600534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636800 w 11772082"/>
                <a:gd name="connsiteY40" fmla="*/ 6741656 h 8329201"/>
                <a:gd name="connsiteX41" fmla="*/ 0 w 11772082"/>
                <a:gd name="connsiteY41" fmla="*/ 8266852 h 8329201"/>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503096 w 11772082"/>
                <a:gd name="connsiteY10" fmla="*/ 2974741 h 8329201"/>
                <a:gd name="connsiteX11" fmla="*/ 9392014 w 11772082"/>
                <a:gd name="connsiteY11" fmla="*/ 3129955 h 8329201"/>
                <a:gd name="connsiteX12" fmla="*/ 9734266 w 11772082"/>
                <a:gd name="connsiteY12" fmla="*/ 3096750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428925 w 11772082"/>
                <a:gd name="connsiteY17" fmla="*/ 4005238 h 8329201"/>
                <a:gd name="connsiteX18" fmla="*/ 7347879 w 11772082"/>
                <a:gd name="connsiteY18" fmla="*/ 4217209 h 8329201"/>
                <a:gd name="connsiteX19" fmla="*/ 7816856 w 11772082"/>
                <a:gd name="connsiteY19" fmla="*/ 4500390 h 8329201"/>
                <a:gd name="connsiteX20" fmla="*/ 7305560 w 11772082"/>
                <a:gd name="connsiteY20" fmla="*/ 4644936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5965710 w 11772082"/>
                <a:gd name="connsiteY26" fmla="*/ 5539221 h 8329201"/>
                <a:gd name="connsiteX27" fmla="*/ 5964771 w 11772082"/>
                <a:gd name="connsiteY27" fmla="*/ 5783494 h 8329201"/>
                <a:gd name="connsiteX28" fmla="*/ 5775210 w 11772082"/>
                <a:gd name="connsiteY28" fmla="*/ 6002771 h 8329201"/>
                <a:gd name="connsiteX29" fmla="*/ 5895860 w 11772082"/>
                <a:gd name="connsiteY29" fmla="*/ 6180571 h 8329201"/>
                <a:gd name="connsiteX30" fmla="*/ 5610110 w 11772082"/>
                <a:gd name="connsiteY30" fmla="*/ 6567921 h 8329201"/>
                <a:gd name="connsiteX31" fmla="*/ 5197360 w 11772082"/>
                <a:gd name="connsiteY31" fmla="*/ 6796521 h 8329201"/>
                <a:gd name="connsiteX32" fmla="*/ 4873510 w 11772082"/>
                <a:gd name="connsiteY32" fmla="*/ 7209271 h 8329201"/>
                <a:gd name="connsiteX33" fmla="*/ 5175091 w 11772082"/>
                <a:gd name="connsiteY33" fmla="*/ 7600534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636800 w 11772082"/>
                <a:gd name="connsiteY40" fmla="*/ 6741656 h 8329201"/>
                <a:gd name="connsiteX41" fmla="*/ 0 w 11772082"/>
                <a:gd name="connsiteY41" fmla="*/ 8266852 h 8329201"/>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503096 w 11772082"/>
                <a:gd name="connsiteY10" fmla="*/ 2974741 h 8329201"/>
                <a:gd name="connsiteX11" fmla="*/ 9392014 w 11772082"/>
                <a:gd name="connsiteY11" fmla="*/ 3129955 h 8329201"/>
                <a:gd name="connsiteX12" fmla="*/ 9734266 w 11772082"/>
                <a:gd name="connsiteY12" fmla="*/ 3096750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428925 w 11772082"/>
                <a:gd name="connsiteY17" fmla="*/ 4005238 h 8329201"/>
                <a:gd name="connsiteX18" fmla="*/ 7347879 w 11772082"/>
                <a:gd name="connsiteY18" fmla="*/ 4217209 h 8329201"/>
                <a:gd name="connsiteX19" fmla="*/ 7816856 w 11772082"/>
                <a:gd name="connsiteY19" fmla="*/ 4500390 h 8329201"/>
                <a:gd name="connsiteX20" fmla="*/ 7305560 w 11772082"/>
                <a:gd name="connsiteY20" fmla="*/ 4644936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6038391 w 11772082"/>
                <a:gd name="connsiteY26" fmla="*/ 5522121 h 8329201"/>
                <a:gd name="connsiteX27" fmla="*/ 5964771 w 11772082"/>
                <a:gd name="connsiteY27" fmla="*/ 5783494 h 8329201"/>
                <a:gd name="connsiteX28" fmla="*/ 5775210 w 11772082"/>
                <a:gd name="connsiteY28" fmla="*/ 6002771 h 8329201"/>
                <a:gd name="connsiteX29" fmla="*/ 5895860 w 11772082"/>
                <a:gd name="connsiteY29" fmla="*/ 6180571 h 8329201"/>
                <a:gd name="connsiteX30" fmla="*/ 5610110 w 11772082"/>
                <a:gd name="connsiteY30" fmla="*/ 6567921 h 8329201"/>
                <a:gd name="connsiteX31" fmla="*/ 5197360 w 11772082"/>
                <a:gd name="connsiteY31" fmla="*/ 6796521 h 8329201"/>
                <a:gd name="connsiteX32" fmla="*/ 4873510 w 11772082"/>
                <a:gd name="connsiteY32" fmla="*/ 7209271 h 8329201"/>
                <a:gd name="connsiteX33" fmla="*/ 5175091 w 11772082"/>
                <a:gd name="connsiteY33" fmla="*/ 7600534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636800 w 11772082"/>
                <a:gd name="connsiteY40" fmla="*/ 6741656 h 8329201"/>
                <a:gd name="connsiteX41" fmla="*/ 0 w 11772082"/>
                <a:gd name="connsiteY41" fmla="*/ 8266852 h 8329201"/>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503096 w 11772082"/>
                <a:gd name="connsiteY10" fmla="*/ 2974741 h 8329201"/>
                <a:gd name="connsiteX11" fmla="*/ 9392014 w 11772082"/>
                <a:gd name="connsiteY11" fmla="*/ 3129955 h 8329201"/>
                <a:gd name="connsiteX12" fmla="*/ 9734266 w 11772082"/>
                <a:gd name="connsiteY12" fmla="*/ 3096750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428925 w 11772082"/>
                <a:gd name="connsiteY17" fmla="*/ 4005238 h 8329201"/>
                <a:gd name="connsiteX18" fmla="*/ 7347879 w 11772082"/>
                <a:gd name="connsiteY18" fmla="*/ 4217209 h 8329201"/>
                <a:gd name="connsiteX19" fmla="*/ 7816856 w 11772082"/>
                <a:gd name="connsiteY19" fmla="*/ 4500390 h 8329201"/>
                <a:gd name="connsiteX20" fmla="*/ 7305560 w 11772082"/>
                <a:gd name="connsiteY20" fmla="*/ 4644936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6038391 w 11772082"/>
                <a:gd name="connsiteY26" fmla="*/ 5522121 h 8329201"/>
                <a:gd name="connsiteX27" fmla="*/ 6063105 w 11772082"/>
                <a:gd name="connsiteY27" fmla="*/ 5864727 h 8329201"/>
                <a:gd name="connsiteX28" fmla="*/ 5775210 w 11772082"/>
                <a:gd name="connsiteY28" fmla="*/ 6002771 h 8329201"/>
                <a:gd name="connsiteX29" fmla="*/ 5895860 w 11772082"/>
                <a:gd name="connsiteY29" fmla="*/ 6180571 h 8329201"/>
                <a:gd name="connsiteX30" fmla="*/ 5610110 w 11772082"/>
                <a:gd name="connsiteY30" fmla="*/ 6567921 h 8329201"/>
                <a:gd name="connsiteX31" fmla="*/ 5197360 w 11772082"/>
                <a:gd name="connsiteY31" fmla="*/ 6796521 h 8329201"/>
                <a:gd name="connsiteX32" fmla="*/ 4873510 w 11772082"/>
                <a:gd name="connsiteY32" fmla="*/ 7209271 h 8329201"/>
                <a:gd name="connsiteX33" fmla="*/ 5175091 w 11772082"/>
                <a:gd name="connsiteY33" fmla="*/ 7600534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636800 w 11772082"/>
                <a:gd name="connsiteY40" fmla="*/ 6741656 h 8329201"/>
                <a:gd name="connsiteX41" fmla="*/ 0 w 11772082"/>
                <a:gd name="connsiteY41" fmla="*/ 8266852 h 8329201"/>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503096 w 11772082"/>
                <a:gd name="connsiteY10" fmla="*/ 2974741 h 8329201"/>
                <a:gd name="connsiteX11" fmla="*/ 9392014 w 11772082"/>
                <a:gd name="connsiteY11" fmla="*/ 3129955 h 8329201"/>
                <a:gd name="connsiteX12" fmla="*/ 9734266 w 11772082"/>
                <a:gd name="connsiteY12" fmla="*/ 3096750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428925 w 11772082"/>
                <a:gd name="connsiteY17" fmla="*/ 4005238 h 8329201"/>
                <a:gd name="connsiteX18" fmla="*/ 7347879 w 11772082"/>
                <a:gd name="connsiteY18" fmla="*/ 4217209 h 8329201"/>
                <a:gd name="connsiteX19" fmla="*/ 7816856 w 11772082"/>
                <a:gd name="connsiteY19" fmla="*/ 4500390 h 8329201"/>
                <a:gd name="connsiteX20" fmla="*/ 7305560 w 11772082"/>
                <a:gd name="connsiteY20" fmla="*/ 4644936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6038391 w 11772082"/>
                <a:gd name="connsiteY26" fmla="*/ 5522121 h 8329201"/>
                <a:gd name="connsiteX27" fmla="*/ 6063105 w 11772082"/>
                <a:gd name="connsiteY27" fmla="*/ 5864727 h 8329201"/>
                <a:gd name="connsiteX28" fmla="*/ 5835066 w 11772082"/>
                <a:gd name="connsiteY28" fmla="*/ 6071176 h 8329201"/>
                <a:gd name="connsiteX29" fmla="*/ 5895860 w 11772082"/>
                <a:gd name="connsiteY29" fmla="*/ 6180571 h 8329201"/>
                <a:gd name="connsiteX30" fmla="*/ 5610110 w 11772082"/>
                <a:gd name="connsiteY30" fmla="*/ 6567921 h 8329201"/>
                <a:gd name="connsiteX31" fmla="*/ 5197360 w 11772082"/>
                <a:gd name="connsiteY31" fmla="*/ 6796521 h 8329201"/>
                <a:gd name="connsiteX32" fmla="*/ 4873510 w 11772082"/>
                <a:gd name="connsiteY32" fmla="*/ 7209271 h 8329201"/>
                <a:gd name="connsiteX33" fmla="*/ 5175091 w 11772082"/>
                <a:gd name="connsiteY33" fmla="*/ 7600534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636800 w 11772082"/>
                <a:gd name="connsiteY40" fmla="*/ 6741656 h 8329201"/>
                <a:gd name="connsiteX41" fmla="*/ 0 w 11772082"/>
                <a:gd name="connsiteY41" fmla="*/ 8266852 h 8329201"/>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503096 w 11772082"/>
                <a:gd name="connsiteY10" fmla="*/ 2974741 h 8329201"/>
                <a:gd name="connsiteX11" fmla="*/ 9392014 w 11772082"/>
                <a:gd name="connsiteY11" fmla="*/ 3129955 h 8329201"/>
                <a:gd name="connsiteX12" fmla="*/ 9734266 w 11772082"/>
                <a:gd name="connsiteY12" fmla="*/ 3096750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428925 w 11772082"/>
                <a:gd name="connsiteY17" fmla="*/ 4005238 h 8329201"/>
                <a:gd name="connsiteX18" fmla="*/ 7347879 w 11772082"/>
                <a:gd name="connsiteY18" fmla="*/ 4217209 h 8329201"/>
                <a:gd name="connsiteX19" fmla="*/ 7816856 w 11772082"/>
                <a:gd name="connsiteY19" fmla="*/ 4500390 h 8329201"/>
                <a:gd name="connsiteX20" fmla="*/ 7305560 w 11772082"/>
                <a:gd name="connsiteY20" fmla="*/ 4644936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6038391 w 11772082"/>
                <a:gd name="connsiteY26" fmla="*/ 5522121 h 8329201"/>
                <a:gd name="connsiteX27" fmla="*/ 6063105 w 11772082"/>
                <a:gd name="connsiteY27" fmla="*/ 5864727 h 8329201"/>
                <a:gd name="connsiteX28" fmla="*/ 5835066 w 11772082"/>
                <a:gd name="connsiteY28" fmla="*/ 6071176 h 8329201"/>
                <a:gd name="connsiteX29" fmla="*/ 6036946 w 11772082"/>
                <a:gd name="connsiteY29" fmla="*/ 6176295 h 8329201"/>
                <a:gd name="connsiteX30" fmla="*/ 5610110 w 11772082"/>
                <a:gd name="connsiteY30" fmla="*/ 6567921 h 8329201"/>
                <a:gd name="connsiteX31" fmla="*/ 5197360 w 11772082"/>
                <a:gd name="connsiteY31" fmla="*/ 6796521 h 8329201"/>
                <a:gd name="connsiteX32" fmla="*/ 4873510 w 11772082"/>
                <a:gd name="connsiteY32" fmla="*/ 7209271 h 8329201"/>
                <a:gd name="connsiteX33" fmla="*/ 5175091 w 11772082"/>
                <a:gd name="connsiteY33" fmla="*/ 7600534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636800 w 11772082"/>
                <a:gd name="connsiteY40" fmla="*/ 6741656 h 8329201"/>
                <a:gd name="connsiteX41" fmla="*/ 0 w 11772082"/>
                <a:gd name="connsiteY41" fmla="*/ 8266852 h 8329201"/>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503096 w 11772082"/>
                <a:gd name="connsiteY10" fmla="*/ 2974741 h 8329201"/>
                <a:gd name="connsiteX11" fmla="*/ 9392014 w 11772082"/>
                <a:gd name="connsiteY11" fmla="*/ 3129955 h 8329201"/>
                <a:gd name="connsiteX12" fmla="*/ 9734266 w 11772082"/>
                <a:gd name="connsiteY12" fmla="*/ 3096750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428925 w 11772082"/>
                <a:gd name="connsiteY17" fmla="*/ 4005238 h 8329201"/>
                <a:gd name="connsiteX18" fmla="*/ 7347879 w 11772082"/>
                <a:gd name="connsiteY18" fmla="*/ 4217209 h 8329201"/>
                <a:gd name="connsiteX19" fmla="*/ 7816856 w 11772082"/>
                <a:gd name="connsiteY19" fmla="*/ 4500390 h 8329201"/>
                <a:gd name="connsiteX20" fmla="*/ 7305560 w 11772082"/>
                <a:gd name="connsiteY20" fmla="*/ 4644936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6038391 w 11772082"/>
                <a:gd name="connsiteY26" fmla="*/ 5522121 h 8329201"/>
                <a:gd name="connsiteX27" fmla="*/ 6063105 w 11772082"/>
                <a:gd name="connsiteY27" fmla="*/ 5864727 h 8329201"/>
                <a:gd name="connsiteX28" fmla="*/ 5835066 w 11772082"/>
                <a:gd name="connsiteY28" fmla="*/ 6071176 h 8329201"/>
                <a:gd name="connsiteX29" fmla="*/ 6036946 w 11772082"/>
                <a:gd name="connsiteY29" fmla="*/ 6176295 h 8329201"/>
                <a:gd name="connsiteX30" fmla="*/ 5610110 w 11772082"/>
                <a:gd name="connsiteY30" fmla="*/ 6567921 h 8329201"/>
                <a:gd name="connsiteX31" fmla="*/ 5197360 w 11772082"/>
                <a:gd name="connsiteY31" fmla="*/ 6796521 h 8329201"/>
                <a:gd name="connsiteX32" fmla="*/ 4873510 w 11772082"/>
                <a:gd name="connsiteY32" fmla="*/ 7209271 h 8329201"/>
                <a:gd name="connsiteX33" fmla="*/ 5175091 w 11772082"/>
                <a:gd name="connsiteY33" fmla="*/ 7600534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636800 w 11772082"/>
                <a:gd name="connsiteY40" fmla="*/ 6741656 h 8329201"/>
                <a:gd name="connsiteX41" fmla="*/ 0 w 11772082"/>
                <a:gd name="connsiteY41" fmla="*/ 8266852 h 8329201"/>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503096 w 11772082"/>
                <a:gd name="connsiteY10" fmla="*/ 2974741 h 8329201"/>
                <a:gd name="connsiteX11" fmla="*/ 9392014 w 11772082"/>
                <a:gd name="connsiteY11" fmla="*/ 3129955 h 8329201"/>
                <a:gd name="connsiteX12" fmla="*/ 9734266 w 11772082"/>
                <a:gd name="connsiteY12" fmla="*/ 3096750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428925 w 11772082"/>
                <a:gd name="connsiteY17" fmla="*/ 4005238 h 8329201"/>
                <a:gd name="connsiteX18" fmla="*/ 7347879 w 11772082"/>
                <a:gd name="connsiteY18" fmla="*/ 4217209 h 8329201"/>
                <a:gd name="connsiteX19" fmla="*/ 7816856 w 11772082"/>
                <a:gd name="connsiteY19" fmla="*/ 4500390 h 8329201"/>
                <a:gd name="connsiteX20" fmla="*/ 7305560 w 11772082"/>
                <a:gd name="connsiteY20" fmla="*/ 4644936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6038391 w 11772082"/>
                <a:gd name="connsiteY26" fmla="*/ 5522121 h 8329201"/>
                <a:gd name="connsiteX27" fmla="*/ 6063105 w 11772082"/>
                <a:gd name="connsiteY27" fmla="*/ 5864727 h 8329201"/>
                <a:gd name="connsiteX28" fmla="*/ 5835066 w 11772082"/>
                <a:gd name="connsiteY28" fmla="*/ 6071176 h 8329201"/>
                <a:gd name="connsiteX29" fmla="*/ 6036946 w 11772082"/>
                <a:gd name="connsiteY29" fmla="*/ 6176295 h 8329201"/>
                <a:gd name="connsiteX30" fmla="*/ 5605835 w 11772082"/>
                <a:gd name="connsiteY30" fmla="*/ 6674804 h 8329201"/>
                <a:gd name="connsiteX31" fmla="*/ 5197360 w 11772082"/>
                <a:gd name="connsiteY31" fmla="*/ 6796521 h 8329201"/>
                <a:gd name="connsiteX32" fmla="*/ 4873510 w 11772082"/>
                <a:gd name="connsiteY32" fmla="*/ 7209271 h 8329201"/>
                <a:gd name="connsiteX33" fmla="*/ 5175091 w 11772082"/>
                <a:gd name="connsiteY33" fmla="*/ 7600534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636800 w 11772082"/>
                <a:gd name="connsiteY40" fmla="*/ 6741656 h 8329201"/>
                <a:gd name="connsiteX41" fmla="*/ 0 w 11772082"/>
                <a:gd name="connsiteY41" fmla="*/ 8266852 h 8329201"/>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503096 w 11772082"/>
                <a:gd name="connsiteY10" fmla="*/ 2974741 h 8329201"/>
                <a:gd name="connsiteX11" fmla="*/ 9392014 w 11772082"/>
                <a:gd name="connsiteY11" fmla="*/ 3129955 h 8329201"/>
                <a:gd name="connsiteX12" fmla="*/ 9734266 w 11772082"/>
                <a:gd name="connsiteY12" fmla="*/ 3096750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428925 w 11772082"/>
                <a:gd name="connsiteY17" fmla="*/ 4005238 h 8329201"/>
                <a:gd name="connsiteX18" fmla="*/ 7347879 w 11772082"/>
                <a:gd name="connsiteY18" fmla="*/ 4217209 h 8329201"/>
                <a:gd name="connsiteX19" fmla="*/ 7816856 w 11772082"/>
                <a:gd name="connsiteY19" fmla="*/ 4500390 h 8329201"/>
                <a:gd name="connsiteX20" fmla="*/ 7305560 w 11772082"/>
                <a:gd name="connsiteY20" fmla="*/ 4644936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6038391 w 11772082"/>
                <a:gd name="connsiteY26" fmla="*/ 5522121 h 8329201"/>
                <a:gd name="connsiteX27" fmla="*/ 6063105 w 11772082"/>
                <a:gd name="connsiteY27" fmla="*/ 5864727 h 8329201"/>
                <a:gd name="connsiteX28" fmla="*/ 5835066 w 11772082"/>
                <a:gd name="connsiteY28" fmla="*/ 6071176 h 8329201"/>
                <a:gd name="connsiteX29" fmla="*/ 6036946 w 11772082"/>
                <a:gd name="connsiteY29" fmla="*/ 6176295 h 8329201"/>
                <a:gd name="connsiteX30" fmla="*/ 5605835 w 11772082"/>
                <a:gd name="connsiteY30" fmla="*/ 6674804 h 8329201"/>
                <a:gd name="connsiteX31" fmla="*/ 5197360 w 11772082"/>
                <a:gd name="connsiteY31" fmla="*/ 6796521 h 8329201"/>
                <a:gd name="connsiteX32" fmla="*/ 4873510 w 11772082"/>
                <a:gd name="connsiteY32" fmla="*/ 7209271 h 8329201"/>
                <a:gd name="connsiteX33" fmla="*/ 5264874 w 11772082"/>
                <a:gd name="connsiteY33" fmla="*/ 7493651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636800 w 11772082"/>
                <a:gd name="connsiteY40" fmla="*/ 6741656 h 8329201"/>
                <a:gd name="connsiteX41" fmla="*/ 0 w 11772082"/>
                <a:gd name="connsiteY41" fmla="*/ 8266852 h 8329201"/>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503096 w 11772082"/>
                <a:gd name="connsiteY10" fmla="*/ 2974741 h 8329201"/>
                <a:gd name="connsiteX11" fmla="*/ 9392014 w 11772082"/>
                <a:gd name="connsiteY11" fmla="*/ 3129955 h 8329201"/>
                <a:gd name="connsiteX12" fmla="*/ 9734266 w 11772082"/>
                <a:gd name="connsiteY12" fmla="*/ 3096750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428925 w 11772082"/>
                <a:gd name="connsiteY17" fmla="*/ 4005238 h 8329201"/>
                <a:gd name="connsiteX18" fmla="*/ 7347879 w 11772082"/>
                <a:gd name="connsiteY18" fmla="*/ 4217209 h 8329201"/>
                <a:gd name="connsiteX19" fmla="*/ 7816856 w 11772082"/>
                <a:gd name="connsiteY19" fmla="*/ 4500390 h 8329201"/>
                <a:gd name="connsiteX20" fmla="*/ 7305560 w 11772082"/>
                <a:gd name="connsiteY20" fmla="*/ 4644936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6038391 w 11772082"/>
                <a:gd name="connsiteY26" fmla="*/ 5522121 h 8329201"/>
                <a:gd name="connsiteX27" fmla="*/ 6063105 w 11772082"/>
                <a:gd name="connsiteY27" fmla="*/ 5864727 h 8329201"/>
                <a:gd name="connsiteX28" fmla="*/ 5835066 w 11772082"/>
                <a:gd name="connsiteY28" fmla="*/ 6071176 h 8329201"/>
                <a:gd name="connsiteX29" fmla="*/ 6036946 w 11772082"/>
                <a:gd name="connsiteY29" fmla="*/ 6176295 h 8329201"/>
                <a:gd name="connsiteX30" fmla="*/ 5605835 w 11772082"/>
                <a:gd name="connsiteY30" fmla="*/ 6674804 h 8329201"/>
                <a:gd name="connsiteX31" fmla="*/ 5197360 w 11772082"/>
                <a:gd name="connsiteY31" fmla="*/ 6796521 h 8329201"/>
                <a:gd name="connsiteX32" fmla="*/ 4967569 w 11772082"/>
                <a:gd name="connsiteY32" fmla="*/ 7179344 h 8329201"/>
                <a:gd name="connsiteX33" fmla="*/ 5264874 w 11772082"/>
                <a:gd name="connsiteY33" fmla="*/ 7493651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636800 w 11772082"/>
                <a:gd name="connsiteY40" fmla="*/ 6741656 h 8329201"/>
                <a:gd name="connsiteX41" fmla="*/ 0 w 11772082"/>
                <a:gd name="connsiteY41" fmla="*/ 8266852 h 8329201"/>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503096 w 11772082"/>
                <a:gd name="connsiteY10" fmla="*/ 2974741 h 8329201"/>
                <a:gd name="connsiteX11" fmla="*/ 9392014 w 11772082"/>
                <a:gd name="connsiteY11" fmla="*/ 3129955 h 8329201"/>
                <a:gd name="connsiteX12" fmla="*/ 9734266 w 11772082"/>
                <a:gd name="connsiteY12" fmla="*/ 3096750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428925 w 11772082"/>
                <a:gd name="connsiteY17" fmla="*/ 4005238 h 8329201"/>
                <a:gd name="connsiteX18" fmla="*/ 7347879 w 11772082"/>
                <a:gd name="connsiteY18" fmla="*/ 4217209 h 8329201"/>
                <a:gd name="connsiteX19" fmla="*/ 7816856 w 11772082"/>
                <a:gd name="connsiteY19" fmla="*/ 4500390 h 8329201"/>
                <a:gd name="connsiteX20" fmla="*/ 7305560 w 11772082"/>
                <a:gd name="connsiteY20" fmla="*/ 4644936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6038391 w 11772082"/>
                <a:gd name="connsiteY26" fmla="*/ 5522121 h 8329201"/>
                <a:gd name="connsiteX27" fmla="*/ 6063105 w 11772082"/>
                <a:gd name="connsiteY27" fmla="*/ 5864727 h 8329201"/>
                <a:gd name="connsiteX28" fmla="*/ 5835066 w 11772082"/>
                <a:gd name="connsiteY28" fmla="*/ 6071176 h 8329201"/>
                <a:gd name="connsiteX29" fmla="*/ 6036946 w 11772082"/>
                <a:gd name="connsiteY29" fmla="*/ 6176295 h 8329201"/>
                <a:gd name="connsiteX30" fmla="*/ 5605835 w 11772082"/>
                <a:gd name="connsiteY30" fmla="*/ 6674804 h 8329201"/>
                <a:gd name="connsiteX31" fmla="*/ 5218738 w 11772082"/>
                <a:gd name="connsiteY31" fmla="*/ 6826449 h 8329201"/>
                <a:gd name="connsiteX32" fmla="*/ 4967569 w 11772082"/>
                <a:gd name="connsiteY32" fmla="*/ 7179344 h 8329201"/>
                <a:gd name="connsiteX33" fmla="*/ 5264874 w 11772082"/>
                <a:gd name="connsiteY33" fmla="*/ 7493651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636800 w 11772082"/>
                <a:gd name="connsiteY40" fmla="*/ 6741656 h 8329201"/>
                <a:gd name="connsiteX41" fmla="*/ 0 w 11772082"/>
                <a:gd name="connsiteY41" fmla="*/ 8266852 h 8329201"/>
                <a:gd name="connsiteX0" fmla="*/ 0 w 11772082"/>
                <a:gd name="connsiteY0" fmla="*/ 8266852 h 8329201"/>
                <a:gd name="connsiteX1" fmla="*/ 11675547 w 11772082"/>
                <a:gd name="connsiteY1" fmla="*/ 8329201 h 8329201"/>
                <a:gd name="connsiteX2" fmla="*/ 11771958 w 11772082"/>
                <a:gd name="connsiteY2" fmla="*/ 2048447 h 8329201"/>
                <a:gd name="connsiteX3" fmla="*/ 11565007 w 11772082"/>
                <a:gd name="connsiteY3" fmla="*/ 33530 h 8329201"/>
                <a:gd name="connsiteX4" fmla="*/ 10802693 w 11772082"/>
                <a:gd name="connsiteY4" fmla="*/ 979920 h 8329201"/>
                <a:gd name="connsiteX5" fmla="*/ 11114786 w 11772082"/>
                <a:gd name="connsiteY5" fmla="*/ 1616133 h 8329201"/>
                <a:gd name="connsiteX6" fmla="*/ 10632960 w 11772082"/>
                <a:gd name="connsiteY6" fmla="*/ 2046721 h 8329201"/>
                <a:gd name="connsiteX7" fmla="*/ 10172271 w 11772082"/>
                <a:gd name="connsiteY7" fmla="*/ 2243571 h 8329201"/>
                <a:gd name="connsiteX8" fmla="*/ 10233347 w 11772082"/>
                <a:gd name="connsiteY8" fmla="*/ 2558647 h 8329201"/>
                <a:gd name="connsiteX9" fmla="*/ 9934460 w 11772082"/>
                <a:gd name="connsiteY9" fmla="*/ 2903971 h 8329201"/>
                <a:gd name="connsiteX10" fmla="*/ 9503096 w 11772082"/>
                <a:gd name="connsiteY10" fmla="*/ 2974741 h 8329201"/>
                <a:gd name="connsiteX11" fmla="*/ 9392014 w 11772082"/>
                <a:gd name="connsiteY11" fmla="*/ 3129955 h 8329201"/>
                <a:gd name="connsiteX12" fmla="*/ 9734266 w 11772082"/>
                <a:gd name="connsiteY12" fmla="*/ 3096750 h 8329201"/>
                <a:gd name="connsiteX13" fmla="*/ 9521710 w 11772082"/>
                <a:gd name="connsiteY13" fmla="*/ 3443721 h 8329201"/>
                <a:gd name="connsiteX14" fmla="*/ 9051810 w 11772082"/>
                <a:gd name="connsiteY14" fmla="*/ 3697721 h 8329201"/>
                <a:gd name="connsiteX15" fmla="*/ 8518410 w 11772082"/>
                <a:gd name="connsiteY15" fmla="*/ 3862821 h 8329201"/>
                <a:gd name="connsiteX16" fmla="*/ 7864360 w 11772082"/>
                <a:gd name="connsiteY16" fmla="*/ 4002521 h 8329201"/>
                <a:gd name="connsiteX17" fmla="*/ 7428925 w 11772082"/>
                <a:gd name="connsiteY17" fmla="*/ 4005238 h 8329201"/>
                <a:gd name="connsiteX18" fmla="*/ 7347879 w 11772082"/>
                <a:gd name="connsiteY18" fmla="*/ 4217209 h 8329201"/>
                <a:gd name="connsiteX19" fmla="*/ 7816856 w 11772082"/>
                <a:gd name="connsiteY19" fmla="*/ 4500390 h 8329201"/>
                <a:gd name="connsiteX20" fmla="*/ 7305560 w 11772082"/>
                <a:gd name="connsiteY20" fmla="*/ 4644936 h 8329201"/>
                <a:gd name="connsiteX21" fmla="*/ 6981710 w 11772082"/>
                <a:gd name="connsiteY21" fmla="*/ 4701021 h 8329201"/>
                <a:gd name="connsiteX22" fmla="*/ 6746760 w 11772082"/>
                <a:gd name="connsiteY22" fmla="*/ 4859771 h 8329201"/>
                <a:gd name="connsiteX23" fmla="*/ 6638810 w 11772082"/>
                <a:gd name="connsiteY23" fmla="*/ 5113771 h 8329201"/>
                <a:gd name="connsiteX24" fmla="*/ 6399946 w 11772082"/>
                <a:gd name="connsiteY24" fmla="*/ 5303599 h 8329201"/>
                <a:gd name="connsiteX25" fmla="*/ 6086359 w 11772082"/>
                <a:gd name="connsiteY25" fmla="*/ 5329671 h 8329201"/>
                <a:gd name="connsiteX26" fmla="*/ 6038391 w 11772082"/>
                <a:gd name="connsiteY26" fmla="*/ 5522121 h 8329201"/>
                <a:gd name="connsiteX27" fmla="*/ 6063105 w 11772082"/>
                <a:gd name="connsiteY27" fmla="*/ 5864727 h 8329201"/>
                <a:gd name="connsiteX28" fmla="*/ 5835066 w 11772082"/>
                <a:gd name="connsiteY28" fmla="*/ 6071176 h 8329201"/>
                <a:gd name="connsiteX29" fmla="*/ 6036946 w 11772082"/>
                <a:gd name="connsiteY29" fmla="*/ 6176295 h 8329201"/>
                <a:gd name="connsiteX30" fmla="*/ 5605835 w 11772082"/>
                <a:gd name="connsiteY30" fmla="*/ 6674804 h 8329201"/>
                <a:gd name="connsiteX31" fmla="*/ 5218738 w 11772082"/>
                <a:gd name="connsiteY31" fmla="*/ 6826449 h 8329201"/>
                <a:gd name="connsiteX32" fmla="*/ 4967569 w 11772082"/>
                <a:gd name="connsiteY32" fmla="*/ 7179344 h 8329201"/>
                <a:gd name="connsiteX33" fmla="*/ 5264874 w 11772082"/>
                <a:gd name="connsiteY33" fmla="*/ 7493651 h 8329201"/>
                <a:gd name="connsiteX34" fmla="*/ 5218175 w 11772082"/>
                <a:gd name="connsiteY34" fmla="*/ 7851022 h 8329201"/>
                <a:gd name="connsiteX35" fmla="*/ 4804754 w 11772082"/>
                <a:gd name="connsiteY35" fmla="*/ 7739026 h 8329201"/>
                <a:gd name="connsiteX36" fmla="*/ 4494545 w 11772082"/>
                <a:gd name="connsiteY36" fmla="*/ 7604736 h 8329201"/>
                <a:gd name="connsiteX37" fmla="*/ 4194060 w 11772082"/>
                <a:gd name="connsiteY37" fmla="*/ 7742671 h 8329201"/>
                <a:gd name="connsiteX38" fmla="*/ 3743210 w 11772082"/>
                <a:gd name="connsiteY38" fmla="*/ 7672821 h 8329201"/>
                <a:gd name="connsiteX39" fmla="*/ 3178060 w 11772082"/>
                <a:gd name="connsiteY39" fmla="*/ 7475971 h 8329201"/>
                <a:gd name="connsiteX40" fmla="*/ 564873 w 11772082"/>
                <a:gd name="connsiteY40" fmla="*/ 7675731 h 8329201"/>
                <a:gd name="connsiteX41" fmla="*/ 0 w 11772082"/>
                <a:gd name="connsiteY41" fmla="*/ 8266852 h 8329201"/>
                <a:gd name="connsiteX0" fmla="*/ 0 w 11772082"/>
                <a:gd name="connsiteY0" fmla="*/ 8264516 h 8326865"/>
                <a:gd name="connsiteX1" fmla="*/ 11675547 w 11772082"/>
                <a:gd name="connsiteY1" fmla="*/ 8326865 h 8326865"/>
                <a:gd name="connsiteX2" fmla="*/ 11771958 w 11772082"/>
                <a:gd name="connsiteY2" fmla="*/ 2046111 h 8326865"/>
                <a:gd name="connsiteX3" fmla="*/ 11565007 w 11772082"/>
                <a:gd name="connsiteY3" fmla="*/ 31194 h 8326865"/>
                <a:gd name="connsiteX4" fmla="*/ 11000494 w 11772082"/>
                <a:gd name="connsiteY4" fmla="*/ 873798 h 8326865"/>
                <a:gd name="connsiteX5" fmla="*/ 11114786 w 11772082"/>
                <a:gd name="connsiteY5" fmla="*/ 1613797 h 8326865"/>
                <a:gd name="connsiteX6" fmla="*/ 10632960 w 11772082"/>
                <a:gd name="connsiteY6" fmla="*/ 2044385 h 8326865"/>
                <a:gd name="connsiteX7" fmla="*/ 10172271 w 11772082"/>
                <a:gd name="connsiteY7" fmla="*/ 2241235 h 8326865"/>
                <a:gd name="connsiteX8" fmla="*/ 10233347 w 11772082"/>
                <a:gd name="connsiteY8" fmla="*/ 2556311 h 8326865"/>
                <a:gd name="connsiteX9" fmla="*/ 9934460 w 11772082"/>
                <a:gd name="connsiteY9" fmla="*/ 2901635 h 8326865"/>
                <a:gd name="connsiteX10" fmla="*/ 9503096 w 11772082"/>
                <a:gd name="connsiteY10" fmla="*/ 2972405 h 8326865"/>
                <a:gd name="connsiteX11" fmla="*/ 9392014 w 11772082"/>
                <a:gd name="connsiteY11" fmla="*/ 3127619 h 8326865"/>
                <a:gd name="connsiteX12" fmla="*/ 9734266 w 11772082"/>
                <a:gd name="connsiteY12" fmla="*/ 3094414 h 8326865"/>
                <a:gd name="connsiteX13" fmla="*/ 9521710 w 11772082"/>
                <a:gd name="connsiteY13" fmla="*/ 3441385 h 8326865"/>
                <a:gd name="connsiteX14" fmla="*/ 9051810 w 11772082"/>
                <a:gd name="connsiteY14" fmla="*/ 3695385 h 8326865"/>
                <a:gd name="connsiteX15" fmla="*/ 8518410 w 11772082"/>
                <a:gd name="connsiteY15" fmla="*/ 3860485 h 8326865"/>
                <a:gd name="connsiteX16" fmla="*/ 7864360 w 11772082"/>
                <a:gd name="connsiteY16" fmla="*/ 4000185 h 8326865"/>
                <a:gd name="connsiteX17" fmla="*/ 7428925 w 11772082"/>
                <a:gd name="connsiteY17" fmla="*/ 4002902 h 8326865"/>
                <a:gd name="connsiteX18" fmla="*/ 7347879 w 11772082"/>
                <a:gd name="connsiteY18" fmla="*/ 4214873 h 8326865"/>
                <a:gd name="connsiteX19" fmla="*/ 7816856 w 11772082"/>
                <a:gd name="connsiteY19" fmla="*/ 4498054 h 8326865"/>
                <a:gd name="connsiteX20" fmla="*/ 7305560 w 11772082"/>
                <a:gd name="connsiteY20" fmla="*/ 4642600 h 8326865"/>
                <a:gd name="connsiteX21" fmla="*/ 6981710 w 11772082"/>
                <a:gd name="connsiteY21" fmla="*/ 4698685 h 8326865"/>
                <a:gd name="connsiteX22" fmla="*/ 6746760 w 11772082"/>
                <a:gd name="connsiteY22" fmla="*/ 4857435 h 8326865"/>
                <a:gd name="connsiteX23" fmla="*/ 6638810 w 11772082"/>
                <a:gd name="connsiteY23" fmla="*/ 5111435 h 8326865"/>
                <a:gd name="connsiteX24" fmla="*/ 6399946 w 11772082"/>
                <a:gd name="connsiteY24" fmla="*/ 5301263 h 8326865"/>
                <a:gd name="connsiteX25" fmla="*/ 6086359 w 11772082"/>
                <a:gd name="connsiteY25" fmla="*/ 5327335 h 8326865"/>
                <a:gd name="connsiteX26" fmla="*/ 6038391 w 11772082"/>
                <a:gd name="connsiteY26" fmla="*/ 5519785 h 8326865"/>
                <a:gd name="connsiteX27" fmla="*/ 6063105 w 11772082"/>
                <a:gd name="connsiteY27" fmla="*/ 5862391 h 8326865"/>
                <a:gd name="connsiteX28" fmla="*/ 5835066 w 11772082"/>
                <a:gd name="connsiteY28" fmla="*/ 6068840 h 8326865"/>
                <a:gd name="connsiteX29" fmla="*/ 6036946 w 11772082"/>
                <a:gd name="connsiteY29" fmla="*/ 6173959 h 8326865"/>
                <a:gd name="connsiteX30" fmla="*/ 5605835 w 11772082"/>
                <a:gd name="connsiteY30" fmla="*/ 6672468 h 8326865"/>
                <a:gd name="connsiteX31" fmla="*/ 5218738 w 11772082"/>
                <a:gd name="connsiteY31" fmla="*/ 6824113 h 8326865"/>
                <a:gd name="connsiteX32" fmla="*/ 4967569 w 11772082"/>
                <a:gd name="connsiteY32" fmla="*/ 7177008 h 8326865"/>
                <a:gd name="connsiteX33" fmla="*/ 5264874 w 11772082"/>
                <a:gd name="connsiteY33" fmla="*/ 7491315 h 8326865"/>
                <a:gd name="connsiteX34" fmla="*/ 5218175 w 11772082"/>
                <a:gd name="connsiteY34" fmla="*/ 7848686 h 8326865"/>
                <a:gd name="connsiteX35" fmla="*/ 4804754 w 11772082"/>
                <a:gd name="connsiteY35" fmla="*/ 7736690 h 8326865"/>
                <a:gd name="connsiteX36" fmla="*/ 4494545 w 11772082"/>
                <a:gd name="connsiteY36" fmla="*/ 7602400 h 8326865"/>
                <a:gd name="connsiteX37" fmla="*/ 4194060 w 11772082"/>
                <a:gd name="connsiteY37" fmla="*/ 7740335 h 8326865"/>
                <a:gd name="connsiteX38" fmla="*/ 3743210 w 11772082"/>
                <a:gd name="connsiteY38" fmla="*/ 7670485 h 8326865"/>
                <a:gd name="connsiteX39" fmla="*/ 3178060 w 11772082"/>
                <a:gd name="connsiteY39" fmla="*/ 7473635 h 8326865"/>
                <a:gd name="connsiteX40" fmla="*/ 564873 w 11772082"/>
                <a:gd name="connsiteY40" fmla="*/ 7673395 h 8326865"/>
                <a:gd name="connsiteX41" fmla="*/ 0 w 11772082"/>
                <a:gd name="connsiteY41" fmla="*/ 8264516 h 8326865"/>
                <a:gd name="connsiteX0" fmla="*/ 0 w 11772082"/>
                <a:gd name="connsiteY0" fmla="*/ 8270250 h 8332599"/>
                <a:gd name="connsiteX1" fmla="*/ 11675547 w 11772082"/>
                <a:gd name="connsiteY1" fmla="*/ 8332599 h 8332599"/>
                <a:gd name="connsiteX2" fmla="*/ 11771958 w 11772082"/>
                <a:gd name="connsiteY2" fmla="*/ 2051845 h 8332599"/>
                <a:gd name="connsiteX3" fmla="*/ 11565007 w 11772082"/>
                <a:gd name="connsiteY3" fmla="*/ 36928 h 8332599"/>
                <a:gd name="connsiteX4" fmla="*/ 11126367 w 11772082"/>
                <a:gd name="connsiteY4" fmla="*/ 810342 h 8332599"/>
                <a:gd name="connsiteX5" fmla="*/ 11114786 w 11772082"/>
                <a:gd name="connsiteY5" fmla="*/ 1619531 h 8332599"/>
                <a:gd name="connsiteX6" fmla="*/ 10632960 w 11772082"/>
                <a:gd name="connsiteY6" fmla="*/ 2050119 h 8332599"/>
                <a:gd name="connsiteX7" fmla="*/ 10172271 w 11772082"/>
                <a:gd name="connsiteY7" fmla="*/ 2246969 h 8332599"/>
                <a:gd name="connsiteX8" fmla="*/ 10233347 w 11772082"/>
                <a:gd name="connsiteY8" fmla="*/ 2562045 h 8332599"/>
                <a:gd name="connsiteX9" fmla="*/ 9934460 w 11772082"/>
                <a:gd name="connsiteY9" fmla="*/ 2907369 h 8332599"/>
                <a:gd name="connsiteX10" fmla="*/ 9503096 w 11772082"/>
                <a:gd name="connsiteY10" fmla="*/ 2978139 h 8332599"/>
                <a:gd name="connsiteX11" fmla="*/ 9392014 w 11772082"/>
                <a:gd name="connsiteY11" fmla="*/ 3133353 h 8332599"/>
                <a:gd name="connsiteX12" fmla="*/ 9734266 w 11772082"/>
                <a:gd name="connsiteY12" fmla="*/ 3100148 h 8332599"/>
                <a:gd name="connsiteX13" fmla="*/ 9521710 w 11772082"/>
                <a:gd name="connsiteY13" fmla="*/ 3447119 h 8332599"/>
                <a:gd name="connsiteX14" fmla="*/ 9051810 w 11772082"/>
                <a:gd name="connsiteY14" fmla="*/ 3701119 h 8332599"/>
                <a:gd name="connsiteX15" fmla="*/ 8518410 w 11772082"/>
                <a:gd name="connsiteY15" fmla="*/ 3866219 h 8332599"/>
                <a:gd name="connsiteX16" fmla="*/ 7864360 w 11772082"/>
                <a:gd name="connsiteY16" fmla="*/ 4005919 h 8332599"/>
                <a:gd name="connsiteX17" fmla="*/ 7428925 w 11772082"/>
                <a:gd name="connsiteY17" fmla="*/ 4008636 h 8332599"/>
                <a:gd name="connsiteX18" fmla="*/ 7347879 w 11772082"/>
                <a:gd name="connsiteY18" fmla="*/ 4220607 h 8332599"/>
                <a:gd name="connsiteX19" fmla="*/ 7816856 w 11772082"/>
                <a:gd name="connsiteY19" fmla="*/ 4503788 h 8332599"/>
                <a:gd name="connsiteX20" fmla="*/ 7305560 w 11772082"/>
                <a:gd name="connsiteY20" fmla="*/ 4648334 h 8332599"/>
                <a:gd name="connsiteX21" fmla="*/ 6981710 w 11772082"/>
                <a:gd name="connsiteY21" fmla="*/ 4704419 h 8332599"/>
                <a:gd name="connsiteX22" fmla="*/ 6746760 w 11772082"/>
                <a:gd name="connsiteY22" fmla="*/ 4863169 h 8332599"/>
                <a:gd name="connsiteX23" fmla="*/ 6638810 w 11772082"/>
                <a:gd name="connsiteY23" fmla="*/ 5117169 h 8332599"/>
                <a:gd name="connsiteX24" fmla="*/ 6399946 w 11772082"/>
                <a:gd name="connsiteY24" fmla="*/ 5306997 h 8332599"/>
                <a:gd name="connsiteX25" fmla="*/ 6086359 w 11772082"/>
                <a:gd name="connsiteY25" fmla="*/ 5333069 h 8332599"/>
                <a:gd name="connsiteX26" fmla="*/ 6038391 w 11772082"/>
                <a:gd name="connsiteY26" fmla="*/ 5525519 h 8332599"/>
                <a:gd name="connsiteX27" fmla="*/ 6063105 w 11772082"/>
                <a:gd name="connsiteY27" fmla="*/ 5868125 h 8332599"/>
                <a:gd name="connsiteX28" fmla="*/ 5835066 w 11772082"/>
                <a:gd name="connsiteY28" fmla="*/ 6074574 h 8332599"/>
                <a:gd name="connsiteX29" fmla="*/ 6036946 w 11772082"/>
                <a:gd name="connsiteY29" fmla="*/ 6179693 h 8332599"/>
                <a:gd name="connsiteX30" fmla="*/ 5605835 w 11772082"/>
                <a:gd name="connsiteY30" fmla="*/ 6678202 h 8332599"/>
                <a:gd name="connsiteX31" fmla="*/ 5218738 w 11772082"/>
                <a:gd name="connsiteY31" fmla="*/ 6829847 h 8332599"/>
                <a:gd name="connsiteX32" fmla="*/ 4967569 w 11772082"/>
                <a:gd name="connsiteY32" fmla="*/ 7182742 h 8332599"/>
                <a:gd name="connsiteX33" fmla="*/ 5264874 w 11772082"/>
                <a:gd name="connsiteY33" fmla="*/ 7497049 h 8332599"/>
                <a:gd name="connsiteX34" fmla="*/ 5218175 w 11772082"/>
                <a:gd name="connsiteY34" fmla="*/ 7854420 h 8332599"/>
                <a:gd name="connsiteX35" fmla="*/ 4804754 w 11772082"/>
                <a:gd name="connsiteY35" fmla="*/ 7742424 h 8332599"/>
                <a:gd name="connsiteX36" fmla="*/ 4494545 w 11772082"/>
                <a:gd name="connsiteY36" fmla="*/ 7608134 h 8332599"/>
                <a:gd name="connsiteX37" fmla="*/ 4194060 w 11772082"/>
                <a:gd name="connsiteY37" fmla="*/ 7746069 h 8332599"/>
                <a:gd name="connsiteX38" fmla="*/ 3743210 w 11772082"/>
                <a:gd name="connsiteY38" fmla="*/ 7676219 h 8332599"/>
                <a:gd name="connsiteX39" fmla="*/ 3178060 w 11772082"/>
                <a:gd name="connsiteY39" fmla="*/ 7479369 h 8332599"/>
                <a:gd name="connsiteX40" fmla="*/ 564873 w 11772082"/>
                <a:gd name="connsiteY40" fmla="*/ 7679129 h 8332599"/>
                <a:gd name="connsiteX41" fmla="*/ 0 w 11772082"/>
                <a:gd name="connsiteY41" fmla="*/ 8270250 h 833259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6 w 11772082"/>
                <a:gd name="connsiteY5" fmla="*/ 1627991 h 8341059"/>
                <a:gd name="connsiteX6" fmla="*/ 10632960 w 11772082"/>
                <a:gd name="connsiteY6" fmla="*/ 2058579 h 8341059"/>
                <a:gd name="connsiteX7" fmla="*/ 10172271 w 11772082"/>
                <a:gd name="connsiteY7" fmla="*/ 2255429 h 8341059"/>
                <a:gd name="connsiteX8" fmla="*/ 10233347 w 11772082"/>
                <a:gd name="connsiteY8" fmla="*/ 2570505 h 8341059"/>
                <a:gd name="connsiteX9" fmla="*/ 9934460 w 11772082"/>
                <a:gd name="connsiteY9" fmla="*/ 2915829 h 8341059"/>
                <a:gd name="connsiteX10" fmla="*/ 9503096 w 11772082"/>
                <a:gd name="connsiteY10" fmla="*/ 2986599 h 8341059"/>
                <a:gd name="connsiteX11" fmla="*/ 9392014 w 11772082"/>
                <a:gd name="connsiteY11" fmla="*/ 3141813 h 8341059"/>
                <a:gd name="connsiteX12" fmla="*/ 9734266 w 11772082"/>
                <a:gd name="connsiteY12" fmla="*/ 3108608 h 8341059"/>
                <a:gd name="connsiteX13" fmla="*/ 9521710 w 11772082"/>
                <a:gd name="connsiteY13" fmla="*/ 3455579 h 8341059"/>
                <a:gd name="connsiteX14" fmla="*/ 9051810 w 11772082"/>
                <a:gd name="connsiteY14" fmla="*/ 3709579 h 8341059"/>
                <a:gd name="connsiteX15" fmla="*/ 8518410 w 11772082"/>
                <a:gd name="connsiteY15" fmla="*/ 3874679 h 8341059"/>
                <a:gd name="connsiteX16" fmla="*/ 7864360 w 11772082"/>
                <a:gd name="connsiteY16" fmla="*/ 4014379 h 8341059"/>
                <a:gd name="connsiteX17" fmla="*/ 7428925 w 11772082"/>
                <a:gd name="connsiteY17" fmla="*/ 4017096 h 8341059"/>
                <a:gd name="connsiteX18" fmla="*/ 7347879 w 11772082"/>
                <a:gd name="connsiteY18" fmla="*/ 4229067 h 8341059"/>
                <a:gd name="connsiteX19" fmla="*/ 7816856 w 11772082"/>
                <a:gd name="connsiteY19" fmla="*/ 4512248 h 8341059"/>
                <a:gd name="connsiteX20" fmla="*/ 7305560 w 11772082"/>
                <a:gd name="connsiteY20" fmla="*/ 4656794 h 8341059"/>
                <a:gd name="connsiteX21" fmla="*/ 6981710 w 11772082"/>
                <a:gd name="connsiteY21" fmla="*/ 4712879 h 8341059"/>
                <a:gd name="connsiteX22" fmla="*/ 6746760 w 11772082"/>
                <a:gd name="connsiteY22" fmla="*/ 4871629 h 8341059"/>
                <a:gd name="connsiteX23" fmla="*/ 6638810 w 11772082"/>
                <a:gd name="connsiteY23" fmla="*/ 5125629 h 8341059"/>
                <a:gd name="connsiteX24" fmla="*/ 6399946 w 11772082"/>
                <a:gd name="connsiteY24" fmla="*/ 5315457 h 8341059"/>
                <a:gd name="connsiteX25" fmla="*/ 6086359 w 11772082"/>
                <a:gd name="connsiteY25" fmla="*/ 5341529 h 8341059"/>
                <a:gd name="connsiteX26" fmla="*/ 6038391 w 11772082"/>
                <a:gd name="connsiteY26" fmla="*/ 5533979 h 8341059"/>
                <a:gd name="connsiteX27" fmla="*/ 6063105 w 11772082"/>
                <a:gd name="connsiteY27" fmla="*/ 5876585 h 8341059"/>
                <a:gd name="connsiteX28" fmla="*/ 5835066 w 11772082"/>
                <a:gd name="connsiteY28" fmla="*/ 6083034 h 8341059"/>
                <a:gd name="connsiteX29" fmla="*/ 6036946 w 11772082"/>
                <a:gd name="connsiteY29" fmla="*/ 6188153 h 8341059"/>
                <a:gd name="connsiteX30" fmla="*/ 5605835 w 11772082"/>
                <a:gd name="connsiteY30" fmla="*/ 6686662 h 8341059"/>
                <a:gd name="connsiteX31" fmla="*/ 5218738 w 11772082"/>
                <a:gd name="connsiteY31" fmla="*/ 6838307 h 8341059"/>
                <a:gd name="connsiteX32" fmla="*/ 4967569 w 11772082"/>
                <a:gd name="connsiteY32" fmla="*/ 7191202 h 8341059"/>
                <a:gd name="connsiteX33" fmla="*/ 5264874 w 11772082"/>
                <a:gd name="connsiteY33" fmla="*/ 7505509 h 8341059"/>
                <a:gd name="connsiteX34" fmla="*/ 5218175 w 11772082"/>
                <a:gd name="connsiteY34" fmla="*/ 7862880 h 8341059"/>
                <a:gd name="connsiteX35" fmla="*/ 4804754 w 11772082"/>
                <a:gd name="connsiteY35" fmla="*/ 7750884 h 8341059"/>
                <a:gd name="connsiteX36" fmla="*/ 4494545 w 11772082"/>
                <a:gd name="connsiteY36" fmla="*/ 7616594 h 8341059"/>
                <a:gd name="connsiteX37" fmla="*/ 4194060 w 11772082"/>
                <a:gd name="connsiteY37" fmla="*/ 7754529 h 8341059"/>
                <a:gd name="connsiteX38" fmla="*/ 3743210 w 11772082"/>
                <a:gd name="connsiteY38" fmla="*/ 7684679 h 8341059"/>
                <a:gd name="connsiteX39" fmla="*/ 3178060 w 11772082"/>
                <a:gd name="connsiteY39" fmla="*/ 7487829 h 8341059"/>
                <a:gd name="connsiteX40" fmla="*/ 564873 w 11772082"/>
                <a:gd name="connsiteY40" fmla="*/ 7687589 h 8341059"/>
                <a:gd name="connsiteX41" fmla="*/ 0 w 11772082"/>
                <a:gd name="connsiteY4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6 w 11772082"/>
                <a:gd name="connsiteY5" fmla="*/ 1627991 h 8341059"/>
                <a:gd name="connsiteX6" fmla="*/ 10632960 w 11772082"/>
                <a:gd name="connsiteY6" fmla="*/ 2058579 h 8341059"/>
                <a:gd name="connsiteX7" fmla="*/ 10172271 w 11772082"/>
                <a:gd name="connsiteY7" fmla="*/ 2255429 h 8341059"/>
                <a:gd name="connsiteX8" fmla="*/ 10233347 w 11772082"/>
                <a:gd name="connsiteY8" fmla="*/ 2570505 h 8341059"/>
                <a:gd name="connsiteX9" fmla="*/ 9934460 w 11772082"/>
                <a:gd name="connsiteY9" fmla="*/ 2915829 h 8341059"/>
                <a:gd name="connsiteX10" fmla="*/ 9503096 w 11772082"/>
                <a:gd name="connsiteY10" fmla="*/ 2986599 h 8341059"/>
                <a:gd name="connsiteX11" fmla="*/ 9392014 w 11772082"/>
                <a:gd name="connsiteY11" fmla="*/ 3141813 h 8341059"/>
                <a:gd name="connsiteX12" fmla="*/ 9734266 w 11772082"/>
                <a:gd name="connsiteY12" fmla="*/ 3108608 h 8341059"/>
                <a:gd name="connsiteX13" fmla="*/ 9521710 w 11772082"/>
                <a:gd name="connsiteY13" fmla="*/ 3455579 h 8341059"/>
                <a:gd name="connsiteX14" fmla="*/ 9051810 w 11772082"/>
                <a:gd name="connsiteY14" fmla="*/ 3709579 h 8341059"/>
                <a:gd name="connsiteX15" fmla="*/ 8518410 w 11772082"/>
                <a:gd name="connsiteY15" fmla="*/ 3874679 h 8341059"/>
                <a:gd name="connsiteX16" fmla="*/ 7864360 w 11772082"/>
                <a:gd name="connsiteY16" fmla="*/ 4014379 h 8341059"/>
                <a:gd name="connsiteX17" fmla="*/ 7428925 w 11772082"/>
                <a:gd name="connsiteY17" fmla="*/ 4017096 h 8341059"/>
                <a:gd name="connsiteX18" fmla="*/ 7347879 w 11772082"/>
                <a:gd name="connsiteY18" fmla="*/ 4229067 h 8341059"/>
                <a:gd name="connsiteX19" fmla="*/ 7816856 w 11772082"/>
                <a:gd name="connsiteY19" fmla="*/ 4512248 h 8341059"/>
                <a:gd name="connsiteX20" fmla="*/ 7305560 w 11772082"/>
                <a:gd name="connsiteY20" fmla="*/ 4656794 h 8341059"/>
                <a:gd name="connsiteX21" fmla="*/ 6981710 w 11772082"/>
                <a:gd name="connsiteY21" fmla="*/ 4712879 h 8341059"/>
                <a:gd name="connsiteX22" fmla="*/ 6746760 w 11772082"/>
                <a:gd name="connsiteY22" fmla="*/ 4871629 h 8341059"/>
                <a:gd name="connsiteX23" fmla="*/ 6638810 w 11772082"/>
                <a:gd name="connsiteY23" fmla="*/ 5125629 h 8341059"/>
                <a:gd name="connsiteX24" fmla="*/ 6399946 w 11772082"/>
                <a:gd name="connsiteY24" fmla="*/ 5315457 h 8341059"/>
                <a:gd name="connsiteX25" fmla="*/ 6086359 w 11772082"/>
                <a:gd name="connsiteY25" fmla="*/ 5341529 h 8341059"/>
                <a:gd name="connsiteX26" fmla="*/ 6038391 w 11772082"/>
                <a:gd name="connsiteY26" fmla="*/ 5533979 h 8341059"/>
                <a:gd name="connsiteX27" fmla="*/ 6063105 w 11772082"/>
                <a:gd name="connsiteY27" fmla="*/ 5876585 h 8341059"/>
                <a:gd name="connsiteX28" fmla="*/ 5835066 w 11772082"/>
                <a:gd name="connsiteY28" fmla="*/ 6083034 h 8341059"/>
                <a:gd name="connsiteX29" fmla="*/ 6036946 w 11772082"/>
                <a:gd name="connsiteY29" fmla="*/ 6188153 h 8341059"/>
                <a:gd name="connsiteX30" fmla="*/ 5605835 w 11772082"/>
                <a:gd name="connsiteY30" fmla="*/ 6686662 h 8341059"/>
                <a:gd name="connsiteX31" fmla="*/ 5218738 w 11772082"/>
                <a:gd name="connsiteY31" fmla="*/ 6838307 h 8341059"/>
                <a:gd name="connsiteX32" fmla="*/ 4967569 w 11772082"/>
                <a:gd name="connsiteY32" fmla="*/ 7191202 h 8341059"/>
                <a:gd name="connsiteX33" fmla="*/ 5264874 w 11772082"/>
                <a:gd name="connsiteY33" fmla="*/ 7505509 h 8341059"/>
                <a:gd name="connsiteX34" fmla="*/ 5218175 w 11772082"/>
                <a:gd name="connsiteY34" fmla="*/ 7862880 h 8341059"/>
                <a:gd name="connsiteX35" fmla="*/ 4804754 w 11772082"/>
                <a:gd name="connsiteY35" fmla="*/ 7750884 h 8341059"/>
                <a:gd name="connsiteX36" fmla="*/ 4494545 w 11772082"/>
                <a:gd name="connsiteY36" fmla="*/ 7616594 h 8341059"/>
                <a:gd name="connsiteX37" fmla="*/ 4194060 w 11772082"/>
                <a:gd name="connsiteY37" fmla="*/ 7754529 h 8341059"/>
                <a:gd name="connsiteX38" fmla="*/ 3743210 w 11772082"/>
                <a:gd name="connsiteY38" fmla="*/ 7684679 h 8341059"/>
                <a:gd name="connsiteX39" fmla="*/ 3178060 w 11772082"/>
                <a:gd name="connsiteY39" fmla="*/ 7487829 h 8341059"/>
                <a:gd name="connsiteX40" fmla="*/ 564873 w 11772082"/>
                <a:gd name="connsiteY40" fmla="*/ 7687589 h 8341059"/>
                <a:gd name="connsiteX41" fmla="*/ 0 w 11772082"/>
                <a:gd name="connsiteY4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204694 w 11772082"/>
                <a:gd name="connsiteY5" fmla="*/ 1766373 h 8341059"/>
                <a:gd name="connsiteX6" fmla="*/ 10632960 w 11772082"/>
                <a:gd name="connsiteY6" fmla="*/ 2058579 h 8341059"/>
                <a:gd name="connsiteX7" fmla="*/ 10172271 w 11772082"/>
                <a:gd name="connsiteY7" fmla="*/ 2255429 h 8341059"/>
                <a:gd name="connsiteX8" fmla="*/ 10233347 w 11772082"/>
                <a:gd name="connsiteY8" fmla="*/ 2570505 h 8341059"/>
                <a:gd name="connsiteX9" fmla="*/ 9934460 w 11772082"/>
                <a:gd name="connsiteY9" fmla="*/ 2915829 h 8341059"/>
                <a:gd name="connsiteX10" fmla="*/ 9503096 w 11772082"/>
                <a:gd name="connsiteY10" fmla="*/ 2986599 h 8341059"/>
                <a:gd name="connsiteX11" fmla="*/ 9392014 w 11772082"/>
                <a:gd name="connsiteY11" fmla="*/ 3141813 h 8341059"/>
                <a:gd name="connsiteX12" fmla="*/ 9734266 w 11772082"/>
                <a:gd name="connsiteY12" fmla="*/ 3108608 h 8341059"/>
                <a:gd name="connsiteX13" fmla="*/ 9521710 w 11772082"/>
                <a:gd name="connsiteY13" fmla="*/ 3455579 h 8341059"/>
                <a:gd name="connsiteX14" fmla="*/ 9051810 w 11772082"/>
                <a:gd name="connsiteY14" fmla="*/ 3709579 h 8341059"/>
                <a:gd name="connsiteX15" fmla="*/ 8518410 w 11772082"/>
                <a:gd name="connsiteY15" fmla="*/ 3874679 h 8341059"/>
                <a:gd name="connsiteX16" fmla="*/ 7864360 w 11772082"/>
                <a:gd name="connsiteY16" fmla="*/ 4014379 h 8341059"/>
                <a:gd name="connsiteX17" fmla="*/ 7428925 w 11772082"/>
                <a:gd name="connsiteY17" fmla="*/ 4017096 h 8341059"/>
                <a:gd name="connsiteX18" fmla="*/ 7347879 w 11772082"/>
                <a:gd name="connsiteY18" fmla="*/ 4229067 h 8341059"/>
                <a:gd name="connsiteX19" fmla="*/ 7816856 w 11772082"/>
                <a:gd name="connsiteY19" fmla="*/ 4512248 h 8341059"/>
                <a:gd name="connsiteX20" fmla="*/ 7305560 w 11772082"/>
                <a:gd name="connsiteY20" fmla="*/ 4656794 h 8341059"/>
                <a:gd name="connsiteX21" fmla="*/ 6981710 w 11772082"/>
                <a:gd name="connsiteY21" fmla="*/ 4712879 h 8341059"/>
                <a:gd name="connsiteX22" fmla="*/ 6746760 w 11772082"/>
                <a:gd name="connsiteY22" fmla="*/ 4871629 h 8341059"/>
                <a:gd name="connsiteX23" fmla="*/ 6638810 w 11772082"/>
                <a:gd name="connsiteY23" fmla="*/ 5125629 h 8341059"/>
                <a:gd name="connsiteX24" fmla="*/ 6399946 w 11772082"/>
                <a:gd name="connsiteY24" fmla="*/ 5315457 h 8341059"/>
                <a:gd name="connsiteX25" fmla="*/ 6086359 w 11772082"/>
                <a:gd name="connsiteY25" fmla="*/ 5341529 h 8341059"/>
                <a:gd name="connsiteX26" fmla="*/ 6038391 w 11772082"/>
                <a:gd name="connsiteY26" fmla="*/ 5533979 h 8341059"/>
                <a:gd name="connsiteX27" fmla="*/ 6063105 w 11772082"/>
                <a:gd name="connsiteY27" fmla="*/ 5876585 h 8341059"/>
                <a:gd name="connsiteX28" fmla="*/ 5835066 w 11772082"/>
                <a:gd name="connsiteY28" fmla="*/ 6083034 h 8341059"/>
                <a:gd name="connsiteX29" fmla="*/ 6036946 w 11772082"/>
                <a:gd name="connsiteY29" fmla="*/ 6188153 h 8341059"/>
                <a:gd name="connsiteX30" fmla="*/ 5605835 w 11772082"/>
                <a:gd name="connsiteY30" fmla="*/ 6686662 h 8341059"/>
                <a:gd name="connsiteX31" fmla="*/ 5218738 w 11772082"/>
                <a:gd name="connsiteY31" fmla="*/ 6838307 h 8341059"/>
                <a:gd name="connsiteX32" fmla="*/ 4967569 w 11772082"/>
                <a:gd name="connsiteY32" fmla="*/ 7191202 h 8341059"/>
                <a:gd name="connsiteX33" fmla="*/ 5264874 w 11772082"/>
                <a:gd name="connsiteY33" fmla="*/ 7505509 h 8341059"/>
                <a:gd name="connsiteX34" fmla="*/ 5218175 w 11772082"/>
                <a:gd name="connsiteY34" fmla="*/ 7862880 h 8341059"/>
                <a:gd name="connsiteX35" fmla="*/ 4804754 w 11772082"/>
                <a:gd name="connsiteY35" fmla="*/ 7750884 h 8341059"/>
                <a:gd name="connsiteX36" fmla="*/ 4494545 w 11772082"/>
                <a:gd name="connsiteY36" fmla="*/ 7616594 h 8341059"/>
                <a:gd name="connsiteX37" fmla="*/ 4194060 w 11772082"/>
                <a:gd name="connsiteY37" fmla="*/ 7754529 h 8341059"/>
                <a:gd name="connsiteX38" fmla="*/ 3743210 w 11772082"/>
                <a:gd name="connsiteY38" fmla="*/ 7684679 h 8341059"/>
                <a:gd name="connsiteX39" fmla="*/ 3178060 w 11772082"/>
                <a:gd name="connsiteY39" fmla="*/ 7487829 h 8341059"/>
                <a:gd name="connsiteX40" fmla="*/ 564873 w 11772082"/>
                <a:gd name="connsiteY40" fmla="*/ 7687589 h 8341059"/>
                <a:gd name="connsiteX41" fmla="*/ 0 w 11772082"/>
                <a:gd name="connsiteY4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204694 w 11772082"/>
                <a:gd name="connsiteY5" fmla="*/ 1766373 h 8341059"/>
                <a:gd name="connsiteX6" fmla="*/ 10632960 w 11772082"/>
                <a:gd name="connsiteY6" fmla="*/ 2058579 h 8341059"/>
                <a:gd name="connsiteX7" fmla="*/ 10909525 w 11772082"/>
                <a:gd name="connsiteY7" fmla="*/ 2463001 h 8341059"/>
                <a:gd name="connsiteX8" fmla="*/ 10233347 w 11772082"/>
                <a:gd name="connsiteY8" fmla="*/ 2570505 h 8341059"/>
                <a:gd name="connsiteX9" fmla="*/ 9934460 w 11772082"/>
                <a:gd name="connsiteY9" fmla="*/ 2915829 h 8341059"/>
                <a:gd name="connsiteX10" fmla="*/ 9503096 w 11772082"/>
                <a:gd name="connsiteY10" fmla="*/ 2986599 h 8341059"/>
                <a:gd name="connsiteX11" fmla="*/ 9392014 w 11772082"/>
                <a:gd name="connsiteY11" fmla="*/ 3141813 h 8341059"/>
                <a:gd name="connsiteX12" fmla="*/ 9734266 w 11772082"/>
                <a:gd name="connsiteY12" fmla="*/ 3108608 h 8341059"/>
                <a:gd name="connsiteX13" fmla="*/ 9521710 w 11772082"/>
                <a:gd name="connsiteY13" fmla="*/ 3455579 h 8341059"/>
                <a:gd name="connsiteX14" fmla="*/ 9051810 w 11772082"/>
                <a:gd name="connsiteY14" fmla="*/ 3709579 h 8341059"/>
                <a:gd name="connsiteX15" fmla="*/ 8518410 w 11772082"/>
                <a:gd name="connsiteY15" fmla="*/ 3874679 h 8341059"/>
                <a:gd name="connsiteX16" fmla="*/ 7864360 w 11772082"/>
                <a:gd name="connsiteY16" fmla="*/ 4014379 h 8341059"/>
                <a:gd name="connsiteX17" fmla="*/ 7428925 w 11772082"/>
                <a:gd name="connsiteY17" fmla="*/ 4017096 h 8341059"/>
                <a:gd name="connsiteX18" fmla="*/ 7347879 w 11772082"/>
                <a:gd name="connsiteY18" fmla="*/ 4229067 h 8341059"/>
                <a:gd name="connsiteX19" fmla="*/ 7816856 w 11772082"/>
                <a:gd name="connsiteY19" fmla="*/ 4512248 h 8341059"/>
                <a:gd name="connsiteX20" fmla="*/ 7305560 w 11772082"/>
                <a:gd name="connsiteY20" fmla="*/ 4656794 h 8341059"/>
                <a:gd name="connsiteX21" fmla="*/ 6981710 w 11772082"/>
                <a:gd name="connsiteY21" fmla="*/ 4712879 h 8341059"/>
                <a:gd name="connsiteX22" fmla="*/ 6746760 w 11772082"/>
                <a:gd name="connsiteY22" fmla="*/ 4871629 h 8341059"/>
                <a:gd name="connsiteX23" fmla="*/ 6638810 w 11772082"/>
                <a:gd name="connsiteY23" fmla="*/ 5125629 h 8341059"/>
                <a:gd name="connsiteX24" fmla="*/ 6399946 w 11772082"/>
                <a:gd name="connsiteY24" fmla="*/ 5315457 h 8341059"/>
                <a:gd name="connsiteX25" fmla="*/ 6086359 w 11772082"/>
                <a:gd name="connsiteY25" fmla="*/ 5341529 h 8341059"/>
                <a:gd name="connsiteX26" fmla="*/ 6038391 w 11772082"/>
                <a:gd name="connsiteY26" fmla="*/ 5533979 h 8341059"/>
                <a:gd name="connsiteX27" fmla="*/ 6063105 w 11772082"/>
                <a:gd name="connsiteY27" fmla="*/ 5876585 h 8341059"/>
                <a:gd name="connsiteX28" fmla="*/ 5835066 w 11772082"/>
                <a:gd name="connsiteY28" fmla="*/ 6083034 h 8341059"/>
                <a:gd name="connsiteX29" fmla="*/ 6036946 w 11772082"/>
                <a:gd name="connsiteY29" fmla="*/ 6188153 h 8341059"/>
                <a:gd name="connsiteX30" fmla="*/ 5605835 w 11772082"/>
                <a:gd name="connsiteY30" fmla="*/ 6686662 h 8341059"/>
                <a:gd name="connsiteX31" fmla="*/ 5218738 w 11772082"/>
                <a:gd name="connsiteY31" fmla="*/ 6838307 h 8341059"/>
                <a:gd name="connsiteX32" fmla="*/ 4967569 w 11772082"/>
                <a:gd name="connsiteY32" fmla="*/ 7191202 h 8341059"/>
                <a:gd name="connsiteX33" fmla="*/ 5264874 w 11772082"/>
                <a:gd name="connsiteY33" fmla="*/ 7505509 h 8341059"/>
                <a:gd name="connsiteX34" fmla="*/ 5218175 w 11772082"/>
                <a:gd name="connsiteY34" fmla="*/ 7862880 h 8341059"/>
                <a:gd name="connsiteX35" fmla="*/ 4804754 w 11772082"/>
                <a:gd name="connsiteY35" fmla="*/ 7750884 h 8341059"/>
                <a:gd name="connsiteX36" fmla="*/ 4494545 w 11772082"/>
                <a:gd name="connsiteY36" fmla="*/ 7616594 h 8341059"/>
                <a:gd name="connsiteX37" fmla="*/ 4194060 w 11772082"/>
                <a:gd name="connsiteY37" fmla="*/ 7754529 h 8341059"/>
                <a:gd name="connsiteX38" fmla="*/ 3743210 w 11772082"/>
                <a:gd name="connsiteY38" fmla="*/ 7684679 h 8341059"/>
                <a:gd name="connsiteX39" fmla="*/ 3178060 w 11772082"/>
                <a:gd name="connsiteY39" fmla="*/ 7487829 h 8341059"/>
                <a:gd name="connsiteX40" fmla="*/ 564873 w 11772082"/>
                <a:gd name="connsiteY40" fmla="*/ 7687589 h 8341059"/>
                <a:gd name="connsiteX41" fmla="*/ 0 w 11772082"/>
                <a:gd name="connsiteY4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204694 w 11772082"/>
                <a:gd name="connsiteY5" fmla="*/ 1766373 h 8341059"/>
                <a:gd name="connsiteX6" fmla="*/ 10632960 w 11772082"/>
                <a:gd name="connsiteY6" fmla="*/ 2058579 h 8341059"/>
                <a:gd name="connsiteX7" fmla="*/ 10909525 w 11772082"/>
                <a:gd name="connsiteY7" fmla="*/ 2463001 h 8341059"/>
                <a:gd name="connsiteX8" fmla="*/ 10521057 w 11772082"/>
                <a:gd name="connsiteY8" fmla="*/ 3262413 h 8341059"/>
                <a:gd name="connsiteX9" fmla="*/ 9934460 w 11772082"/>
                <a:gd name="connsiteY9" fmla="*/ 2915829 h 8341059"/>
                <a:gd name="connsiteX10" fmla="*/ 9503096 w 11772082"/>
                <a:gd name="connsiteY10" fmla="*/ 2986599 h 8341059"/>
                <a:gd name="connsiteX11" fmla="*/ 9392014 w 11772082"/>
                <a:gd name="connsiteY11" fmla="*/ 3141813 h 8341059"/>
                <a:gd name="connsiteX12" fmla="*/ 9734266 w 11772082"/>
                <a:gd name="connsiteY12" fmla="*/ 3108608 h 8341059"/>
                <a:gd name="connsiteX13" fmla="*/ 9521710 w 11772082"/>
                <a:gd name="connsiteY13" fmla="*/ 3455579 h 8341059"/>
                <a:gd name="connsiteX14" fmla="*/ 9051810 w 11772082"/>
                <a:gd name="connsiteY14" fmla="*/ 3709579 h 8341059"/>
                <a:gd name="connsiteX15" fmla="*/ 8518410 w 11772082"/>
                <a:gd name="connsiteY15" fmla="*/ 3874679 h 8341059"/>
                <a:gd name="connsiteX16" fmla="*/ 7864360 w 11772082"/>
                <a:gd name="connsiteY16" fmla="*/ 4014379 h 8341059"/>
                <a:gd name="connsiteX17" fmla="*/ 7428925 w 11772082"/>
                <a:gd name="connsiteY17" fmla="*/ 4017096 h 8341059"/>
                <a:gd name="connsiteX18" fmla="*/ 7347879 w 11772082"/>
                <a:gd name="connsiteY18" fmla="*/ 4229067 h 8341059"/>
                <a:gd name="connsiteX19" fmla="*/ 7816856 w 11772082"/>
                <a:gd name="connsiteY19" fmla="*/ 4512248 h 8341059"/>
                <a:gd name="connsiteX20" fmla="*/ 7305560 w 11772082"/>
                <a:gd name="connsiteY20" fmla="*/ 4656794 h 8341059"/>
                <a:gd name="connsiteX21" fmla="*/ 6981710 w 11772082"/>
                <a:gd name="connsiteY21" fmla="*/ 4712879 h 8341059"/>
                <a:gd name="connsiteX22" fmla="*/ 6746760 w 11772082"/>
                <a:gd name="connsiteY22" fmla="*/ 4871629 h 8341059"/>
                <a:gd name="connsiteX23" fmla="*/ 6638810 w 11772082"/>
                <a:gd name="connsiteY23" fmla="*/ 5125629 h 8341059"/>
                <a:gd name="connsiteX24" fmla="*/ 6399946 w 11772082"/>
                <a:gd name="connsiteY24" fmla="*/ 5315457 h 8341059"/>
                <a:gd name="connsiteX25" fmla="*/ 6086359 w 11772082"/>
                <a:gd name="connsiteY25" fmla="*/ 5341529 h 8341059"/>
                <a:gd name="connsiteX26" fmla="*/ 6038391 w 11772082"/>
                <a:gd name="connsiteY26" fmla="*/ 5533979 h 8341059"/>
                <a:gd name="connsiteX27" fmla="*/ 6063105 w 11772082"/>
                <a:gd name="connsiteY27" fmla="*/ 5876585 h 8341059"/>
                <a:gd name="connsiteX28" fmla="*/ 5835066 w 11772082"/>
                <a:gd name="connsiteY28" fmla="*/ 6083034 h 8341059"/>
                <a:gd name="connsiteX29" fmla="*/ 6036946 w 11772082"/>
                <a:gd name="connsiteY29" fmla="*/ 6188153 h 8341059"/>
                <a:gd name="connsiteX30" fmla="*/ 5605835 w 11772082"/>
                <a:gd name="connsiteY30" fmla="*/ 6686662 h 8341059"/>
                <a:gd name="connsiteX31" fmla="*/ 5218738 w 11772082"/>
                <a:gd name="connsiteY31" fmla="*/ 6838307 h 8341059"/>
                <a:gd name="connsiteX32" fmla="*/ 4967569 w 11772082"/>
                <a:gd name="connsiteY32" fmla="*/ 7191202 h 8341059"/>
                <a:gd name="connsiteX33" fmla="*/ 5264874 w 11772082"/>
                <a:gd name="connsiteY33" fmla="*/ 7505509 h 8341059"/>
                <a:gd name="connsiteX34" fmla="*/ 5218175 w 11772082"/>
                <a:gd name="connsiteY34" fmla="*/ 7862880 h 8341059"/>
                <a:gd name="connsiteX35" fmla="*/ 4804754 w 11772082"/>
                <a:gd name="connsiteY35" fmla="*/ 7750884 h 8341059"/>
                <a:gd name="connsiteX36" fmla="*/ 4494545 w 11772082"/>
                <a:gd name="connsiteY36" fmla="*/ 7616594 h 8341059"/>
                <a:gd name="connsiteX37" fmla="*/ 4194060 w 11772082"/>
                <a:gd name="connsiteY37" fmla="*/ 7754529 h 8341059"/>
                <a:gd name="connsiteX38" fmla="*/ 3743210 w 11772082"/>
                <a:gd name="connsiteY38" fmla="*/ 7684679 h 8341059"/>
                <a:gd name="connsiteX39" fmla="*/ 3178060 w 11772082"/>
                <a:gd name="connsiteY39" fmla="*/ 7487829 h 8341059"/>
                <a:gd name="connsiteX40" fmla="*/ 564873 w 11772082"/>
                <a:gd name="connsiteY40" fmla="*/ 7687589 h 8341059"/>
                <a:gd name="connsiteX41" fmla="*/ 0 w 11772082"/>
                <a:gd name="connsiteY4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204694 w 11772082"/>
                <a:gd name="connsiteY5" fmla="*/ 1766373 h 8341059"/>
                <a:gd name="connsiteX6" fmla="*/ 10632960 w 11772082"/>
                <a:gd name="connsiteY6" fmla="*/ 2058579 h 8341059"/>
                <a:gd name="connsiteX7" fmla="*/ 11395033 w 11772082"/>
                <a:gd name="connsiteY7" fmla="*/ 2514894 h 8341059"/>
                <a:gd name="connsiteX8" fmla="*/ 10521057 w 11772082"/>
                <a:gd name="connsiteY8" fmla="*/ 3262413 h 8341059"/>
                <a:gd name="connsiteX9" fmla="*/ 9934460 w 11772082"/>
                <a:gd name="connsiteY9" fmla="*/ 2915829 h 8341059"/>
                <a:gd name="connsiteX10" fmla="*/ 9503096 w 11772082"/>
                <a:gd name="connsiteY10" fmla="*/ 2986599 h 8341059"/>
                <a:gd name="connsiteX11" fmla="*/ 9392014 w 11772082"/>
                <a:gd name="connsiteY11" fmla="*/ 3141813 h 8341059"/>
                <a:gd name="connsiteX12" fmla="*/ 9734266 w 11772082"/>
                <a:gd name="connsiteY12" fmla="*/ 3108608 h 8341059"/>
                <a:gd name="connsiteX13" fmla="*/ 9521710 w 11772082"/>
                <a:gd name="connsiteY13" fmla="*/ 3455579 h 8341059"/>
                <a:gd name="connsiteX14" fmla="*/ 9051810 w 11772082"/>
                <a:gd name="connsiteY14" fmla="*/ 3709579 h 8341059"/>
                <a:gd name="connsiteX15" fmla="*/ 8518410 w 11772082"/>
                <a:gd name="connsiteY15" fmla="*/ 3874679 h 8341059"/>
                <a:gd name="connsiteX16" fmla="*/ 7864360 w 11772082"/>
                <a:gd name="connsiteY16" fmla="*/ 4014379 h 8341059"/>
                <a:gd name="connsiteX17" fmla="*/ 7428925 w 11772082"/>
                <a:gd name="connsiteY17" fmla="*/ 4017096 h 8341059"/>
                <a:gd name="connsiteX18" fmla="*/ 7347879 w 11772082"/>
                <a:gd name="connsiteY18" fmla="*/ 4229067 h 8341059"/>
                <a:gd name="connsiteX19" fmla="*/ 7816856 w 11772082"/>
                <a:gd name="connsiteY19" fmla="*/ 4512248 h 8341059"/>
                <a:gd name="connsiteX20" fmla="*/ 7305560 w 11772082"/>
                <a:gd name="connsiteY20" fmla="*/ 4656794 h 8341059"/>
                <a:gd name="connsiteX21" fmla="*/ 6981710 w 11772082"/>
                <a:gd name="connsiteY21" fmla="*/ 4712879 h 8341059"/>
                <a:gd name="connsiteX22" fmla="*/ 6746760 w 11772082"/>
                <a:gd name="connsiteY22" fmla="*/ 4871629 h 8341059"/>
                <a:gd name="connsiteX23" fmla="*/ 6638810 w 11772082"/>
                <a:gd name="connsiteY23" fmla="*/ 5125629 h 8341059"/>
                <a:gd name="connsiteX24" fmla="*/ 6399946 w 11772082"/>
                <a:gd name="connsiteY24" fmla="*/ 5315457 h 8341059"/>
                <a:gd name="connsiteX25" fmla="*/ 6086359 w 11772082"/>
                <a:gd name="connsiteY25" fmla="*/ 5341529 h 8341059"/>
                <a:gd name="connsiteX26" fmla="*/ 6038391 w 11772082"/>
                <a:gd name="connsiteY26" fmla="*/ 5533979 h 8341059"/>
                <a:gd name="connsiteX27" fmla="*/ 6063105 w 11772082"/>
                <a:gd name="connsiteY27" fmla="*/ 5876585 h 8341059"/>
                <a:gd name="connsiteX28" fmla="*/ 5835066 w 11772082"/>
                <a:gd name="connsiteY28" fmla="*/ 6083034 h 8341059"/>
                <a:gd name="connsiteX29" fmla="*/ 6036946 w 11772082"/>
                <a:gd name="connsiteY29" fmla="*/ 6188153 h 8341059"/>
                <a:gd name="connsiteX30" fmla="*/ 5605835 w 11772082"/>
                <a:gd name="connsiteY30" fmla="*/ 6686662 h 8341059"/>
                <a:gd name="connsiteX31" fmla="*/ 5218738 w 11772082"/>
                <a:gd name="connsiteY31" fmla="*/ 6838307 h 8341059"/>
                <a:gd name="connsiteX32" fmla="*/ 4967569 w 11772082"/>
                <a:gd name="connsiteY32" fmla="*/ 7191202 h 8341059"/>
                <a:gd name="connsiteX33" fmla="*/ 5264874 w 11772082"/>
                <a:gd name="connsiteY33" fmla="*/ 7505509 h 8341059"/>
                <a:gd name="connsiteX34" fmla="*/ 5218175 w 11772082"/>
                <a:gd name="connsiteY34" fmla="*/ 7862880 h 8341059"/>
                <a:gd name="connsiteX35" fmla="*/ 4804754 w 11772082"/>
                <a:gd name="connsiteY35" fmla="*/ 7750884 h 8341059"/>
                <a:gd name="connsiteX36" fmla="*/ 4494545 w 11772082"/>
                <a:gd name="connsiteY36" fmla="*/ 7616594 h 8341059"/>
                <a:gd name="connsiteX37" fmla="*/ 4194060 w 11772082"/>
                <a:gd name="connsiteY37" fmla="*/ 7754529 h 8341059"/>
                <a:gd name="connsiteX38" fmla="*/ 3743210 w 11772082"/>
                <a:gd name="connsiteY38" fmla="*/ 7684679 h 8341059"/>
                <a:gd name="connsiteX39" fmla="*/ 3178060 w 11772082"/>
                <a:gd name="connsiteY39" fmla="*/ 7487829 h 8341059"/>
                <a:gd name="connsiteX40" fmla="*/ 564873 w 11772082"/>
                <a:gd name="connsiteY40" fmla="*/ 7687589 h 8341059"/>
                <a:gd name="connsiteX41" fmla="*/ 0 w 11772082"/>
                <a:gd name="connsiteY4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204694 w 11772082"/>
                <a:gd name="connsiteY5" fmla="*/ 1766373 h 8341059"/>
                <a:gd name="connsiteX6" fmla="*/ 11442141 w 11772082"/>
                <a:gd name="connsiteY6" fmla="*/ 2058579 h 8341059"/>
                <a:gd name="connsiteX7" fmla="*/ 11395033 w 11772082"/>
                <a:gd name="connsiteY7" fmla="*/ 2514894 h 8341059"/>
                <a:gd name="connsiteX8" fmla="*/ 10521057 w 11772082"/>
                <a:gd name="connsiteY8" fmla="*/ 3262413 h 8341059"/>
                <a:gd name="connsiteX9" fmla="*/ 9934460 w 11772082"/>
                <a:gd name="connsiteY9" fmla="*/ 2915829 h 8341059"/>
                <a:gd name="connsiteX10" fmla="*/ 9503096 w 11772082"/>
                <a:gd name="connsiteY10" fmla="*/ 2986599 h 8341059"/>
                <a:gd name="connsiteX11" fmla="*/ 9392014 w 11772082"/>
                <a:gd name="connsiteY11" fmla="*/ 3141813 h 8341059"/>
                <a:gd name="connsiteX12" fmla="*/ 9734266 w 11772082"/>
                <a:gd name="connsiteY12" fmla="*/ 3108608 h 8341059"/>
                <a:gd name="connsiteX13" fmla="*/ 9521710 w 11772082"/>
                <a:gd name="connsiteY13" fmla="*/ 3455579 h 8341059"/>
                <a:gd name="connsiteX14" fmla="*/ 9051810 w 11772082"/>
                <a:gd name="connsiteY14" fmla="*/ 3709579 h 8341059"/>
                <a:gd name="connsiteX15" fmla="*/ 8518410 w 11772082"/>
                <a:gd name="connsiteY15" fmla="*/ 3874679 h 8341059"/>
                <a:gd name="connsiteX16" fmla="*/ 7864360 w 11772082"/>
                <a:gd name="connsiteY16" fmla="*/ 4014379 h 8341059"/>
                <a:gd name="connsiteX17" fmla="*/ 7428925 w 11772082"/>
                <a:gd name="connsiteY17" fmla="*/ 4017096 h 8341059"/>
                <a:gd name="connsiteX18" fmla="*/ 7347879 w 11772082"/>
                <a:gd name="connsiteY18" fmla="*/ 4229067 h 8341059"/>
                <a:gd name="connsiteX19" fmla="*/ 7816856 w 11772082"/>
                <a:gd name="connsiteY19" fmla="*/ 4512248 h 8341059"/>
                <a:gd name="connsiteX20" fmla="*/ 7305560 w 11772082"/>
                <a:gd name="connsiteY20" fmla="*/ 4656794 h 8341059"/>
                <a:gd name="connsiteX21" fmla="*/ 6981710 w 11772082"/>
                <a:gd name="connsiteY21" fmla="*/ 4712879 h 8341059"/>
                <a:gd name="connsiteX22" fmla="*/ 6746760 w 11772082"/>
                <a:gd name="connsiteY22" fmla="*/ 4871629 h 8341059"/>
                <a:gd name="connsiteX23" fmla="*/ 6638810 w 11772082"/>
                <a:gd name="connsiteY23" fmla="*/ 5125629 h 8341059"/>
                <a:gd name="connsiteX24" fmla="*/ 6399946 w 11772082"/>
                <a:gd name="connsiteY24" fmla="*/ 5315457 h 8341059"/>
                <a:gd name="connsiteX25" fmla="*/ 6086359 w 11772082"/>
                <a:gd name="connsiteY25" fmla="*/ 5341529 h 8341059"/>
                <a:gd name="connsiteX26" fmla="*/ 6038391 w 11772082"/>
                <a:gd name="connsiteY26" fmla="*/ 5533979 h 8341059"/>
                <a:gd name="connsiteX27" fmla="*/ 6063105 w 11772082"/>
                <a:gd name="connsiteY27" fmla="*/ 5876585 h 8341059"/>
                <a:gd name="connsiteX28" fmla="*/ 5835066 w 11772082"/>
                <a:gd name="connsiteY28" fmla="*/ 6083034 h 8341059"/>
                <a:gd name="connsiteX29" fmla="*/ 6036946 w 11772082"/>
                <a:gd name="connsiteY29" fmla="*/ 6188153 h 8341059"/>
                <a:gd name="connsiteX30" fmla="*/ 5605835 w 11772082"/>
                <a:gd name="connsiteY30" fmla="*/ 6686662 h 8341059"/>
                <a:gd name="connsiteX31" fmla="*/ 5218738 w 11772082"/>
                <a:gd name="connsiteY31" fmla="*/ 6838307 h 8341059"/>
                <a:gd name="connsiteX32" fmla="*/ 4967569 w 11772082"/>
                <a:gd name="connsiteY32" fmla="*/ 7191202 h 8341059"/>
                <a:gd name="connsiteX33" fmla="*/ 5264874 w 11772082"/>
                <a:gd name="connsiteY33" fmla="*/ 7505509 h 8341059"/>
                <a:gd name="connsiteX34" fmla="*/ 5218175 w 11772082"/>
                <a:gd name="connsiteY34" fmla="*/ 7862880 h 8341059"/>
                <a:gd name="connsiteX35" fmla="*/ 4804754 w 11772082"/>
                <a:gd name="connsiteY35" fmla="*/ 7750884 h 8341059"/>
                <a:gd name="connsiteX36" fmla="*/ 4494545 w 11772082"/>
                <a:gd name="connsiteY36" fmla="*/ 7616594 h 8341059"/>
                <a:gd name="connsiteX37" fmla="*/ 4194060 w 11772082"/>
                <a:gd name="connsiteY37" fmla="*/ 7754529 h 8341059"/>
                <a:gd name="connsiteX38" fmla="*/ 3743210 w 11772082"/>
                <a:gd name="connsiteY38" fmla="*/ 7684679 h 8341059"/>
                <a:gd name="connsiteX39" fmla="*/ 3178060 w 11772082"/>
                <a:gd name="connsiteY39" fmla="*/ 7487829 h 8341059"/>
                <a:gd name="connsiteX40" fmla="*/ 564873 w 11772082"/>
                <a:gd name="connsiteY40" fmla="*/ 7687589 h 8341059"/>
                <a:gd name="connsiteX41" fmla="*/ 0 w 11772082"/>
                <a:gd name="connsiteY4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204694 w 11772082"/>
                <a:gd name="connsiteY5" fmla="*/ 1766373 h 8341059"/>
                <a:gd name="connsiteX6" fmla="*/ 11442141 w 11772082"/>
                <a:gd name="connsiteY6" fmla="*/ 2058579 h 8341059"/>
                <a:gd name="connsiteX7" fmla="*/ 11395033 w 11772082"/>
                <a:gd name="connsiteY7" fmla="*/ 2514894 h 8341059"/>
                <a:gd name="connsiteX8" fmla="*/ 11402166 w 11772082"/>
                <a:gd name="connsiteY8" fmla="*/ 3937024 h 8341059"/>
                <a:gd name="connsiteX9" fmla="*/ 9934460 w 11772082"/>
                <a:gd name="connsiteY9" fmla="*/ 2915829 h 8341059"/>
                <a:gd name="connsiteX10" fmla="*/ 9503096 w 11772082"/>
                <a:gd name="connsiteY10" fmla="*/ 2986599 h 8341059"/>
                <a:gd name="connsiteX11" fmla="*/ 9392014 w 11772082"/>
                <a:gd name="connsiteY11" fmla="*/ 3141813 h 8341059"/>
                <a:gd name="connsiteX12" fmla="*/ 9734266 w 11772082"/>
                <a:gd name="connsiteY12" fmla="*/ 3108608 h 8341059"/>
                <a:gd name="connsiteX13" fmla="*/ 9521710 w 11772082"/>
                <a:gd name="connsiteY13" fmla="*/ 3455579 h 8341059"/>
                <a:gd name="connsiteX14" fmla="*/ 9051810 w 11772082"/>
                <a:gd name="connsiteY14" fmla="*/ 3709579 h 8341059"/>
                <a:gd name="connsiteX15" fmla="*/ 8518410 w 11772082"/>
                <a:gd name="connsiteY15" fmla="*/ 3874679 h 8341059"/>
                <a:gd name="connsiteX16" fmla="*/ 7864360 w 11772082"/>
                <a:gd name="connsiteY16" fmla="*/ 4014379 h 8341059"/>
                <a:gd name="connsiteX17" fmla="*/ 7428925 w 11772082"/>
                <a:gd name="connsiteY17" fmla="*/ 4017096 h 8341059"/>
                <a:gd name="connsiteX18" fmla="*/ 7347879 w 11772082"/>
                <a:gd name="connsiteY18" fmla="*/ 4229067 h 8341059"/>
                <a:gd name="connsiteX19" fmla="*/ 7816856 w 11772082"/>
                <a:gd name="connsiteY19" fmla="*/ 4512248 h 8341059"/>
                <a:gd name="connsiteX20" fmla="*/ 7305560 w 11772082"/>
                <a:gd name="connsiteY20" fmla="*/ 4656794 h 8341059"/>
                <a:gd name="connsiteX21" fmla="*/ 6981710 w 11772082"/>
                <a:gd name="connsiteY21" fmla="*/ 4712879 h 8341059"/>
                <a:gd name="connsiteX22" fmla="*/ 6746760 w 11772082"/>
                <a:gd name="connsiteY22" fmla="*/ 4871629 h 8341059"/>
                <a:gd name="connsiteX23" fmla="*/ 6638810 w 11772082"/>
                <a:gd name="connsiteY23" fmla="*/ 5125629 h 8341059"/>
                <a:gd name="connsiteX24" fmla="*/ 6399946 w 11772082"/>
                <a:gd name="connsiteY24" fmla="*/ 5315457 h 8341059"/>
                <a:gd name="connsiteX25" fmla="*/ 6086359 w 11772082"/>
                <a:gd name="connsiteY25" fmla="*/ 5341529 h 8341059"/>
                <a:gd name="connsiteX26" fmla="*/ 6038391 w 11772082"/>
                <a:gd name="connsiteY26" fmla="*/ 5533979 h 8341059"/>
                <a:gd name="connsiteX27" fmla="*/ 6063105 w 11772082"/>
                <a:gd name="connsiteY27" fmla="*/ 5876585 h 8341059"/>
                <a:gd name="connsiteX28" fmla="*/ 5835066 w 11772082"/>
                <a:gd name="connsiteY28" fmla="*/ 6083034 h 8341059"/>
                <a:gd name="connsiteX29" fmla="*/ 6036946 w 11772082"/>
                <a:gd name="connsiteY29" fmla="*/ 6188153 h 8341059"/>
                <a:gd name="connsiteX30" fmla="*/ 5605835 w 11772082"/>
                <a:gd name="connsiteY30" fmla="*/ 6686662 h 8341059"/>
                <a:gd name="connsiteX31" fmla="*/ 5218738 w 11772082"/>
                <a:gd name="connsiteY31" fmla="*/ 6838307 h 8341059"/>
                <a:gd name="connsiteX32" fmla="*/ 4967569 w 11772082"/>
                <a:gd name="connsiteY32" fmla="*/ 7191202 h 8341059"/>
                <a:gd name="connsiteX33" fmla="*/ 5264874 w 11772082"/>
                <a:gd name="connsiteY33" fmla="*/ 7505509 h 8341059"/>
                <a:gd name="connsiteX34" fmla="*/ 5218175 w 11772082"/>
                <a:gd name="connsiteY34" fmla="*/ 7862880 h 8341059"/>
                <a:gd name="connsiteX35" fmla="*/ 4804754 w 11772082"/>
                <a:gd name="connsiteY35" fmla="*/ 7750884 h 8341059"/>
                <a:gd name="connsiteX36" fmla="*/ 4494545 w 11772082"/>
                <a:gd name="connsiteY36" fmla="*/ 7616594 h 8341059"/>
                <a:gd name="connsiteX37" fmla="*/ 4194060 w 11772082"/>
                <a:gd name="connsiteY37" fmla="*/ 7754529 h 8341059"/>
                <a:gd name="connsiteX38" fmla="*/ 3743210 w 11772082"/>
                <a:gd name="connsiteY38" fmla="*/ 7684679 h 8341059"/>
                <a:gd name="connsiteX39" fmla="*/ 3178060 w 11772082"/>
                <a:gd name="connsiteY39" fmla="*/ 7487829 h 8341059"/>
                <a:gd name="connsiteX40" fmla="*/ 564873 w 11772082"/>
                <a:gd name="connsiteY40" fmla="*/ 7687589 h 8341059"/>
                <a:gd name="connsiteX41" fmla="*/ 0 w 11772082"/>
                <a:gd name="connsiteY4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204694 w 11772082"/>
                <a:gd name="connsiteY5" fmla="*/ 1766373 h 8341059"/>
                <a:gd name="connsiteX6" fmla="*/ 11442141 w 11772082"/>
                <a:gd name="connsiteY6" fmla="*/ 2058579 h 8341059"/>
                <a:gd name="connsiteX7" fmla="*/ 11520905 w 11772082"/>
                <a:gd name="connsiteY7" fmla="*/ 2445703 h 8341059"/>
                <a:gd name="connsiteX8" fmla="*/ 11402166 w 11772082"/>
                <a:gd name="connsiteY8" fmla="*/ 3937024 h 8341059"/>
                <a:gd name="connsiteX9" fmla="*/ 9934460 w 11772082"/>
                <a:gd name="connsiteY9" fmla="*/ 2915829 h 8341059"/>
                <a:gd name="connsiteX10" fmla="*/ 9503096 w 11772082"/>
                <a:gd name="connsiteY10" fmla="*/ 2986599 h 8341059"/>
                <a:gd name="connsiteX11" fmla="*/ 9392014 w 11772082"/>
                <a:gd name="connsiteY11" fmla="*/ 3141813 h 8341059"/>
                <a:gd name="connsiteX12" fmla="*/ 9734266 w 11772082"/>
                <a:gd name="connsiteY12" fmla="*/ 3108608 h 8341059"/>
                <a:gd name="connsiteX13" fmla="*/ 9521710 w 11772082"/>
                <a:gd name="connsiteY13" fmla="*/ 3455579 h 8341059"/>
                <a:gd name="connsiteX14" fmla="*/ 9051810 w 11772082"/>
                <a:gd name="connsiteY14" fmla="*/ 3709579 h 8341059"/>
                <a:gd name="connsiteX15" fmla="*/ 8518410 w 11772082"/>
                <a:gd name="connsiteY15" fmla="*/ 3874679 h 8341059"/>
                <a:gd name="connsiteX16" fmla="*/ 7864360 w 11772082"/>
                <a:gd name="connsiteY16" fmla="*/ 4014379 h 8341059"/>
                <a:gd name="connsiteX17" fmla="*/ 7428925 w 11772082"/>
                <a:gd name="connsiteY17" fmla="*/ 4017096 h 8341059"/>
                <a:gd name="connsiteX18" fmla="*/ 7347879 w 11772082"/>
                <a:gd name="connsiteY18" fmla="*/ 4229067 h 8341059"/>
                <a:gd name="connsiteX19" fmla="*/ 7816856 w 11772082"/>
                <a:gd name="connsiteY19" fmla="*/ 4512248 h 8341059"/>
                <a:gd name="connsiteX20" fmla="*/ 7305560 w 11772082"/>
                <a:gd name="connsiteY20" fmla="*/ 4656794 h 8341059"/>
                <a:gd name="connsiteX21" fmla="*/ 6981710 w 11772082"/>
                <a:gd name="connsiteY21" fmla="*/ 4712879 h 8341059"/>
                <a:gd name="connsiteX22" fmla="*/ 6746760 w 11772082"/>
                <a:gd name="connsiteY22" fmla="*/ 4871629 h 8341059"/>
                <a:gd name="connsiteX23" fmla="*/ 6638810 w 11772082"/>
                <a:gd name="connsiteY23" fmla="*/ 5125629 h 8341059"/>
                <a:gd name="connsiteX24" fmla="*/ 6399946 w 11772082"/>
                <a:gd name="connsiteY24" fmla="*/ 5315457 h 8341059"/>
                <a:gd name="connsiteX25" fmla="*/ 6086359 w 11772082"/>
                <a:gd name="connsiteY25" fmla="*/ 5341529 h 8341059"/>
                <a:gd name="connsiteX26" fmla="*/ 6038391 w 11772082"/>
                <a:gd name="connsiteY26" fmla="*/ 5533979 h 8341059"/>
                <a:gd name="connsiteX27" fmla="*/ 6063105 w 11772082"/>
                <a:gd name="connsiteY27" fmla="*/ 5876585 h 8341059"/>
                <a:gd name="connsiteX28" fmla="*/ 5835066 w 11772082"/>
                <a:gd name="connsiteY28" fmla="*/ 6083034 h 8341059"/>
                <a:gd name="connsiteX29" fmla="*/ 6036946 w 11772082"/>
                <a:gd name="connsiteY29" fmla="*/ 6188153 h 8341059"/>
                <a:gd name="connsiteX30" fmla="*/ 5605835 w 11772082"/>
                <a:gd name="connsiteY30" fmla="*/ 6686662 h 8341059"/>
                <a:gd name="connsiteX31" fmla="*/ 5218738 w 11772082"/>
                <a:gd name="connsiteY31" fmla="*/ 6838307 h 8341059"/>
                <a:gd name="connsiteX32" fmla="*/ 4967569 w 11772082"/>
                <a:gd name="connsiteY32" fmla="*/ 7191202 h 8341059"/>
                <a:gd name="connsiteX33" fmla="*/ 5264874 w 11772082"/>
                <a:gd name="connsiteY33" fmla="*/ 7505509 h 8341059"/>
                <a:gd name="connsiteX34" fmla="*/ 5218175 w 11772082"/>
                <a:gd name="connsiteY34" fmla="*/ 7862880 h 8341059"/>
                <a:gd name="connsiteX35" fmla="*/ 4804754 w 11772082"/>
                <a:gd name="connsiteY35" fmla="*/ 7750884 h 8341059"/>
                <a:gd name="connsiteX36" fmla="*/ 4494545 w 11772082"/>
                <a:gd name="connsiteY36" fmla="*/ 7616594 h 8341059"/>
                <a:gd name="connsiteX37" fmla="*/ 4194060 w 11772082"/>
                <a:gd name="connsiteY37" fmla="*/ 7754529 h 8341059"/>
                <a:gd name="connsiteX38" fmla="*/ 3743210 w 11772082"/>
                <a:gd name="connsiteY38" fmla="*/ 7684679 h 8341059"/>
                <a:gd name="connsiteX39" fmla="*/ 3178060 w 11772082"/>
                <a:gd name="connsiteY39" fmla="*/ 7487829 h 8341059"/>
                <a:gd name="connsiteX40" fmla="*/ 564873 w 11772082"/>
                <a:gd name="connsiteY40" fmla="*/ 7687589 h 8341059"/>
                <a:gd name="connsiteX41" fmla="*/ 0 w 11772082"/>
                <a:gd name="connsiteY4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204694 w 11772082"/>
                <a:gd name="connsiteY5" fmla="*/ 1766373 h 8341059"/>
                <a:gd name="connsiteX6" fmla="*/ 10435161 w 11772082"/>
                <a:gd name="connsiteY6" fmla="*/ 1937496 h 8341059"/>
                <a:gd name="connsiteX7" fmla="*/ 11520905 w 11772082"/>
                <a:gd name="connsiteY7" fmla="*/ 2445703 h 8341059"/>
                <a:gd name="connsiteX8" fmla="*/ 11402166 w 11772082"/>
                <a:gd name="connsiteY8" fmla="*/ 3937024 h 8341059"/>
                <a:gd name="connsiteX9" fmla="*/ 9934460 w 11772082"/>
                <a:gd name="connsiteY9" fmla="*/ 2915829 h 8341059"/>
                <a:gd name="connsiteX10" fmla="*/ 9503096 w 11772082"/>
                <a:gd name="connsiteY10" fmla="*/ 2986599 h 8341059"/>
                <a:gd name="connsiteX11" fmla="*/ 9392014 w 11772082"/>
                <a:gd name="connsiteY11" fmla="*/ 3141813 h 8341059"/>
                <a:gd name="connsiteX12" fmla="*/ 9734266 w 11772082"/>
                <a:gd name="connsiteY12" fmla="*/ 3108608 h 8341059"/>
                <a:gd name="connsiteX13" fmla="*/ 9521710 w 11772082"/>
                <a:gd name="connsiteY13" fmla="*/ 3455579 h 8341059"/>
                <a:gd name="connsiteX14" fmla="*/ 9051810 w 11772082"/>
                <a:gd name="connsiteY14" fmla="*/ 3709579 h 8341059"/>
                <a:gd name="connsiteX15" fmla="*/ 8518410 w 11772082"/>
                <a:gd name="connsiteY15" fmla="*/ 3874679 h 8341059"/>
                <a:gd name="connsiteX16" fmla="*/ 7864360 w 11772082"/>
                <a:gd name="connsiteY16" fmla="*/ 4014379 h 8341059"/>
                <a:gd name="connsiteX17" fmla="*/ 7428925 w 11772082"/>
                <a:gd name="connsiteY17" fmla="*/ 4017096 h 8341059"/>
                <a:gd name="connsiteX18" fmla="*/ 7347879 w 11772082"/>
                <a:gd name="connsiteY18" fmla="*/ 4229067 h 8341059"/>
                <a:gd name="connsiteX19" fmla="*/ 7816856 w 11772082"/>
                <a:gd name="connsiteY19" fmla="*/ 4512248 h 8341059"/>
                <a:gd name="connsiteX20" fmla="*/ 7305560 w 11772082"/>
                <a:gd name="connsiteY20" fmla="*/ 4656794 h 8341059"/>
                <a:gd name="connsiteX21" fmla="*/ 6981710 w 11772082"/>
                <a:gd name="connsiteY21" fmla="*/ 4712879 h 8341059"/>
                <a:gd name="connsiteX22" fmla="*/ 6746760 w 11772082"/>
                <a:gd name="connsiteY22" fmla="*/ 4871629 h 8341059"/>
                <a:gd name="connsiteX23" fmla="*/ 6638810 w 11772082"/>
                <a:gd name="connsiteY23" fmla="*/ 5125629 h 8341059"/>
                <a:gd name="connsiteX24" fmla="*/ 6399946 w 11772082"/>
                <a:gd name="connsiteY24" fmla="*/ 5315457 h 8341059"/>
                <a:gd name="connsiteX25" fmla="*/ 6086359 w 11772082"/>
                <a:gd name="connsiteY25" fmla="*/ 5341529 h 8341059"/>
                <a:gd name="connsiteX26" fmla="*/ 6038391 w 11772082"/>
                <a:gd name="connsiteY26" fmla="*/ 5533979 h 8341059"/>
                <a:gd name="connsiteX27" fmla="*/ 6063105 w 11772082"/>
                <a:gd name="connsiteY27" fmla="*/ 5876585 h 8341059"/>
                <a:gd name="connsiteX28" fmla="*/ 5835066 w 11772082"/>
                <a:gd name="connsiteY28" fmla="*/ 6083034 h 8341059"/>
                <a:gd name="connsiteX29" fmla="*/ 6036946 w 11772082"/>
                <a:gd name="connsiteY29" fmla="*/ 6188153 h 8341059"/>
                <a:gd name="connsiteX30" fmla="*/ 5605835 w 11772082"/>
                <a:gd name="connsiteY30" fmla="*/ 6686662 h 8341059"/>
                <a:gd name="connsiteX31" fmla="*/ 5218738 w 11772082"/>
                <a:gd name="connsiteY31" fmla="*/ 6838307 h 8341059"/>
                <a:gd name="connsiteX32" fmla="*/ 4967569 w 11772082"/>
                <a:gd name="connsiteY32" fmla="*/ 7191202 h 8341059"/>
                <a:gd name="connsiteX33" fmla="*/ 5264874 w 11772082"/>
                <a:gd name="connsiteY33" fmla="*/ 7505509 h 8341059"/>
                <a:gd name="connsiteX34" fmla="*/ 5218175 w 11772082"/>
                <a:gd name="connsiteY34" fmla="*/ 7862880 h 8341059"/>
                <a:gd name="connsiteX35" fmla="*/ 4804754 w 11772082"/>
                <a:gd name="connsiteY35" fmla="*/ 7750884 h 8341059"/>
                <a:gd name="connsiteX36" fmla="*/ 4494545 w 11772082"/>
                <a:gd name="connsiteY36" fmla="*/ 7616594 h 8341059"/>
                <a:gd name="connsiteX37" fmla="*/ 4194060 w 11772082"/>
                <a:gd name="connsiteY37" fmla="*/ 7754529 h 8341059"/>
                <a:gd name="connsiteX38" fmla="*/ 3743210 w 11772082"/>
                <a:gd name="connsiteY38" fmla="*/ 7684679 h 8341059"/>
                <a:gd name="connsiteX39" fmla="*/ 3178060 w 11772082"/>
                <a:gd name="connsiteY39" fmla="*/ 7487829 h 8341059"/>
                <a:gd name="connsiteX40" fmla="*/ 564873 w 11772082"/>
                <a:gd name="connsiteY40" fmla="*/ 7687589 h 8341059"/>
                <a:gd name="connsiteX41" fmla="*/ 0 w 11772082"/>
                <a:gd name="connsiteY4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204694 w 11772082"/>
                <a:gd name="connsiteY5" fmla="*/ 1766373 h 8341059"/>
                <a:gd name="connsiteX6" fmla="*/ 10435161 w 11772082"/>
                <a:gd name="connsiteY6" fmla="*/ 1937496 h 8341059"/>
                <a:gd name="connsiteX7" fmla="*/ 11520905 w 11772082"/>
                <a:gd name="connsiteY7" fmla="*/ 2445703 h 8341059"/>
                <a:gd name="connsiteX8" fmla="*/ 11402166 w 11772082"/>
                <a:gd name="connsiteY8" fmla="*/ 3937024 h 8341059"/>
                <a:gd name="connsiteX9" fmla="*/ 9934460 w 11772082"/>
                <a:gd name="connsiteY9" fmla="*/ 2915829 h 8341059"/>
                <a:gd name="connsiteX10" fmla="*/ 9503096 w 11772082"/>
                <a:gd name="connsiteY10" fmla="*/ 2986599 h 8341059"/>
                <a:gd name="connsiteX11" fmla="*/ 9392014 w 11772082"/>
                <a:gd name="connsiteY11" fmla="*/ 3141813 h 8341059"/>
                <a:gd name="connsiteX12" fmla="*/ 9734266 w 11772082"/>
                <a:gd name="connsiteY12" fmla="*/ 3108608 h 8341059"/>
                <a:gd name="connsiteX13" fmla="*/ 9521710 w 11772082"/>
                <a:gd name="connsiteY13" fmla="*/ 3455579 h 8341059"/>
                <a:gd name="connsiteX14" fmla="*/ 9051810 w 11772082"/>
                <a:gd name="connsiteY14" fmla="*/ 3709579 h 8341059"/>
                <a:gd name="connsiteX15" fmla="*/ 8518410 w 11772082"/>
                <a:gd name="connsiteY15" fmla="*/ 3874679 h 8341059"/>
                <a:gd name="connsiteX16" fmla="*/ 7864360 w 11772082"/>
                <a:gd name="connsiteY16" fmla="*/ 4014379 h 8341059"/>
                <a:gd name="connsiteX17" fmla="*/ 7428925 w 11772082"/>
                <a:gd name="connsiteY17" fmla="*/ 4017096 h 8341059"/>
                <a:gd name="connsiteX18" fmla="*/ 7347879 w 11772082"/>
                <a:gd name="connsiteY18" fmla="*/ 4229067 h 8341059"/>
                <a:gd name="connsiteX19" fmla="*/ 7816856 w 11772082"/>
                <a:gd name="connsiteY19" fmla="*/ 4512248 h 8341059"/>
                <a:gd name="connsiteX20" fmla="*/ 7305560 w 11772082"/>
                <a:gd name="connsiteY20" fmla="*/ 4656794 h 8341059"/>
                <a:gd name="connsiteX21" fmla="*/ 6981710 w 11772082"/>
                <a:gd name="connsiteY21" fmla="*/ 4712879 h 8341059"/>
                <a:gd name="connsiteX22" fmla="*/ 6746760 w 11772082"/>
                <a:gd name="connsiteY22" fmla="*/ 4871629 h 8341059"/>
                <a:gd name="connsiteX23" fmla="*/ 6638810 w 11772082"/>
                <a:gd name="connsiteY23" fmla="*/ 5125629 h 8341059"/>
                <a:gd name="connsiteX24" fmla="*/ 6399946 w 11772082"/>
                <a:gd name="connsiteY24" fmla="*/ 5315457 h 8341059"/>
                <a:gd name="connsiteX25" fmla="*/ 6086359 w 11772082"/>
                <a:gd name="connsiteY25" fmla="*/ 5341529 h 8341059"/>
                <a:gd name="connsiteX26" fmla="*/ 6038391 w 11772082"/>
                <a:gd name="connsiteY26" fmla="*/ 5533979 h 8341059"/>
                <a:gd name="connsiteX27" fmla="*/ 6063105 w 11772082"/>
                <a:gd name="connsiteY27" fmla="*/ 5876585 h 8341059"/>
                <a:gd name="connsiteX28" fmla="*/ 5835066 w 11772082"/>
                <a:gd name="connsiteY28" fmla="*/ 6083034 h 8341059"/>
                <a:gd name="connsiteX29" fmla="*/ 6036946 w 11772082"/>
                <a:gd name="connsiteY29" fmla="*/ 6188153 h 8341059"/>
                <a:gd name="connsiteX30" fmla="*/ 5605835 w 11772082"/>
                <a:gd name="connsiteY30" fmla="*/ 6686662 h 8341059"/>
                <a:gd name="connsiteX31" fmla="*/ 5218738 w 11772082"/>
                <a:gd name="connsiteY31" fmla="*/ 6838307 h 8341059"/>
                <a:gd name="connsiteX32" fmla="*/ 4967569 w 11772082"/>
                <a:gd name="connsiteY32" fmla="*/ 7191202 h 8341059"/>
                <a:gd name="connsiteX33" fmla="*/ 5264874 w 11772082"/>
                <a:gd name="connsiteY33" fmla="*/ 7505509 h 8341059"/>
                <a:gd name="connsiteX34" fmla="*/ 5218175 w 11772082"/>
                <a:gd name="connsiteY34" fmla="*/ 7862880 h 8341059"/>
                <a:gd name="connsiteX35" fmla="*/ 4804754 w 11772082"/>
                <a:gd name="connsiteY35" fmla="*/ 7750884 h 8341059"/>
                <a:gd name="connsiteX36" fmla="*/ 4494545 w 11772082"/>
                <a:gd name="connsiteY36" fmla="*/ 7616594 h 8341059"/>
                <a:gd name="connsiteX37" fmla="*/ 4194060 w 11772082"/>
                <a:gd name="connsiteY37" fmla="*/ 7754529 h 8341059"/>
                <a:gd name="connsiteX38" fmla="*/ 3743210 w 11772082"/>
                <a:gd name="connsiteY38" fmla="*/ 7684679 h 8341059"/>
                <a:gd name="connsiteX39" fmla="*/ 3178060 w 11772082"/>
                <a:gd name="connsiteY39" fmla="*/ 7487829 h 8341059"/>
                <a:gd name="connsiteX40" fmla="*/ 564873 w 11772082"/>
                <a:gd name="connsiteY40" fmla="*/ 7687589 h 8341059"/>
                <a:gd name="connsiteX41" fmla="*/ 0 w 11772082"/>
                <a:gd name="connsiteY4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204694 w 11772082"/>
                <a:gd name="connsiteY5" fmla="*/ 1766373 h 8341059"/>
                <a:gd name="connsiteX6" fmla="*/ 10435161 w 11772082"/>
                <a:gd name="connsiteY6" fmla="*/ 1937496 h 8341059"/>
                <a:gd name="connsiteX7" fmla="*/ 11520905 w 11772082"/>
                <a:gd name="connsiteY7" fmla="*/ 2445703 h 8341059"/>
                <a:gd name="connsiteX8" fmla="*/ 11402166 w 11772082"/>
                <a:gd name="connsiteY8" fmla="*/ 3937024 h 8341059"/>
                <a:gd name="connsiteX9" fmla="*/ 9934460 w 11772082"/>
                <a:gd name="connsiteY9" fmla="*/ 2915829 h 8341059"/>
                <a:gd name="connsiteX10" fmla="*/ 9503096 w 11772082"/>
                <a:gd name="connsiteY10" fmla="*/ 2986599 h 8341059"/>
                <a:gd name="connsiteX11" fmla="*/ 9392014 w 11772082"/>
                <a:gd name="connsiteY11" fmla="*/ 3141813 h 8341059"/>
                <a:gd name="connsiteX12" fmla="*/ 9734266 w 11772082"/>
                <a:gd name="connsiteY12" fmla="*/ 3108608 h 8341059"/>
                <a:gd name="connsiteX13" fmla="*/ 9521710 w 11772082"/>
                <a:gd name="connsiteY13" fmla="*/ 3455579 h 8341059"/>
                <a:gd name="connsiteX14" fmla="*/ 9051810 w 11772082"/>
                <a:gd name="connsiteY14" fmla="*/ 3709579 h 8341059"/>
                <a:gd name="connsiteX15" fmla="*/ 8518410 w 11772082"/>
                <a:gd name="connsiteY15" fmla="*/ 3874679 h 8341059"/>
                <a:gd name="connsiteX16" fmla="*/ 7864360 w 11772082"/>
                <a:gd name="connsiteY16" fmla="*/ 4014379 h 8341059"/>
                <a:gd name="connsiteX17" fmla="*/ 7428925 w 11772082"/>
                <a:gd name="connsiteY17" fmla="*/ 4017096 h 8341059"/>
                <a:gd name="connsiteX18" fmla="*/ 7347879 w 11772082"/>
                <a:gd name="connsiteY18" fmla="*/ 4229067 h 8341059"/>
                <a:gd name="connsiteX19" fmla="*/ 7816856 w 11772082"/>
                <a:gd name="connsiteY19" fmla="*/ 4512248 h 8341059"/>
                <a:gd name="connsiteX20" fmla="*/ 7305560 w 11772082"/>
                <a:gd name="connsiteY20" fmla="*/ 4656794 h 8341059"/>
                <a:gd name="connsiteX21" fmla="*/ 6981710 w 11772082"/>
                <a:gd name="connsiteY21" fmla="*/ 4712879 h 8341059"/>
                <a:gd name="connsiteX22" fmla="*/ 6746760 w 11772082"/>
                <a:gd name="connsiteY22" fmla="*/ 4871629 h 8341059"/>
                <a:gd name="connsiteX23" fmla="*/ 6638810 w 11772082"/>
                <a:gd name="connsiteY23" fmla="*/ 5125629 h 8341059"/>
                <a:gd name="connsiteX24" fmla="*/ 6399946 w 11772082"/>
                <a:gd name="connsiteY24" fmla="*/ 5315457 h 8341059"/>
                <a:gd name="connsiteX25" fmla="*/ 6086359 w 11772082"/>
                <a:gd name="connsiteY25" fmla="*/ 5341529 h 8341059"/>
                <a:gd name="connsiteX26" fmla="*/ 6038391 w 11772082"/>
                <a:gd name="connsiteY26" fmla="*/ 5533979 h 8341059"/>
                <a:gd name="connsiteX27" fmla="*/ 6063105 w 11772082"/>
                <a:gd name="connsiteY27" fmla="*/ 5876585 h 8341059"/>
                <a:gd name="connsiteX28" fmla="*/ 5835066 w 11772082"/>
                <a:gd name="connsiteY28" fmla="*/ 6083034 h 8341059"/>
                <a:gd name="connsiteX29" fmla="*/ 6036946 w 11772082"/>
                <a:gd name="connsiteY29" fmla="*/ 6188153 h 8341059"/>
                <a:gd name="connsiteX30" fmla="*/ 5605835 w 11772082"/>
                <a:gd name="connsiteY30" fmla="*/ 6686662 h 8341059"/>
                <a:gd name="connsiteX31" fmla="*/ 5218738 w 11772082"/>
                <a:gd name="connsiteY31" fmla="*/ 6838307 h 8341059"/>
                <a:gd name="connsiteX32" fmla="*/ 4967569 w 11772082"/>
                <a:gd name="connsiteY32" fmla="*/ 7191202 h 8341059"/>
                <a:gd name="connsiteX33" fmla="*/ 5264874 w 11772082"/>
                <a:gd name="connsiteY33" fmla="*/ 7505509 h 8341059"/>
                <a:gd name="connsiteX34" fmla="*/ 5218175 w 11772082"/>
                <a:gd name="connsiteY34" fmla="*/ 7862880 h 8341059"/>
                <a:gd name="connsiteX35" fmla="*/ 4804754 w 11772082"/>
                <a:gd name="connsiteY35" fmla="*/ 7750884 h 8341059"/>
                <a:gd name="connsiteX36" fmla="*/ 4494545 w 11772082"/>
                <a:gd name="connsiteY36" fmla="*/ 7616594 h 8341059"/>
                <a:gd name="connsiteX37" fmla="*/ 4194060 w 11772082"/>
                <a:gd name="connsiteY37" fmla="*/ 7754529 h 8341059"/>
                <a:gd name="connsiteX38" fmla="*/ 3743210 w 11772082"/>
                <a:gd name="connsiteY38" fmla="*/ 7684679 h 8341059"/>
                <a:gd name="connsiteX39" fmla="*/ 3178060 w 11772082"/>
                <a:gd name="connsiteY39" fmla="*/ 7487829 h 8341059"/>
                <a:gd name="connsiteX40" fmla="*/ 564873 w 11772082"/>
                <a:gd name="connsiteY40" fmla="*/ 7687589 h 8341059"/>
                <a:gd name="connsiteX41" fmla="*/ 0 w 11772082"/>
                <a:gd name="connsiteY4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204694 w 11772082"/>
                <a:gd name="connsiteY5" fmla="*/ 1766373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9934460 w 11772082"/>
                <a:gd name="connsiteY9" fmla="*/ 2915829 h 8341059"/>
                <a:gd name="connsiteX10" fmla="*/ 9503096 w 11772082"/>
                <a:gd name="connsiteY10" fmla="*/ 2986599 h 8341059"/>
                <a:gd name="connsiteX11" fmla="*/ 9392014 w 11772082"/>
                <a:gd name="connsiteY11" fmla="*/ 3141813 h 8341059"/>
                <a:gd name="connsiteX12" fmla="*/ 9734266 w 11772082"/>
                <a:gd name="connsiteY12" fmla="*/ 3108608 h 8341059"/>
                <a:gd name="connsiteX13" fmla="*/ 9521710 w 11772082"/>
                <a:gd name="connsiteY13" fmla="*/ 3455579 h 8341059"/>
                <a:gd name="connsiteX14" fmla="*/ 9051810 w 11772082"/>
                <a:gd name="connsiteY14" fmla="*/ 3709579 h 8341059"/>
                <a:gd name="connsiteX15" fmla="*/ 8518410 w 11772082"/>
                <a:gd name="connsiteY15" fmla="*/ 3874679 h 8341059"/>
                <a:gd name="connsiteX16" fmla="*/ 7864360 w 11772082"/>
                <a:gd name="connsiteY16" fmla="*/ 4014379 h 8341059"/>
                <a:gd name="connsiteX17" fmla="*/ 7428925 w 11772082"/>
                <a:gd name="connsiteY17" fmla="*/ 4017096 h 8341059"/>
                <a:gd name="connsiteX18" fmla="*/ 7347879 w 11772082"/>
                <a:gd name="connsiteY18" fmla="*/ 4229067 h 8341059"/>
                <a:gd name="connsiteX19" fmla="*/ 7816856 w 11772082"/>
                <a:gd name="connsiteY19" fmla="*/ 4512248 h 8341059"/>
                <a:gd name="connsiteX20" fmla="*/ 7305560 w 11772082"/>
                <a:gd name="connsiteY20" fmla="*/ 4656794 h 8341059"/>
                <a:gd name="connsiteX21" fmla="*/ 6981710 w 11772082"/>
                <a:gd name="connsiteY21" fmla="*/ 4712879 h 8341059"/>
                <a:gd name="connsiteX22" fmla="*/ 6746760 w 11772082"/>
                <a:gd name="connsiteY22" fmla="*/ 4871629 h 8341059"/>
                <a:gd name="connsiteX23" fmla="*/ 6638810 w 11772082"/>
                <a:gd name="connsiteY23" fmla="*/ 5125629 h 8341059"/>
                <a:gd name="connsiteX24" fmla="*/ 6399946 w 11772082"/>
                <a:gd name="connsiteY24" fmla="*/ 5315457 h 8341059"/>
                <a:gd name="connsiteX25" fmla="*/ 6086359 w 11772082"/>
                <a:gd name="connsiteY25" fmla="*/ 5341529 h 8341059"/>
                <a:gd name="connsiteX26" fmla="*/ 6038391 w 11772082"/>
                <a:gd name="connsiteY26" fmla="*/ 5533979 h 8341059"/>
                <a:gd name="connsiteX27" fmla="*/ 6063105 w 11772082"/>
                <a:gd name="connsiteY27" fmla="*/ 5876585 h 8341059"/>
                <a:gd name="connsiteX28" fmla="*/ 5835066 w 11772082"/>
                <a:gd name="connsiteY28" fmla="*/ 6083034 h 8341059"/>
                <a:gd name="connsiteX29" fmla="*/ 6036946 w 11772082"/>
                <a:gd name="connsiteY29" fmla="*/ 6188153 h 8341059"/>
                <a:gd name="connsiteX30" fmla="*/ 5605835 w 11772082"/>
                <a:gd name="connsiteY30" fmla="*/ 6686662 h 8341059"/>
                <a:gd name="connsiteX31" fmla="*/ 5218738 w 11772082"/>
                <a:gd name="connsiteY31" fmla="*/ 6838307 h 8341059"/>
                <a:gd name="connsiteX32" fmla="*/ 4967569 w 11772082"/>
                <a:gd name="connsiteY32" fmla="*/ 7191202 h 8341059"/>
                <a:gd name="connsiteX33" fmla="*/ 5264874 w 11772082"/>
                <a:gd name="connsiteY33" fmla="*/ 7505509 h 8341059"/>
                <a:gd name="connsiteX34" fmla="*/ 5218175 w 11772082"/>
                <a:gd name="connsiteY34" fmla="*/ 7862880 h 8341059"/>
                <a:gd name="connsiteX35" fmla="*/ 4804754 w 11772082"/>
                <a:gd name="connsiteY35" fmla="*/ 7750884 h 8341059"/>
                <a:gd name="connsiteX36" fmla="*/ 4494545 w 11772082"/>
                <a:gd name="connsiteY36" fmla="*/ 7616594 h 8341059"/>
                <a:gd name="connsiteX37" fmla="*/ 4194060 w 11772082"/>
                <a:gd name="connsiteY37" fmla="*/ 7754529 h 8341059"/>
                <a:gd name="connsiteX38" fmla="*/ 3743210 w 11772082"/>
                <a:gd name="connsiteY38" fmla="*/ 7684679 h 8341059"/>
                <a:gd name="connsiteX39" fmla="*/ 3178060 w 11772082"/>
                <a:gd name="connsiteY39" fmla="*/ 7487829 h 8341059"/>
                <a:gd name="connsiteX40" fmla="*/ 564873 w 11772082"/>
                <a:gd name="connsiteY40" fmla="*/ 7687589 h 8341059"/>
                <a:gd name="connsiteX41" fmla="*/ 0 w 11772082"/>
                <a:gd name="connsiteY4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204694 w 11772082"/>
                <a:gd name="connsiteY5" fmla="*/ 1766373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9934460 w 11772082"/>
                <a:gd name="connsiteY9" fmla="*/ 2915829 h 8341059"/>
                <a:gd name="connsiteX10" fmla="*/ 9503096 w 11772082"/>
                <a:gd name="connsiteY10" fmla="*/ 2986599 h 8341059"/>
                <a:gd name="connsiteX11" fmla="*/ 9392014 w 11772082"/>
                <a:gd name="connsiteY11" fmla="*/ 3141813 h 8341059"/>
                <a:gd name="connsiteX12" fmla="*/ 9734266 w 11772082"/>
                <a:gd name="connsiteY12" fmla="*/ 3108608 h 8341059"/>
                <a:gd name="connsiteX13" fmla="*/ 9521710 w 11772082"/>
                <a:gd name="connsiteY13" fmla="*/ 3455579 h 8341059"/>
                <a:gd name="connsiteX14" fmla="*/ 9051810 w 11772082"/>
                <a:gd name="connsiteY14" fmla="*/ 3709579 h 8341059"/>
                <a:gd name="connsiteX15" fmla="*/ 8518410 w 11772082"/>
                <a:gd name="connsiteY15" fmla="*/ 3874679 h 8341059"/>
                <a:gd name="connsiteX16" fmla="*/ 7864360 w 11772082"/>
                <a:gd name="connsiteY16" fmla="*/ 4014379 h 8341059"/>
                <a:gd name="connsiteX17" fmla="*/ 7428925 w 11772082"/>
                <a:gd name="connsiteY17" fmla="*/ 4017096 h 8341059"/>
                <a:gd name="connsiteX18" fmla="*/ 7347879 w 11772082"/>
                <a:gd name="connsiteY18" fmla="*/ 4229067 h 8341059"/>
                <a:gd name="connsiteX19" fmla="*/ 7816856 w 11772082"/>
                <a:gd name="connsiteY19" fmla="*/ 4512248 h 8341059"/>
                <a:gd name="connsiteX20" fmla="*/ 7305560 w 11772082"/>
                <a:gd name="connsiteY20" fmla="*/ 4656794 h 8341059"/>
                <a:gd name="connsiteX21" fmla="*/ 6981710 w 11772082"/>
                <a:gd name="connsiteY21" fmla="*/ 4712879 h 8341059"/>
                <a:gd name="connsiteX22" fmla="*/ 6746760 w 11772082"/>
                <a:gd name="connsiteY22" fmla="*/ 4871629 h 8341059"/>
                <a:gd name="connsiteX23" fmla="*/ 6638810 w 11772082"/>
                <a:gd name="connsiteY23" fmla="*/ 5125629 h 8341059"/>
                <a:gd name="connsiteX24" fmla="*/ 6399946 w 11772082"/>
                <a:gd name="connsiteY24" fmla="*/ 5315457 h 8341059"/>
                <a:gd name="connsiteX25" fmla="*/ 6086359 w 11772082"/>
                <a:gd name="connsiteY25" fmla="*/ 5341529 h 8341059"/>
                <a:gd name="connsiteX26" fmla="*/ 6038391 w 11772082"/>
                <a:gd name="connsiteY26" fmla="*/ 5533979 h 8341059"/>
                <a:gd name="connsiteX27" fmla="*/ 6063105 w 11772082"/>
                <a:gd name="connsiteY27" fmla="*/ 5876585 h 8341059"/>
                <a:gd name="connsiteX28" fmla="*/ 5835066 w 11772082"/>
                <a:gd name="connsiteY28" fmla="*/ 6083034 h 8341059"/>
                <a:gd name="connsiteX29" fmla="*/ 6036946 w 11772082"/>
                <a:gd name="connsiteY29" fmla="*/ 6188153 h 8341059"/>
                <a:gd name="connsiteX30" fmla="*/ 5605835 w 11772082"/>
                <a:gd name="connsiteY30" fmla="*/ 6686662 h 8341059"/>
                <a:gd name="connsiteX31" fmla="*/ 5218738 w 11772082"/>
                <a:gd name="connsiteY31" fmla="*/ 6838307 h 8341059"/>
                <a:gd name="connsiteX32" fmla="*/ 4967569 w 11772082"/>
                <a:gd name="connsiteY32" fmla="*/ 7191202 h 8341059"/>
                <a:gd name="connsiteX33" fmla="*/ 5264874 w 11772082"/>
                <a:gd name="connsiteY33" fmla="*/ 7505509 h 8341059"/>
                <a:gd name="connsiteX34" fmla="*/ 5218175 w 11772082"/>
                <a:gd name="connsiteY34" fmla="*/ 7862880 h 8341059"/>
                <a:gd name="connsiteX35" fmla="*/ 4804754 w 11772082"/>
                <a:gd name="connsiteY35" fmla="*/ 7750884 h 8341059"/>
                <a:gd name="connsiteX36" fmla="*/ 4494545 w 11772082"/>
                <a:gd name="connsiteY36" fmla="*/ 7616594 h 8341059"/>
                <a:gd name="connsiteX37" fmla="*/ 4194060 w 11772082"/>
                <a:gd name="connsiteY37" fmla="*/ 7754529 h 8341059"/>
                <a:gd name="connsiteX38" fmla="*/ 3743210 w 11772082"/>
                <a:gd name="connsiteY38" fmla="*/ 7684679 h 8341059"/>
                <a:gd name="connsiteX39" fmla="*/ 3178060 w 11772082"/>
                <a:gd name="connsiteY39" fmla="*/ 7487829 h 8341059"/>
                <a:gd name="connsiteX40" fmla="*/ 564873 w 11772082"/>
                <a:gd name="connsiteY40" fmla="*/ 7687589 h 8341059"/>
                <a:gd name="connsiteX41" fmla="*/ 0 w 11772082"/>
                <a:gd name="connsiteY4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9934460 w 11772082"/>
                <a:gd name="connsiteY9" fmla="*/ 2915829 h 8341059"/>
                <a:gd name="connsiteX10" fmla="*/ 9503096 w 11772082"/>
                <a:gd name="connsiteY10" fmla="*/ 2986599 h 8341059"/>
                <a:gd name="connsiteX11" fmla="*/ 9392014 w 11772082"/>
                <a:gd name="connsiteY11" fmla="*/ 3141813 h 8341059"/>
                <a:gd name="connsiteX12" fmla="*/ 9734266 w 11772082"/>
                <a:gd name="connsiteY12" fmla="*/ 3108608 h 8341059"/>
                <a:gd name="connsiteX13" fmla="*/ 9521710 w 11772082"/>
                <a:gd name="connsiteY13" fmla="*/ 3455579 h 8341059"/>
                <a:gd name="connsiteX14" fmla="*/ 9051810 w 11772082"/>
                <a:gd name="connsiteY14" fmla="*/ 3709579 h 8341059"/>
                <a:gd name="connsiteX15" fmla="*/ 8518410 w 11772082"/>
                <a:gd name="connsiteY15" fmla="*/ 3874679 h 8341059"/>
                <a:gd name="connsiteX16" fmla="*/ 7864360 w 11772082"/>
                <a:gd name="connsiteY16" fmla="*/ 4014379 h 8341059"/>
                <a:gd name="connsiteX17" fmla="*/ 7428925 w 11772082"/>
                <a:gd name="connsiteY17" fmla="*/ 4017096 h 8341059"/>
                <a:gd name="connsiteX18" fmla="*/ 7347879 w 11772082"/>
                <a:gd name="connsiteY18" fmla="*/ 4229067 h 8341059"/>
                <a:gd name="connsiteX19" fmla="*/ 7816856 w 11772082"/>
                <a:gd name="connsiteY19" fmla="*/ 4512248 h 8341059"/>
                <a:gd name="connsiteX20" fmla="*/ 7305560 w 11772082"/>
                <a:gd name="connsiteY20" fmla="*/ 4656794 h 8341059"/>
                <a:gd name="connsiteX21" fmla="*/ 6981710 w 11772082"/>
                <a:gd name="connsiteY21" fmla="*/ 4712879 h 8341059"/>
                <a:gd name="connsiteX22" fmla="*/ 6746760 w 11772082"/>
                <a:gd name="connsiteY22" fmla="*/ 4871629 h 8341059"/>
                <a:gd name="connsiteX23" fmla="*/ 6638810 w 11772082"/>
                <a:gd name="connsiteY23" fmla="*/ 5125629 h 8341059"/>
                <a:gd name="connsiteX24" fmla="*/ 6399946 w 11772082"/>
                <a:gd name="connsiteY24" fmla="*/ 5315457 h 8341059"/>
                <a:gd name="connsiteX25" fmla="*/ 6086359 w 11772082"/>
                <a:gd name="connsiteY25" fmla="*/ 5341529 h 8341059"/>
                <a:gd name="connsiteX26" fmla="*/ 6038391 w 11772082"/>
                <a:gd name="connsiteY26" fmla="*/ 5533979 h 8341059"/>
                <a:gd name="connsiteX27" fmla="*/ 6063105 w 11772082"/>
                <a:gd name="connsiteY27" fmla="*/ 5876585 h 8341059"/>
                <a:gd name="connsiteX28" fmla="*/ 5835066 w 11772082"/>
                <a:gd name="connsiteY28" fmla="*/ 6083034 h 8341059"/>
                <a:gd name="connsiteX29" fmla="*/ 6036946 w 11772082"/>
                <a:gd name="connsiteY29" fmla="*/ 6188153 h 8341059"/>
                <a:gd name="connsiteX30" fmla="*/ 5605835 w 11772082"/>
                <a:gd name="connsiteY30" fmla="*/ 6686662 h 8341059"/>
                <a:gd name="connsiteX31" fmla="*/ 5218738 w 11772082"/>
                <a:gd name="connsiteY31" fmla="*/ 6838307 h 8341059"/>
                <a:gd name="connsiteX32" fmla="*/ 4967569 w 11772082"/>
                <a:gd name="connsiteY32" fmla="*/ 7191202 h 8341059"/>
                <a:gd name="connsiteX33" fmla="*/ 5264874 w 11772082"/>
                <a:gd name="connsiteY33" fmla="*/ 7505509 h 8341059"/>
                <a:gd name="connsiteX34" fmla="*/ 5218175 w 11772082"/>
                <a:gd name="connsiteY34" fmla="*/ 7862880 h 8341059"/>
                <a:gd name="connsiteX35" fmla="*/ 4804754 w 11772082"/>
                <a:gd name="connsiteY35" fmla="*/ 7750884 h 8341059"/>
                <a:gd name="connsiteX36" fmla="*/ 4494545 w 11772082"/>
                <a:gd name="connsiteY36" fmla="*/ 7616594 h 8341059"/>
                <a:gd name="connsiteX37" fmla="*/ 4194060 w 11772082"/>
                <a:gd name="connsiteY37" fmla="*/ 7754529 h 8341059"/>
                <a:gd name="connsiteX38" fmla="*/ 3743210 w 11772082"/>
                <a:gd name="connsiteY38" fmla="*/ 7684679 h 8341059"/>
                <a:gd name="connsiteX39" fmla="*/ 3178060 w 11772082"/>
                <a:gd name="connsiteY39" fmla="*/ 7487829 h 8341059"/>
                <a:gd name="connsiteX40" fmla="*/ 564873 w 11772082"/>
                <a:gd name="connsiteY40" fmla="*/ 7687589 h 8341059"/>
                <a:gd name="connsiteX41" fmla="*/ 0 w 11772082"/>
                <a:gd name="connsiteY4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503096 w 11772082"/>
                <a:gd name="connsiteY10" fmla="*/ 2986599 h 8341059"/>
                <a:gd name="connsiteX11" fmla="*/ 9392014 w 11772082"/>
                <a:gd name="connsiteY11" fmla="*/ 3141813 h 8341059"/>
                <a:gd name="connsiteX12" fmla="*/ 9734266 w 11772082"/>
                <a:gd name="connsiteY12" fmla="*/ 3108608 h 8341059"/>
                <a:gd name="connsiteX13" fmla="*/ 9521710 w 11772082"/>
                <a:gd name="connsiteY13" fmla="*/ 3455579 h 8341059"/>
                <a:gd name="connsiteX14" fmla="*/ 9051810 w 11772082"/>
                <a:gd name="connsiteY14" fmla="*/ 3709579 h 8341059"/>
                <a:gd name="connsiteX15" fmla="*/ 8518410 w 11772082"/>
                <a:gd name="connsiteY15" fmla="*/ 3874679 h 8341059"/>
                <a:gd name="connsiteX16" fmla="*/ 7864360 w 11772082"/>
                <a:gd name="connsiteY16" fmla="*/ 4014379 h 8341059"/>
                <a:gd name="connsiteX17" fmla="*/ 7428925 w 11772082"/>
                <a:gd name="connsiteY17" fmla="*/ 4017096 h 8341059"/>
                <a:gd name="connsiteX18" fmla="*/ 7347879 w 11772082"/>
                <a:gd name="connsiteY18" fmla="*/ 4229067 h 8341059"/>
                <a:gd name="connsiteX19" fmla="*/ 7816856 w 11772082"/>
                <a:gd name="connsiteY19" fmla="*/ 4512248 h 8341059"/>
                <a:gd name="connsiteX20" fmla="*/ 7305560 w 11772082"/>
                <a:gd name="connsiteY20" fmla="*/ 4656794 h 8341059"/>
                <a:gd name="connsiteX21" fmla="*/ 6981710 w 11772082"/>
                <a:gd name="connsiteY21" fmla="*/ 4712879 h 8341059"/>
                <a:gd name="connsiteX22" fmla="*/ 6746760 w 11772082"/>
                <a:gd name="connsiteY22" fmla="*/ 4871629 h 8341059"/>
                <a:gd name="connsiteX23" fmla="*/ 6638810 w 11772082"/>
                <a:gd name="connsiteY23" fmla="*/ 5125629 h 8341059"/>
                <a:gd name="connsiteX24" fmla="*/ 6399946 w 11772082"/>
                <a:gd name="connsiteY24" fmla="*/ 5315457 h 8341059"/>
                <a:gd name="connsiteX25" fmla="*/ 6086359 w 11772082"/>
                <a:gd name="connsiteY25" fmla="*/ 5341529 h 8341059"/>
                <a:gd name="connsiteX26" fmla="*/ 6038391 w 11772082"/>
                <a:gd name="connsiteY26" fmla="*/ 5533979 h 8341059"/>
                <a:gd name="connsiteX27" fmla="*/ 6063105 w 11772082"/>
                <a:gd name="connsiteY27" fmla="*/ 5876585 h 8341059"/>
                <a:gd name="connsiteX28" fmla="*/ 5835066 w 11772082"/>
                <a:gd name="connsiteY28" fmla="*/ 6083034 h 8341059"/>
                <a:gd name="connsiteX29" fmla="*/ 6036946 w 11772082"/>
                <a:gd name="connsiteY29" fmla="*/ 6188153 h 8341059"/>
                <a:gd name="connsiteX30" fmla="*/ 5605835 w 11772082"/>
                <a:gd name="connsiteY30" fmla="*/ 6686662 h 8341059"/>
                <a:gd name="connsiteX31" fmla="*/ 5218738 w 11772082"/>
                <a:gd name="connsiteY31" fmla="*/ 6838307 h 8341059"/>
                <a:gd name="connsiteX32" fmla="*/ 4967569 w 11772082"/>
                <a:gd name="connsiteY32" fmla="*/ 7191202 h 8341059"/>
                <a:gd name="connsiteX33" fmla="*/ 5264874 w 11772082"/>
                <a:gd name="connsiteY33" fmla="*/ 7505509 h 8341059"/>
                <a:gd name="connsiteX34" fmla="*/ 5218175 w 11772082"/>
                <a:gd name="connsiteY34" fmla="*/ 7862880 h 8341059"/>
                <a:gd name="connsiteX35" fmla="*/ 4804754 w 11772082"/>
                <a:gd name="connsiteY35" fmla="*/ 7750884 h 8341059"/>
                <a:gd name="connsiteX36" fmla="*/ 4494545 w 11772082"/>
                <a:gd name="connsiteY36" fmla="*/ 7616594 h 8341059"/>
                <a:gd name="connsiteX37" fmla="*/ 4194060 w 11772082"/>
                <a:gd name="connsiteY37" fmla="*/ 7754529 h 8341059"/>
                <a:gd name="connsiteX38" fmla="*/ 3743210 w 11772082"/>
                <a:gd name="connsiteY38" fmla="*/ 7684679 h 8341059"/>
                <a:gd name="connsiteX39" fmla="*/ 3178060 w 11772082"/>
                <a:gd name="connsiteY39" fmla="*/ 7487829 h 8341059"/>
                <a:gd name="connsiteX40" fmla="*/ 564873 w 11772082"/>
                <a:gd name="connsiteY40" fmla="*/ 7687589 h 8341059"/>
                <a:gd name="connsiteX41" fmla="*/ 0 w 11772082"/>
                <a:gd name="connsiteY4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503097 w 11772082"/>
                <a:gd name="connsiteY10" fmla="*/ 2986599 h 8341059"/>
                <a:gd name="connsiteX11" fmla="*/ 9392014 w 11772082"/>
                <a:gd name="connsiteY11" fmla="*/ 3141813 h 8341059"/>
                <a:gd name="connsiteX12" fmla="*/ 9734266 w 11772082"/>
                <a:gd name="connsiteY12" fmla="*/ 3108608 h 8341059"/>
                <a:gd name="connsiteX13" fmla="*/ 9521710 w 11772082"/>
                <a:gd name="connsiteY13" fmla="*/ 3455579 h 8341059"/>
                <a:gd name="connsiteX14" fmla="*/ 9051810 w 11772082"/>
                <a:gd name="connsiteY14" fmla="*/ 3709579 h 8341059"/>
                <a:gd name="connsiteX15" fmla="*/ 8518410 w 11772082"/>
                <a:gd name="connsiteY15" fmla="*/ 3874679 h 8341059"/>
                <a:gd name="connsiteX16" fmla="*/ 7864360 w 11772082"/>
                <a:gd name="connsiteY16" fmla="*/ 4014379 h 8341059"/>
                <a:gd name="connsiteX17" fmla="*/ 7428925 w 11772082"/>
                <a:gd name="connsiteY17" fmla="*/ 4017096 h 8341059"/>
                <a:gd name="connsiteX18" fmla="*/ 7347879 w 11772082"/>
                <a:gd name="connsiteY18" fmla="*/ 4229067 h 8341059"/>
                <a:gd name="connsiteX19" fmla="*/ 7816856 w 11772082"/>
                <a:gd name="connsiteY19" fmla="*/ 4512248 h 8341059"/>
                <a:gd name="connsiteX20" fmla="*/ 7305560 w 11772082"/>
                <a:gd name="connsiteY20" fmla="*/ 4656794 h 8341059"/>
                <a:gd name="connsiteX21" fmla="*/ 6981710 w 11772082"/>
                <a:gd name="connsiteY21" fmla="*/ 4712879 h 8341059"/>
                <a:gd name="connsiteX22" fmla="*/ 6746760 w 11772082"/>
                <a:gd name="connsiteY22" fmla="*/ 4871629 h 8341059"/>
                <a:gd name="connsiteX23" fmla="*/ 6638810 w 11772082"/>
                <a:gd name="connsiteY23" fmla="*/ 5125629 h 8341059"/>
                <a:gd name="connsiteX24" fmla="*/ 6399946 w 11772082"/>
                <a:gd name="connsiteY24" fmla="*/ 5315457 h 8341059"/>
                <a:gd name="connsiteX25" fmla="*/ 6086359 w 11772082"/>
                <a:gd name="connsiteY25" fmla="*/ 5341529 h 8341059"/>
                <a:gd name="connsiteX26" fmla="*/ 6038391 w 11772082"/>
                <a:gd name="connsiteY26" fmla="*/ 5533979 h 8341059"/>
                <a:gd name="connsiteX27" fmla="*/ 6063105 w 11772082"/>
                <a:gd name="connsiteY27" fmla="*/ 5876585 h 8341059"/>
                <a:gd name="connsiteX28" fmla="*/ 5835066 w 11772082"/>
                <a:gd name="connsiteY28" fmla="*/ 6083034 h 8341059"/>
                <a:gd name="connsiteX29" fmla="*/ 6036946 w 11772082"/>
                <a:gd name="connsiteY29" fmla="*/ 6188153 h 8341059"/>
                <a:gd name="connsiteX30" fmla="*/ 5605835 w 11772082"/>
                <a:gd name="connsiteY30" fmla="*/ 6686662 h 8341059"/>
                <a:gd name="connsiteX31" fmla="*/ 5218738 w 11772082"/>
                <a:gd name="connsiteY31" fmla="*/ 6838307 h 8341059"/>
                <a:gd name="connsiteX32" fmla="*/ 4967569 w 11772082"/>
                <a:gd name="connsiteY32" fmla="*/ 7191202 h 8341059"/>
                <a:gd name="connsiteX33" fmla="*/ 5264874 w 11772082"/>
                <a:gd name="connsiteY33" fmla="*/ 7505509 h 8341059"/>
                <a:gd name="connsiteX34" fmla="*/ 5218175 w 11772082"/>
                <a:gd name="connsiteY34" fmla="*/ 7862880 h 8341059"/>
                <a:gd name="connsiteX35" fmla="*/ 4804754 w 11772082"/>
                <a:gd name="connsiteY35" fmla="*/ 7750884 h 8341059"/>
                <a:gd name="connsiteX36" fmla="*/ 4494545 w 11772082"/>
                <a:gd name="connsiteY36" fmla="*/ 7616594 h 8341059"/>
                <a:gd name="connsiteX37" fmla="*/ 4194060 w 11772082"/>
                <a:gd name="connsiteY37" fmla="*/ 7754529 h 8341059"/>
                <a:gd name="connsiteX38" fmla="*/ 3743210 w 11772082"/>
                <a:gd name="connsiteY38" fmla="*/ 7684679 h 8341059"/>
                <a:gd name="connsiteX39" fmla="*/ 3178060 w 11772082"/>
                <a:gd name="connsiteY39" fmla="*/ 7487829 h 8341059"/>
                <a:gd name="connsiteX40" fmla="*/ 564873 w 11772082"/>
                <a:gd name="connsiteY40" fmla="*/ 7687589 h 8341059"/>
                <a:gd name="connsiteX41" fmla="*/ 0 w 11772082"/>
                <a:gd name="connsiteY4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503097 w 11772082"/>
                <a:gd name="connsiteY10" fmla="*/ 2986599 h 8341059"/>
                <a:gd name="connsiteX11" fmla="*/ 9392014 w 11772082"/>
                <a:gd name="connsiteY11" fmla="*/ 3141813 h 8341059"/>
                <a:gd name="connsiteX12" fmla="*/ 9734266 w 11772082"/>
                <a:gd name="connsiteY12" fmla="*/ 3108608 h 8341059"/>
                <a:gd name="connsiteX13" fmla="*/ 9521710 w 11772082"/>
                <a:gd name="connsiteY13" fmla="*/ 3455579 h 8341059"/>
                <a:gd name="connsiteX14" fmla="*/ 9051810 w 11772082"/>
                <a:gd name="connsiteY14" fmla="*/ 3709579 h 8341059"/>
                <a:gd name="connsiteX15" fmla="*/ 8518410 w 11772082"/>
                <a:gd name="connsiteY15" fmla="*/ 3874679 h 8341059"/>
                <a:gd name="connsiteX16" fmla="*/ 7864360 w 11772082"/>
                <a:gd name="connsiteY16" fmla="*/ 4014379 h 8341059"/>
                <a:gd name="connsiteX17" fmla="*/ 7428925 w 11772082"/>
                <a:gd name="connsiteY17" fmla="*/ 4017096 h 8341059"/>
                <a:gd name="connsiteX18" fmla="*/ 7347879 w 11772082"/>
                <a:gd name="connsiteY18" fmla="*/ 4229067 h 8341059"/>
                <a:gd name="connsiteX19" fmla="*/ 7816856 w 11772082"/>
                <a:gd name="connsiteY19" fmla="*/ 4512248 h 8341059"/>
                <a:gd name="connsiteX20" fmla="*/ 7305560 w 11772082"/>
                <a:gd name="connsiteY20" fmla="*/ 4656794 h 8341059"/>
                <a:gd name="connsiteX21" fmla="*/ 6981710 w 11772082"/>
                <a:gd name="connsiteY21" fmla="*/ 4712879 h 8341059"/>
                <a:gd name="connsiteX22" fmla="*/ 6746760 w 11772082"/>
                <a:gd name="connsiteY22" fmla="*/ 4871629 h 8341059"/>
                <a:gd name="connsiteX23" fmla="*/ 6638810 w 11772082"/>
                <a:gd name="connsiteY23" fmla="*/ 5125629 h 8341059"/>
                <a:gd name="connsiteX24" fmla="*/ 6399946 w 11772082"/>
                <a:gd name="connsiteY24" fmla="*/ 5315457 h 8341059"/>
                <a:gd name="connsiteX25" fmla="*/ 6086359 w 11772082"/>
                <a:gd name="connsiteY25" fmla="*/ 5341529 h 8341059"/>
                <a:gd name="connsiteX26" fmla="*/ 6038391 w 11772082"/>
                <a:gd name="connsiteY26" fmla="*/ 5533979 h 8341059"/>
                <a:gd name="connsiteX27" fmla="*/ 6063105 w 11772082"/>
                <a:gd name="connsiteY27" fmla="*/ 5876585 h 8341059"/>
                <a:gd name="connsiteX28" fmla="*/ 5835066 w 11772082"/>
                <a:gd name="connsiteY28" fmla="*/ 6083034 h 8341059"/>
                <a:gd name="connsiteX29" fmla="*/ 6036946 w 11772082"/>
                <a:gd name="connsiteY29" fmla="*/ 6188153 h 8341059"/>
                <a:gd name="connsiteX30" fmla="*/ 5605835 w 11772082"/>
                <a:gd name="connsiteY30" fmla="*/ 6686662 h 8341059"/>
                <a:gd name="connsiteX31" fmla="*/ 5218738 w 11772082"/>
                <a:gd name="connsiteY31" fmla="*/ 6838307 h 8341059"/>
                <a:gd name="connsiteX32" fmla="*/ 4967569 w 11772082"/>
                <a:gd name="connsiteY32" fmla="*/ 7191202 h 8341059"/>
                <a:gd name="connsiteX33" fmla="*/ 5264874 w 11772082"/>
                <a:gd name="connsiteY33" fmla="*/ 7505509 h 8341059"/>
                <a:gd name="connsiteX34" fmla="*/ 5218175 w 11772082"/>
                <a:gd name="connsiteY34" fmla="*/ 7862880 h 8341059"/>
                <a:gd name="connsiteX35" fmla="*/ 4804754 w 11772082"/>
                <a:gd name="connsiteY35" fmla="*/ 7750884 h 8341059"/>
                <a:gd name="connsiteX36" fmla="*/ 4494545 w 11772082"/>
                <a:gd name="connsiteY36" fmla="*/ 7616594 h 8341059"/>
                <a:gd name="connsiteX37" fmla="*/ 4194060 w 11772082"/>
                <a:gd name="connsiteY37" fmla="*/ 7754529 h 8341059"/>
                <a:gd name="connsiteX38" fmla="*/ 3743210 w 11772082"/>
                <a:gd name="connsiteY38" fmla="*/ 7684679 h 8341059"/>
                <a:gd name="connsiteX39" fmla="*/ 3178060 w 11772082"/>
                <a:gd name="connsiteY39" fmla="*/ 7487829 h 8341059"/>
                <a:gd name="connsiteX40" fmla="*/ 564873 w 11772082"/>
                <a:gd name="connsiteY40" fmla="*/ 7687589 h 8341059"/>
                <a:gd name="connsiteX41" fmla="*/ 0 w 11772082"/>
                <a:gd name="connsiteY4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503097 w 11772082"/>
                <a:gd name="connsiteY10" fmla="*/ 2986599 h 8341059"/>
                <a:gd name="connsiteX11" fmla="*/ 9392014 w 11772082"/>
                <a:gd name="connsiteY11" fmla="*/ 3141813 h 8341059"/>
                <a:gd name="connsiteX12" fmla="*/ 9734266 w 11772082"/>
                <a:gd name="connsiteY12" fmla="*/ 3108608 h 8341059"/>
                <a:gd name="connsiteX13" fmla="*/ 9521710 w 11772082"/>
                <a:gd name="connsiteY13" fmla="*/ 3455579 h 8341059"/>
                <a:gd name="connsiteX14" fmla="*/ 9051810 w 11772082"/>
                <a:gd name="connsiteY14" fmla="*/ 3709579 h 8341059"/>
                <a:gd name="connsiteX15" fmla="*/ 8518410 w 11772082"/>
                <a:gd name="connsiteY15" fmla="*/ 3874679 h 8341059"/>
                <a:gd name="connsiteX16" fmla="*/ 7864360 w 11772082"/>
                <a:gd name="connsiteY16" fmla="*/ 4014379 h 8341059"/>
                <a:gd name="connsiteX17" fmla="*/ 7428925 w 11772082"/>
                <a:gd name="connsiteY17" fmla="*/ 4017096 h 8341059"/>
                <a:gd name="connsiteX18" fmla="*/ 7347879 w 11772082"/>
                <a:gd name="connsiteY18" fmla="*/ 4229067 h 8341059"/>
                <a:gd name="connsiteX19" fmla="*/ 7816856 w 11772082"/>
                <a:gd name="connsiteY19" fmla="*/ 4512248 h 8341059"/>
                <a:gd name="connsiteX20" fmla="*/ 7305560 w 11772082"/>
                <a:gd name="connsiteY20" fmla="*/ 4656794 h 8341059"/>
                <a:gd name="connsiteX21" fmla="*/ 6981710 w 11772082"/>
                <a:gd name="connsiteY21" fmla="*/ 4712879 h 8341059"/>
                <a:gd name="connsiteX22" fmla="*/ 6746760 w 11772082"/>
                <a:gd name="connsiteY22" fmla="*/ 4871629 h 8341059"/>
                <a:gd name="connsiteX23" fmla="*/ 6638810 w 11772082"/>
                <a:gd name="connsiteY23" fmla="*/ 5125629 h 8341059"/>
                <a:gd name="connsiteX24" fmla="*/ 6399946 w 11772082"/>
                <a:gd name="connsiteY24" fmla="*/ 5315457 h 8341059"/>
                <a:gd name="connsiteX25" fmla="*/ 6086359 w 11772082"/>
                <a:gd name="connsiteY25" fmla="*/ 5341529 h 8341059"/>
                <a:gd name="connsiteX26" fmla="*/ 6038391 w 11772082"/>
                <a:gd name="connsiteY26" fmla="*/ 5533979 h 8341059"/>
                <a:gd name="connsiteX27" fmla="*/ 6063105 w 11772082"/>
                <a:gd name="connsiteY27" fmla="*/ 5876585 h 8341059"/>
                <a:gd name="connsiteX28" fmla="*/ 5835066 w 11772082"/>
                <a:gd name="connsiteY28" fmla="*/ 6083034 h 8341059"/>
                <a:gd name="connsiteX29" fmla="*/ 6036946 w 11772082"/>
                <a:gd name="connsiteY29" fmla="*/ 6188153 h 8341059"/>
                <a:gd name="connsiteX30" fmla="*/ 5605835 w 11772082"/>
                <a:gd name="connsiteY30" fmla="*/ 6686662 h 8341059"/>
                <a:gd name="connsiteX31" fmla="*/ 5218738 w 11772082"/>
                <a:gd name="connsiteY31" fmla="*/ 6838307 h 8341059"/>
                <a:gd name="connsiteX32" fmla="*/ 4967569 w 11772082"/>
                <a:gd name="connsiteY32" fmla="*/ 7191202 h 8341059"/>
                <a:gd name="connsiteX33" fmla="*/ 5264874 w 11772082"/>
                <a:gd name="connsiteY33" fmla="*/ 7505509 h 8341059"/>
                <a:gd name="connsiteX34" fmla="*/ 5218175 w 11772082"/>
                <a:gd name="connsiteY34" fmla="*/ 7862880 h 8341059"/>
                <a:gd name="connsiteX35" fmla="*/ 4804754 w 11772082"/>
                <a:gd name="connsiteY35" fmla="*/ 7750884 h 8341059"/>
                <a:gd name="connsiteX36" fmla="*/ 4494545 w 11772082"/>
                <a:gd name="connsiteY36" fmla="*/ 7616594 h 8341059"/>
                <a:gd name="connsiteX37" fmla="*/ 4194060 w 11772082"/>
                <a:gd name="connsiteY37" fmla="*/ 7754529 h 8341059"/>
                <a:gd name="connsiteX38" fmla="*/ 3743210 w 11772082"/>
                <a:gd name="connsiteY38" fmla="*/ 7684679 h 8341059"/>
                <a:gd name="connsiteX39" fmla="*/ 3178060 w 11772082"/>
                <a:gd name="connsiteY39" fmla="*/ 7487829 h 8341059"/>
                <a:gd name="connsiteX40" fmla="*/ 564873 w 11772082"/>
                <a:gd name="connsiteY40" fmla="*/ 7687589 h 8341059"/>
                <a:gd name="connsiteX41" fmla="*/ 0 w 11772082"/>
                <a:gd name="connsiteY4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392014 w 11772082"/>
                <a:gd name="connsiteY10" fmla="*/ 3141813 h 8341059"/>
                <a:gd name="connsiteX11" fmla="*/ 9734266 w 11772082"/>
                <a:gd name="connsiteY11" fmla="*/ 3108608 h 8341059"/>
                <a:gd name="connsiteX12" fmla="*/ 9521710 w 11772082"/>
                <a:gd name="connsiteY12" fmla="*/ 3455579 h 8341059"/>
                <a:gd name="connsiteX13" fmla="*/ 9051810 w 11772082"/>
                <a:gd name="connsiteY13" fmla="*/ 3709579 h 8341059"/>
                <a:gd name="connsiteX14" fmla="*/ 8518410 w 11772082"/>
                <a:gd name="connsiteY14" fmla="*/ 3874679 h 8341059"/>
                <a:gd name="connsiteX15" fmla="*/ 7864360 w 11772082"/>
                <a:gd name="connsiteY15" fmla="*/ 4014379 h 8341059"/>
                <a:gd name="connsiteX16" fmla="*/ 7428925 w 11772082"/>
                <a:gd name="connsiteY16" fmla="*/ 4017096 h 8341059"/>
                <a:gd name="connsiteX17" fmla="*/ 7347879 w 11772082"/>
                <a:gd name="connsiteY17" fmla="*/ 4229067 h 8341059"/>
                <a:gd name="connsiteX18" fmla="*/ 7816856 w 11772082"/>
                <a:gd name="connsiteY18" fmla="*/ 4512248 h 8341059"/>
                <a:gd name="connsiteX19" fmla="*/ 7305560 w 11772082"/>
                <a:gd name="connsiteY19" fmla="*/ 4656794 h 8341059"/>
                <a:gd name="connsiteX20" fmla="*/ 6981710 w 11772082"/>
                <a:gd name="connsiteY20" fmla="*/ 4712879 h 8341059"/>
                <a:gd name="connsiteX21" fmla="*/ 6746760 w 11772082"/>
                <a:gd name="connsiteY21" fmla="*/ 4871629 h 8341059"/>
                <a:gd name="connsiteX22" fmla="*/ 6638810 w 11772082"/>
                <a:gd name="connsiteY22" fmla="*/ 5125629 h 8341059"/>
                <a:gd name="connsiteX23" fmla="*/ 6399946 w 11772082"/>
                <a:gd name="connsiteY23" fmla="*/ 5315457 h 8341059"/>
                <a:gd name="connsiteX24" fmla="*/ 6086359 w 11772082"/>
                <a:gd name="connsiteY24" fmla="*/ 5341529 h 8341059"/>
                <a:gd name="connsiteX25" fmla="*/ 6038391 w 11772082"/>
                <a:gd name="connsiteY25" fmla="*/ 5533979 h 8341059"/>
                <a:gd name="connsiteX26" fmla="*/ 6063105 w 11772082"/>
                <a:gd name="connsiteY26" fmla="*/ 5876585 h 8341059"/>
                <a:gd name="connsiteX27" fmla="*/ 5835066 w 11772082"/>
                <a:gd name="connsiteY27" fmla="*/ 6083034 h 8341059"/>
                <a:gd name="connsiteX28" fmla="*/ 6036946 w 11772082"/>
                <a:gd name="connsiteY28" fmla="*/ 6188153 h 8341059"/>
                <a:gd name="connsiteX29" fmla="*/ 5605835 w 11772082"/>
                <a:gd name="connsiteY29" fmla="*/ 6686662 h 8341059"/>
                <a:gd name="connsiteX30" fmla="*/ 5218738 w 11772082"/>
                <a:gd name="connsiteY30" fmla="*/ 6838307 h 8341059"/>
                <a:gd name="connsiteX31" fmla="*/ 4967569 w 11772082"/>
                <a:gd name="connsiteY31" fmla="*/ 7191202 h 8341059"/>
                <a:gd name="connsiteX32" fmla="*/ 5264874 w 11772082"/>
                <a:gd name="connsiteY32" fmla="*/ 7505509 h 8341059"/>
                <a:gd name="connsiteX33" fmla="*/ 5218175 w 11772082"/>
                <a:gd name="connsiteY33" fmla="*/ 7862880 h 8341059"/>
                <a:gd name="connsiteX34" fmla="*/ 4804754 w 11772082"/>
                <a:gd name="connsiteY34" fmla="*/ 7750884 h 8341059"/>
                <a:gd name="connsiteX35" fmla="*/ 4494545 w 11772082"/>
                <a:gd name="connsiteY35" fmla="*/ 7616594 h 8341059"/>
                <a:gd name="connsiteX36" fmla="*/ 4194060 w 11772082"/>
                <a:gd name="connsiteY36" fmla="*/ 7754529 h 8341059"/>
                <a:gd name="connsiteX37" fmla="*/ 3743210 w 11772082"/>
                <a:gd name="connsiteY37" fmla="*/ 7684679 h 8341059"/>
                <a:gd name="connsiteX38" fmla="*/ 3178060 w 11772082"/>
                <a:gd name="connsiteY38" fmla="*/ 7487829 h 8341059"/>
                <a:gd name="connsiteX39" fmla="*/ 564873 w 11772082"/>
                <a:gd name="connsiteY39" fmla="*/ 7687589 h 8341059"/>
                <a:gd name="connsiteX40" fmla="*/ 0 w 11772082"/>
                <a:gd name="connsiteY40"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392014 w 11772082"/>
                <a:gd name="connsiteY10" fmla="*/ 3141813 h 8341059"/>
                <a:gd name="connsiteX11" fmla="*/ 9521710 w 11772082"/>
                <a:gd name="connsiteY11" fmla="*/ 3455579 h 8341059"/>
                <a:gd name="connsiteX12" fmla="*/ 9051810 w 11772082"/>
                <a:gd name="connsiteY12" fmla="*/ 3709579 h 8341059"/>
                <a:gd name="connsiteX13" fmla="*/ 8518410 w 11772082"/>
                <a:gd name="connsiteY13" fmla="*/ 3874679 h 8341059"/>
                <a:gd name="connsiteX14" fmla="*/ 7864360 w 11772082"/>
                <a:gd name="connsiteY14" fmla="*/ 4014379 h 8341059"/>
                <a:gd name="connsiteX15" fmla="*/ 7428925 w 11772082"/>
                <a:gd name="connsiteY15" fmla="*/ 4017096 h 8341059"/>
                <a:gd name="connsiteX16" fmla="*/ 7347879 w 11772082"/>
                <a:gd name="connsiteY16" fmla="*/ 4229067 h 8341059"/>
                <a:gd name="connsiteX17" fmla="*/ 7816856 w 11772082"/>
                <a:gd name="connsiteY17" fmla="*/ 4512248 h 8341059"/>
                <a:gd name="connsiteX18" fmla="*/ 7305560 w 11772082"/>
                <a:gd name="connsiteY18" fmla="*/ 4656794 h 8341059"/>
                <a:gd name="connsiteX19" fmla="*/ 6981710 w 11772082"/>
                <a:gd name="connsiteY19" fmla="*/ 4712879 h 8341059"/>
                <a:gd name="connsiteX20" fmla="*/ 6746760 w 11772082"/>
                <a:gd name="connsiteY20" fmla="*/ 4871629 h 8341059"/>
                <a:gd name="connsiteX21" fmla="*/ 6638810 w 11772082"/>
                <a:gd name="connsiteY21" fmla="*/ 5125629 h 8341059"/>
                <a:gd name="connsiteX22" fmla="*/ 6399946 w 11772082"/>
                <a:gd name="connsiteY22" fmla="*/ 5315457 h 8341059"/>
                <a:gd name="connsiteX23" fmla="*/ 6086359 w 11772082"/>
                <a:gd name="connsiteY23" fmla="*/ 5341529 h 8341059"/>
                <a:gd name="connsiteX24" fmla="*/ 6038391 w 11772082"/>
                <a:gd name="connsiteY24" fmla="*/ 5533979 h 8341059"/>
                <a:gd name="connsiteX25" fmla="*/ 6063105 w 11772082"/>
                <a:gd name="connsiteY25" fmla="*/ 5876585 h 8341059"/>
                <a:gd name="connsiteX26" fmla="*/ 5835066 w 11772082"/>
                <a:gd name="connsiteY26" fmla="*/ 6083034 h 8341059"/>
                <a:gd name="connsiteX27" fmla="*/ 6036946 w 11772082"/>
                <a:gd name="connsiteY27" fmla="*/ 6188153 h 8341059"/>
                <a:gd name="connsiteX28" fmla="*/ 5605835 w 11772082"/>
                <a:gd name="connsiteY28" fmla="*/ 6686662 h 8341059"/>
                <a:gd name="connsiteX29" fmla="*/ 5218738 w 11772082"/>
                <a:gd name="connsiteY29" fmla="*/ 6838307 h 8341059"/>
                <a:gd name="connsiteX30" fmla="*/ 4967569 w 11772082"/>
                <a:gd name="connsiteY30" fmla="*/ 7191202 h 8341059"/>
                <a:gd name="connsiteX31" fmla="*/ 5264874 w 11772082"/>
                <a:gd name="connsiteY31" fmla="*/ 7505509 h 8341059"/>
                <a:gd name="connsiteX32" fmla="*/ 5218175 w 11772082"/>
                <a:gd name="connsiteY32" fmla="*/ 7862880 h 8341059"/>
                <a:gd name="connsiteX33" fmla="*/ 4804754 w 11772082"/>
                <a:gd name="connsiteY33" fmla="*/ 7750884 h 8341059"/>
                <a:gd name="connsiteX34" fmla="*/ 4494545 w 11772082"/>
                <a:gd name="connsiteY34" fmla="*/ 7616594 h 8341059"/>
                <a:gd name="connsiteX35" fmla="*/ 4194060 w 11772082"/>
                <a:gd name="connsiteY35" fmla="*/ 7754529 h 8341059"/>
                <a:gd name="connsiteX36" fmla="*/ 3743210 w 11772082"/>
                <a:gd name="connsiteY36" fmla="*/ 7684679 h 8341059"/>
                <a:gd name="connsiteX37" fmla="*/ 3178060 w 11772082"/>
                <a:gd name="connsiteY37" fmla="*/ 7487829 h 8341059"/>
                <a:gd name="connsiteX38" fmla="*/ 564873 w 11772082"/>
                <a:gd name="connsiteY38" fmla="*/ 7687589 h 8341059"/>
                <a:gd name="connsiteX39" fmla="*/ 0 w 11772082"/>
                <a:gd name="connsiteY39"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392014 w 11772082"/>
                <a:gd name="connsiteY10" fmla="*/ 3141813 h 8341059"/>
                <a:gd name="connsiteX11" fmla="*/ 9521710 w 11772082"/>
                <a:gd name="connsiteY11" fmla="*/ 3455579 h 8341059"/>
                <a:gd name="connsiteX12" fmla="*/ 9051810 w 11772082"/>
                <a:gd name="connsiteY12" fmla="*/ 3709579 h 8341059"/>
                <a:gd name="connsiteX13" fmla="*/ 8518410 w 11772082"/>
                <a:gd name="connsiteY13" fmla="*/ 3874679 h 8341059"/>
                <a:gd name="connsiteX14" fmla="*/ 7864360 w 11772082"/>
                <a:gd name="connsiteY14" fmla="*/ 4014379 h 8341059"/>
                <a:gd name="connsiteX15" fmla="*/ 7428925 w 11772082"/>
                <a:gd name="connsiteY15" fmla="*/ 4017096 h 8341059"/>
                <a:gd name="connsiteX16" fmla="*/ 7347879 w 11772082"/>
                <a:gd name="connsiteY16" fmla="*/ 4229067 h 8341059"/>
                <a:gd name="connsiteX17" fmla="*/ 7816856 w 11772082"/>
                <a:gd name="connsiteY17" fmla="*/ 4512248 h 8341059"/>
                <a:gd name="connsiteX18" fmla="*/ 7305560 w 11772082"/>
                <a:gd name="connsiteY18" fmla="*/ 4656794 h 8341059"/>
                <a:gd name="connsiteX19" fmla="*/ 6981710 w 11772082"/>
                <a:gd name="connsiteY19" fmla="*/ 4712879 h 8341059"/>
                <a:gd name="connsiteX20" fmla="*/ 6746760 w 11772082"/>
                <a:gd name="connsiteY20" fmla="*/ 4871629 h 8341059"/>
                <a:gd name="connsiteX21" fmla="*/ 6638810 w 11772082"/>
                <a:gd name="connsiteY21" fmla="*/ 5125629 h 8341059"/>
                <a:gd name="connsiteX22" fmla="*/ 6399946 w 11772082"/>
                <a:gd name="connsiteY22" fmla="*/ 5315457 h 8341059"/>
                <a:gd name="connsiteX23" fmla="*/ 6086359 w 11772082"/>
                <a:gd name="connsiteY23" fmla="*/ 5341529 h 8341059"/>
                <a:gd name="connsiteX24" fmla="*/ 6038391 w 11772082"/>
                <a:gd name="connsiteY24" fmla="*/ 5533979 h 8341059"/>
                <a:gd name="connsiteX25" fmla="*/ 6063105 w 11772082"/>
                <a:gd name="connsiteY25" fmla="*/ 5876585 h 8341059"/>
                <a:gd name="connsiteX26" fmla="*/ 5835066 w 11772082"/>
                <a:gd name="connsiteY26" fmla="*/ 6083034 h 8341059"/>
                <a:gd name="connsiteX27" fmla="*/ 6036946 w 11772082"/>
                <a:gd name="connsiteY27" fmla="*/ 6188153 h 8341059"/>
                <a:gd name="connsiteX28" fmla="*/ 5605835 w 11772082"/>
                <a:gd name="connsiteY28" fmla="*/ 6686662 h 8341059"/>
                <a:gd name="connsiteX29" fmla="*/ 5218738 w 11772082"/>
                <a:gd name="connsiteY29" fmla="*/ 6838307 h 8341059"/>
                <a:gd name="connsiteX30" fmla="*/ 4967569 w 11772082"/>
                <a:gd name="connsiteY30" fmla="*/ 7191202 h 8341059"/>
                <a:gd name="connsiteX31" fmla="*/ 5264874 w 11772082"/>
                <a:gd name="connsiteY31" fmla="*/ 7505509 h 8341059"/>
                <a:gd name="connsiteX32" fmla="*/ 5218175 w 11772082"/>
                <a:gd name="connsiteY32" fmla="*/ 7862880 h 8341059"/>
                <a:gd name="connsiteX33" fmla="*/ 4804754 w 11772082"/>
                <a:gd name="connsiteY33" fmla="*/ 7750884 h 8341059"/>
                <a:gd name="connsiteX34" fmla="*/ 4494545 w 11772082"/>
                <a:gd name="connsiteY34" fmla="*/ 7616594 h 8341059"/>
                <a:gd name="connsiteX35" fmla="*/ 4194060 w 11772082"/>
                <a:gd name="connsiteY35" fmla="*/ 7754529 h 8341059"/>
                <a:gd name="connsiteX36" fmla="*/ 3743210 w 11772082"/>
                <a:gd name="connsiteY36" fmla="*/ 7684679 h 8341059"/>
                <a:gd name="connsiteX37" fmla="*/ 3178060 w 11772082"/>
                <a:gd name="connsiteY37" fmla="*/ 7487829 h 8341059"/>
                <a:gd name="connsiteX38" fmla="*/ 564873 w 11772082"/>
                <a:gd name="connsiteY38" fmla="*/ 7687589 h 8341059"/>
                <a:gd name="connsiteX39" fmla="*/ 0 w 11772082"/>
                <a:gd name="connsiteY39"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521710 w 11772082"/>
                <a:gd name="connsiteY10" fmla="*/ 3455579 h 8341059"/>
                <a:gd name="connsiteX11" fmla="*/ 9051810 w 11772082"/>
                <a:gd name="connsiteY11" fmla="*/ 3709579 h 8341059"/>
                <a:gd name="connsiteX12" fmla="*/ 8518410 w 11772082"/>
                <a:gd name="connsiteY12" fmla="*/ 3874679 h 8341059"/>
                <a:gd name="connsiteX13" fmla="*/ 7864360 w 11772082"/>
                <a:gd name="connsiteY13" fmla="*/ 4014379 h 8341059"/>
                <a:gd name="connsiteX14" fmla="*/ 7428925 w 11772082"/>
                <a:gd name="connsiteY14" fmla="*/ 4017096 h 8341059"/>
                <a:gd name="connsiteX15" fmla="*/ 7347879 w 11772082"/>
                <a:gd name="connsiteY15" fmla="*/ 4229067 h 8341059"/>
                <a:gd name="connsiteX16" fmla="*/ 7816856 w 11772082"/>
                <a:gd name="connsiteY16" fmla="*/ 4512248 h 8341059"/>
                <a:gd name="connsiteX17" fmla="*/ 7305560 w 11772082"/>
                <a:gd name="connsiteY17" fmla="*/ 4656794 h 8341059"/>
                <a:gd name="connsiteX18" fmla="*/ 6981710 w 11772082"/>
                <a:gd name="connsiteY18" fmla="*/ 4712879 h 8341059"/>
                <a:gd name="connsiteX19" fmla="*/ 6746760 w 11772082"/>
                <a:gd name="connsiteY19" fmla="*/ 4871629 h 8341059"/>
                <a:gd name="connsiteX20" fmla="*/ 6638810 w 11772082"/>
                <a:gd name="connsiteY20" fmla="*/ 5125629 h 8341059"/>
                <a:gd name="connsiteX21" fmla="*/ 6399946 w 11772082"/>
                <a:gd name="connsiteY21" fmla="*/ 5315457 h 8341059"/>
                <a:gd name="connsiteX22" fmla="*/ 6086359 w 11772082"/>
                <a:gd name="connsiteY22" fmla="*/ 5341529 h 8341059"/>
                <a:gd name="connsiteX23" fmla="*/ 6038391 w 11772082"/>
                <a:gd name="connsiteY23" fmla="*/ 5533979 h 8341059"/>
                <a:gd name="connsiteX24" fmla="*/ 6063105 w 11772082"/>
                <a:gd name="connsiteY24" fmla="*/ 5876585 h 8341059"/>
                <a:gd name="connsiteX25" fmla="*/ 5835066 w 11772082"/>
                <a:gd name="connsiteY25" fmla="*/ 6083034 h 8341059"/>
                <a:gd name="connsiteX26" fmla="*/ 6036946 w 11772082"/>
                <a:gd name="connsiteY26" fmla="*/ 6188153 h 8341059"/>
                <a:gd name="connsiteX27" fmla="*/ 5605835 w 11772082"/>
                <a:gd name="connsiteY27" fmla="*/ 6686662 h 8341059"/>
                <a:gd name="connsiteX28" fmla="*/ 5218738 w 11772082"/>
                <a:gd name="connsiteY28" fmla="*/ 6838307 h 8341059"/>
                <a:gd name="connsiteX29" fmla="*/ 4967569 w 11772082"/>
                <a:gd name="connsiteY29" fmla="*/ 7191202 h 8341059"/>
                <a:gd name="connsiteX30" fmla="*/ 5264874 w 11772082"/>
                <a:gd name="connsiteY30" fmla="*/ 7505509 h 8341059"/>
                <a:gd name="connsiteX31" fmla="*/ 5218175 w 11772082"/>
                <a:gd name="connsiteY31" fmla="*/ 7862880 h 8341059"/>
                <a:gd name="connsiteX32" fmla="*/ 4804754 w 11772082"/>
                <a:gd name="connsiteY32" fmla="*/ 7750884 h 8341059"/>
                <a:gd name="connsiteX33" fmla="*/ 4494545 w 11772082"/>
                <a:gd name="connsiteY33" fmla="*/ 7616594 h 8341059"/>
                <a:gd name="connsiteX34" fmla="*/ 4194060 w 11772082"/>
                <a:gd name="connsiteY34" fmla="*/ 7754529 h 8341059"/>
                <a:gd name="connsiteX35" fmla="*/ 3743210 w 11772082"/>
                <a:gd name="connsiteY35" fmla="*/ 7684679 h 8341059"/>
                <a:gd name="connsiteX36" fmla="*/ 3178060 w 11772082"/>
                <a:gd name="connsiteY36" fmla="*/ 7487829 h 8341059"/>
                <a:gd name="connsiteX37" fmla="*/ 564873 w 11772082"/>
                <a:gd name="connsiteY37" fmla="*/ 7687589 h 8341059"/>
                <a:gd name="connsiteX38" fmla="*/ 0 w 11772082"/>
                <a:gd name="connsiteY38"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9051810 w 11772082"/>
                <a:gd name="connsiteY11" fmla="*/ 3709579 h 8341059"/>
                <a:gd name="connsiteX12" fmla="*/ 8518410 w 11772082"/>
                <a:gd name="connsiteY12" fmla="*/ 3874679 h 8341059"/>
                <a:gd name="connsiteX13" fmla="*/ 7864360 w 11772082"/>
                <a:gd name="connsiteY13" fmla="*/ 4014379 h 8341059"/>
                <a:gd name="connsiteX14" fmla="*/ 7428925 w 11772082"/>
                <a:gd name="connsiteY14" fmla="*/ 4017096 h 8341059"/>
                <a:gd name="connsiteX15" fmla="*/ 7347879 w 11772082"/>
                <a:gd name="connsiteY15" fmla="*/ 4229067 h 8341059"/>
                <a:gd name="connsiteX16" fmla="*/ 7816856 w 11772082"/>
                <a:gd name="connsiteY16" fmla="*/ 4512248 h 8341059"/>
                <a:gd name="connsiteX17" fmla="*/ 7305560 w 11772082"/>
                <a:gd name="connsiteY17" fmla="*/ 4656794 h 8341059"/>
                <a:gd name="connsiteX18" fmla="*/ 6981710 w 11772082"/>
                <a:gd name="connsiteY18" fmla="*/ 4712879 h 8341059"/>
                <a:gd name="connsiteX19" fmla="*/ 6746760 w 11772082"/>
                <a:gd name="connsiteY19" fmla="*/ 4871629 h 8341059"/>
                <a:gd name="connsiteX20" fmla="*/ 6638810 w 11772082"/>
                <a:gd name="connsiteY20" fmla="*/ 5125629 h 8341059"/>
                <a:gd name="connsiteX21" fmla="*/ 6399946 w 11772082"/>
                <a:gd name="connsiteY21" fmla="*/ 5315457 h 8341059"/>
                <a:gd name="connsiteX22" fmla="*/ 6086359 w 11772082"/>
                <a:gd name="connsiteY22" fmla="*/ 5341529 h 8341059"/>
                <a:gd name="connsiteX23" fmla="*/ 6038391 w 11772082"/>
                <a:gd name="connsiteY23" fmla="*/ 5533979 h 8341059"/>
                <a:gd name="connsiteX24" fmla="*/ 6063105 w 11772082"/>
                <a:gd name="connsiteY24" fmla="*/ 5876585 h 8341059"/>
                <a:gd name="connsiteX25" fmla="*/ 5835066 w 11772082"/>
                <a:gd name="connsiteY25" fmla="*/ 6083034 h 8341059"/>
                <a:gd name="connsiteX26" fmla="*/ 6036946 w 11772082"/>
                <a:gd name="connsiteY26" fmla="*/ 6188153 h 8341059"/>
                <a:gd name="connsiteX27" fmla="*/ 5605835 w 11772082"/>
                <a:gd name="connsiteY27" fmla="*/ 6686662 h 8341059"/>
                <a:gd name="connsiteX28" fmla="*/ 5218738 w 11772082"/>
                <a:gd name="connsiteY28" fmla="*/ 6838307 h 8341059"/>
                <a:gd name="connsiteX29" fmla="*/ 4967569 w 11772082"/>
                <a:gd name="connsiteY29" fmla="*/ 7191202 h 8341059"/>
                <a:gd name="connsiteX30" fmla="*/ 5264874 w 11772082"/>
                <a:gd name="connsiteY30" fmla="*/ 7505509 h 8341059"/>
                <a:gd name="connsiteX31" fmla="*/ 5218175 w 11772082"/>
                <a:gd name="connsiteY31" fmla="*/ 7862880 h 8341059"/>
                <a:gd name="connsiteX32" fmla="*/ 4804754 w 11772082"/>
                <a:gd name="connsiteY32" fmla="*/ 7750884 h 8341059"/>
                <a:gd name="connsiteX33" fmla="*/ 4494545 w 11772082"/>
                <a:gd name="connsiteY33" fmla="*/ 7616594 h 8341059"/>
                <a:gd name="connsiteX34" fmla="*/ 4194060 w 11772082"/>
                <a:gd name="connsiteY34" fmla="*/ 7754529 h 8341059"/>
                <a:gd name="connsiteX35" fmla="*/ 3743210 w 11772082"/>
                <a:gd name="connsiteY35" fmla="*/ 7684679 h 8341059"/>
                <a:gd name="connsiteX36" fmla="*/ 3178060 w 11772082"/>
                <a:gd name="connsiteY36" fmla="*/ 7487829 h 8341059"/>
                <a:gd name="connsiteX37" fmla="*/ 564873 w 11772082"/>
                <a:gd name="connsiteY37" fmla="*/ 7687589 h 8341059"/>
                <a:gd name="connsiteX38" fmla="*/ 0 w 11772082"/>
                <a:gd name="connsiteY38"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8518410 w 11772082"/>
                <a:gd name="connsiteY12" fmla="*/ 3874679 h 8341059"/>
                <a:gd name="connsiteX13" fmla="*/ 7864360 w 11772082"/>
                <a:gd name="connsiteY13" fmla="*/ 4014379 h 8341059"/>
                <a:gd name="connsiteX14" fmla="*/ 7428925 w 11772082"/>
                <a:gd name="connsiteY14" fmla="*/ 4017096 h 8341059"/>
                <a:gd name="connsiteX15" fmla="*/ 7347879 w 11772082"/>
                <a:gd name="connsiteY15" fmla="*/ 4229067 h 8341059"/>
                <a:gd name="connsiteX16" fmla="*/ 7816856 w 11772082"/>
                <a:gd name="connsiteY16" fmla="*/ 4512248 h 8341059"/>
                <a:gd name="connsiteX17" fmla="*/ 7305560 w 11772082"/>
                <a:gd name="connsiteY17" fmla="*/ 4656794 h 8341059"/>
                <a:gd name="connsiteX18" fmla="*/ 6981710 w 11772082"/>
                <a:gd name="connsiteY18" fmla="*/ 4712879 h 8341059"/>
                <a:gd name="connsiteX19" fmla="*/ 6746760 w 11772082"/>
                <a:gd name="connsiteY19" fmla="*/ 4871629 h 8341059"/>
                <a:gd name="connsiteX20" fmla="*/ 6638810 w 11772082"/>
                <a:gd name="connsiteY20" fmla="*/ 5125629 h 8341059"/>
                <a:gd name="connsiteX21" fmla="*/ 6399946 w 11772082"/>
                <a:gd name="connsiteY21" fmla="*/ 5315457 h 8341059"/>
                <a:gd name="connsiteX22" fmla="*/ 6086359 w 11772082"/>
                <a:gd name="connsiteY22" fmla="*/ 5341529 h 8341059"/>
                <a:gd name="connsiteX23" fmla="*/ 6038391 w 11772082"/>
                <a:gd name="connsiteY23" fmla="*/ 5533979 h 8341059"/>
                <a:gd name="connsiteX24" fmla="*/ 6063105 w 11772082"/>
                <a:gd name="connsiteY24" fmla="*/ 5876585 h 8341059"/>
                <a:gd name="connsiteX25" fmla="*/ 5835066 w 11772082"/>
                <a:gd name="connsiteY25" fmla="*/ 6083034 h 8341059"/>
                <a:gd name="connsiteX26" fmla="*/ 6036946 w 11772082"/>
                <a:gd name="connsiteY26" fmla="*/ 6188153 h 8341059"/>
                <a:gd name="connsiteX27" fmla="*/ 5605835 w 11772082"/>
                <a:gd name="connsiteY27" fmla="*/ 6686662 h 8341059"/>
                <a:gd name="connsiteX28" fmla="*/ 5218738 w 11772082"/>
                <a:gd name="connsiteY28" fmla="*/ 6838307 h 8341059"/>
                <a:gd name="connsiteX29" fmla="*/ 4967569 w 11772082"/>
                <a:gd name="connsiteY29" fmla="*/ 7191202 h 8341059"/>
                <a:gd name="connsiteX30" fmla="*/ 5264874 w 11772082"/>
                <a:gd name="connsiteY30" fmla="*/ 7505509 h 8341059"/>
                <a:gd name="connsiteX31" fmla="*/ 5218175 w 11772082"/>
                <a:gd name="connsiteY31" fmla="*/ 7862880 h 8341059"/>
                <a:gd name="connsiteX32" fmla="*/ 4804754 w 11772082"/>
                <a:gd name="connsiteY32" fmla="*/ 7750884 h 8341059"/>
                <a:gd name="connsiteX33" fmla="*/ 4494545 w 11772082"/>
                <a:gd name="connsiteY33" fmla="*/ 7616594 h 8341059"/>
                <a:gd name="connsiteX34" fmla="*/ 4194060 w 11772082"/>
                <a:gd name="connsiteY34" fmla="*/ 7754529 h 8341059"/>
                <a:gd name="connsiteX35" fmla="*/ 3743210 w 11772082"/>
                <a:gd name="connsiteY35" fmla="*/ 7684679 h 8341059"/>
                <a:gd name="connsiteX36" fmla="*/ 3178060 w 11772082"/>
                <a:gd name="connsiteY36" fmla="*/ 7487829 h 8341059"/>
                <a:gd name="connsiteX37" fmla="*/ 564873 w 11772082"/>
                <a:gd name="connsiteY37" fmla="*/ 7687589 h 8341059"/>
                <a:gd name="connsiteX38" fmla="*/ 0 w 11772082"/>
                <a:gd name="connsiteY38"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8428501 w 11772082"/>
                <a:gd name="connsiteY12" fmla="*/ 5915806 h 8341059"/>
                <a:gd name="connsiteX13" fmla="*/ 7864360 w 11772082"/>
                <a:gd name="connsiteY13" fmla="*/ 4014379 h 8341059"/>
                <a:gd name="connsiteX14" fmla="*/ 7428925 w 11772082"/>
                <a:gd name="connsiteY14" fmla="*/ 4017096 h 8341059"/>
                <a:gd name="connsiteX15" fmla="*/ 7347879 w 11772082"/>
                <a:gd name="connsiteY15" fmla="*/ 4229067 h 8341059"/>
                <a:gd name="connsiteX16" fmla="*/ 7816856 w 11772082"/>
                <a:gd name="connsiteY16" fmla="*/ 4512248 h 8341059"/>
                <a:gd name="connsiteX17" fmla="*/ 7305560 w 11772082"/>
                <a:gd name="connsiteY17" fmla="*/ 4656794 h 8341059"/>
                <a:gd name="connsiteX18" fmla="*/ 6981710 w 11772082"/>
                <a:gd name="connsiteY18" fmla="*/ 4712879 h 8341059"/>
                <a:gd name="connsiteX19" fmla="*/ 6746760 w 11772082"/>
                <a:gd name="connsiteY19" fmla="*/ 4871629 h 8341059"/>
                <a:gd name="connsiteX20" fmla="*/ 6638810 w 11772082"/>
                <a:gd name="connsiteY20" fmla="*/ 5125629 h 8341059"/>
                <a:gd name="connsiteX21" fmla="*/ 6399946 w 11772082"/>
                <a:gd name="connsiteY21" fmla="*/ 5315457 h 8341059"/>
                <a:gd name="connsiteX22" fmla="*/ 6086359 w 11772082"/>
                <a:gd name="connsiteY22" fmla="*/ 5341529 h 8341059"/>
                <a:gd name="connsiteX23" fmla="*/ 6038391 w 11772082"/>
                <a:gd name="connsiteY23" fmla="*/ 5533979 h 8341059"/>
                <a:gd name="connsiteX24" fmla="*/ 6063105 w 11772082"/>
                <a:gd name="connsiteY24" fmla="*/ 5876585 h 8341059"/>
                <a:gd name="connsiteX25" fmla="*/ 5835066 w 11772082"/>
                <a:gd name="connsiteY25" fmla="*/ 6083034 h 8341059"/>
                <a:gd name="connsiteX26" fmla="*/ 6036946 w 11772082"/>
                <a:gd name="connsiteY26" fmla="*/ 6188153 h 8341059"/>
                <a:gd name="connsiteX27" fmla="*/ 5605835 w 11772082"/>
                <a:gd name="connsiteY27" fmla="*/ 6686662 h 8341059"/>
                <a:gd name="connsiteX28" fmla="*/ 5218738 w 11772082"/>
                <a:gd name="connsiteY28" fmla="*/ 6838307 h 8341059"/>
                <a:gd name="connsiteX29" fmla="*/ 4967569 w 11772082"/>
                <a:gd name="connsiteY29" fmla="*/ 7191202 h 8341059"/>
                <a:gd name="connsiteX30" fmla="*/ 5264874 w 11772082"/>
                <a:gd name="connsiteY30" fmla="*/ 7505509 h 8341059"/>
                <a:gd name="connsiteX31" fmla="*/ 5218175 w 11772082"/>
                <a:gd name="connsiteY31" fmla="*/ 7862880 h 8341059"/>
                <a:gd name="connsiteX32" fmla="*/ 4804754 w 11772082"/>
                <a:gd name="connsiteY32" fmla="*/ 7750884 h 8341059"/>
                <a:gd name="connsiteX33" fmla="*/ 4494545 w 11772082"/>
                <a:gd name="connsiteY33" fmla="*/ 7616594 h 8341059"/>
                <a:gd name="connsiteX34" fmla="*/ 4194060 w 11772082"/>
                <a:gd name="connsiteY34" fmla="*/ 7754529 h 8341059"/>
                <a:gd name="connsiteX35" fmla="*/ 3743210 w 11772082"/>
                <a:gd name="connsiteY35" fmla="*/ 7684679 h 8341059"/>
                <a:gd name="connsiteX36" fmla="*/ 3178060 w 11772082"/>
                <a:gd name="connsiteY36" fmla="*/ 7487829 h 8341059"/>
                <a:gd name="connsiteX37" fmla="*/ 564873 w 11772082"/>
                <a:gd name="connsiteY37" fmla="*/ 7687589 h 8341059"/>
                <a:gd name="connsiteX38" fmla="*/ 0 w 11772082"/>
                <a:gd name="connsiteY38"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8428501 w 11772082"/>
                <a:gd name="connsiteY12" fmla="*/ 5915806 h 8341059"/>
                <a:gd name="connsiteX13" fmla="*/ 7864360 w 11772082"/>
                <a:gd name="connsiteY13" fmla="*/ 4014379 h 8341059"/>
                <a:gd name="connsiteX14" fmla="*/ 7428925 w 11772082"/>
                <a:gd name="connsiteY14" fmla="*/ 4017096 h 8341059"/>
                <a:gd name="connsiteX15" fmla="*/ 7347879 w 11772082"/>
                <a:gd name="connsiteY15" fmla="*/ 4229067 h 8341059"/>
                <a:gd name="connsiteX16" fmla="*/ 7816856 w 11772082"/>
                <a:gd name="connsiteY16" fmla="*/ 4512248 h 8341059"/>
                <a:gd name="connsiteX17" fmla="*/ 7305560 w 11772082"/>
                <a:gd name="connsiteY17" fmla="*/ 4656794 h 8341059"/>
                <a:gd name="connsiteX18" fmla="*/ 6981710 w 11772082"/>
                <a:gd name="connsiteY18" fmla="*/ 4712879 h 8341059"/>
                <a:gd name="connsiteX19" fmla="*/ 6746760 w 11772082"/>
                <a:gd name="connsiteY19" fmla="*/ 4871629 h 8341059"/>
                <a:gd name="connsiteX20" fmla="*/ 6638810 w 11772082"/>
                <a:gd name="connsiteY20" fmla="*/ 5125629 h 8341059"/>
                <a:gd name="connsiteX21" fmla="*/ 6399946 w 11772082"/>
                <a:gd name="connsiteY21" fmla="*/ 5315457 h 8341059"/>
                <a:gd name="connsiteX22" fmla="*/ 6086359 w 11772082"/>
                <a:gd name="connsiteY22" fmla="*/ 5341529 h 8341059"/>
                <a:gd name="connsiteX23" fmla="*/ 6038391 w 11772082"/>
                <a:gd name="connsiteY23" fmla="*/ 5533979 h 8341059"/>
                <a:gd name="connsiteX24" fmla="*/ 6063105 w 11772082"/>
                <a:gd name="connsiteY24" fmla="*/ 5876585 h 8341059"/>
                <a:gd name="connsiteX25" fmla="*/ 5835066 w 11772082"/>
                <a:gd name="connsiteY25" fmla="*/ 6083034 h 8341059"/>
                <a:gd name="connsiteX26" fmla="*/ 6036946 w 11772082"/>
                <a:gd name="connsiteY26" fmla="*/ 6188153 h 8341059"/>
                <a:gd name="connsiteX27" fmla="*/ 5605835 w 11772082"/>
                <a:gd name="connsiteY27" fmla="*/ 6686662 h 8341059"/>
                <a:gd name="connsiteX28" fmla="*/ 5218738 w 11772082"/>
                <a:gd name="connsiteY28" fmla="*/ 6838307 h 8341059"/>
                <a:gd name="connsiteX29" fmla="*/ 4967569 w 11772082"/>
                <a:gd name="connsiteY29" fmla="*/ 7191202 h 8341059"/>
                <a:gd name="connsiteX30" fmla="*/ 5264874 w 11772082"/>
                <a:gd name="connsiteY30" fmla="*/ 7505509 h 8341059"/>
                <a:gd name="connsiteX31" fmla="*/ 5218175 w 11772082"/>
                <a:gd name="connsiteY31" fmla="*/ 7862880 h 8341059"/>
                <a:gd name="connsiteX32" fmla="*/ 4804754 w 11772082"/>
                <a:gd name="connsiteY32" fmla="*/ 7750884 h 8341059"/>
                <a:gd name="connsiteX33" fmla="*/ 4494545 w 11772082"/>
                <a:gd name="connsiteY33" fmla="*/ 7616594 h 8341059"/>
                <a:gd name="connsiteX34" fmla="*/ 4194060 w 11772082"/>
                <a:gd name="connsiteY34" fmla="*/ 7754529 h 8341059"/>
                <a:gd name="connsiteX35" fmla="*/ 3743210 w 11772082"/>
                <a:gd name="connsiteY35" fmla="*/ 7684679 h 8341059"/>
                <a:gd name="connsiteX36" fmla="*/ 3178060 w 11772082"/>
                <a:gd name="connsiteY36" fmla="*/ 7487829 h 8341059"/>
                <a:gd name="connsiteX37" fmla="*/ 564873 w 11772082"/>
                <a:gd name="connsiteY37" fmla="*/ 7687589 h 8341059"/>
                <a:gd name="connsiteX38" fmla="*/ 0 w 11772082"/>
                <a:gd name="connsiteY38"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8428501 w 11772082"/>
                <a:gd name="connsiteY12" fmla="*/ 5915806 h 8341059"/>
                <a:gd name="connsiteX13" fmla="*/ 7864360 w 11772082"/>
                <a:gd name="connsiteY13" fmla="*/ 4014379 h 8341059"/>
                <a:gd name="connsiteX14" fmla="*/ 7428925 w 11772082"/>
                <a:gd name="connsiteY14" fmla="*/ 4017096 h 8341059"/>
                <a:gd name="connsiteX15" fmla="*/ 7347879 w 11772082"/>
                <a:gd name="connsiteY15" fmla="*/ 4229067 h 8341059"/>
                <a:gd name="connsiteX16" fmla="*/ 7816856 w 11772082"/>
                <a:gd name="connsiteY16" fmla="*/ 4512248 h 8341059"/>
                <a:gd name="connsiteX17" fmla="*/ 7305560 w 11772082"/>
                <a:gd name="connsiteY17" fmla="*/ 4656794 h 8341059"/>
                <a:gd name="connsiteX18" fmla="*/ 6981710 w 11772082"/>
                <a:gd name="connsiteY18" fmla="*/ 4712879 h 8341059"/>
                <a:gd name="connsiteX19" fmla="*/ 6746760 w 11772082"/>
                <a:gd name="connsiteY19" fmla="*/ 4871629 h 8341059"/>
                <a:gd name="connsiteX20" fmla="*/ 6638810 w 11772082"/>
                <a:gd name="connsiteY20" fmla="*/ 5125629 h 8341059"/>
                <a:gd name="connsiteX21" fmla="*/ 6399946 w 11772082"/>
                <a:gd name="connsiteY21" fmla="*/ 5315457 h 8341059"/>
                <a:gd name="connsiteX22" fmla="*/ 6086359 w 11772082"/>
                <a:gd name="connsiteY22" fmla="*/ 5341529 h 8341059"/>
                <a:gd name="connsiteX23" fmla="*/ 6038391 w 11772082"/>
                <a:gd name="connsiteY23" fmla="*/ 5533979 h 8341059"/>
                <a:gd name="connsiteX24" fmla="*/ 6063105 w 11772082"/>
                <a:gd name="connsiteY24" fmla="*/ 5876585 h 8341059"/>
                <a:gd name="connsiteX25" fmla="*/ 5835066 w 11772082"/>
                <a:gd name="connsiteY25" fmla="*/ 6083034 h 8341059"/>
                <a:gd name="connsiteX26" fmla="*/ 6036946 w 11772082"/>
                <a:gd name="connsiteY26" fmla="*/ 6188153 h 8341059"/>
                <a:gd name="connsiteX27" fmla="*/ 5605835 w 11772082"/>
                <a:gd name="connsiteY27" fmla="*/ 6686662 h 8341059"/>
                <a:gd name="connsiteX28" fmla="*/ 5218738 w 11772082"/>
                <a:gd name="connsiteY28" fmla="*/ 6838307 h 8341059"/>
                <a:gd name="connsiteX29" fmla="*/ 4967569 w 11772082"/>
                <a:gd name="connsiteY29" fmla="*/ 7191202 h 8341059"/>
                <a:gd name="connsiteX30" fmla="*/ 5264874 w 11772082"/>
                <a:gd name="connsiteY30" fmla="*/ 7505509 h 8341059"/>
                <a:gd name="connsiteX31" fmla="*/ 5218175 w 11772082"/>
                <a:gd name="connsiteY31" fmla="*/ 7862880 h 8341059"/>
                <a:gd name="connsiteX32" fmla="*/ 4804754 w 11772082"/>
                <a:gd name="connsiteY32" fmla="*/ 7750884 h 8341059"/>
                <a:gd name="connsiteX33" fmla="*/ 4494545 w 11772082"/>
                <a:gd name="connsiteY33" fmla="*/ 7616594 h 8341059"/>
                <a:gd name="connsiteX34" fmla="*/ 4194060 w 11772082"/>
                <a:gd name="connsiteY34" fmla="*/ 7754529 h 8341059"/>
                <a:gd name="connsiteX35" fmla="*/ 3743210 w 11772082"/>
                <a:gd name="connsiteY35" fmla="*/ 7684679 h 8341059"/>
                <a:gd name="connsiteX36" fmla="*/ 3178060 w 11772082"/>
                <a:gd name="connsiteY36" fmla="*/ 7487829 h 8341059"/>
                <a:gd name="connsiteX37" fmla="*/ 564873 w 11772082"/>
                <a:gd name="connsiteY37" fmla="*/ 7687589 h 8341059"/>
                <a:gd name="connsiteX38" fmla="*/ 0 w 11772082"/>
                <a:gd name="connsiteY38"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7864360 w 11772082"/>
                <a:gd name="connsiteY12" fmla="*/ 4014379 h 8341059"/>
                <a:gd name="connsiteX13" fmla="*/ 7428925 w 11772082"/>
                <a:gd name="connsiteY13" fmla="*/ 4017096 h 8341059"/>
                <a:gd name="connsiteX14" fmla="*/ 7347879 w 11772082"/>
                <a:gd name="connsiteY14" fmla="*/ 4229067 h 8341059"/>
                <a:gd name="connsiteX15" fmla="*/ 7816856 w 11772082"/>
                <a:gd name="connsiteY15" fmla="*/ 4512248 h 8341059"/>
                <a:gd name="connsiteX16" fmla="*/ 7305560 w 11772082"/>
                <a:gd name="connsiteY16" fmla="*/ 4656794 h 8341059"/>
                <a:gd name="connsiteX17" fmla="*/ 6981710 w 11772082"/>
                <a:gd name="connsiteY17" fmla="*/ 4712879 h 8341059"/>
                <a:gd name="connsiteX18" fmla="*/ 6746760 w 11772082"/>
                <a:gd name="connsiteY18" fmla="*/ 4871629 h 8341059"/>
                <a:gd name="connsiteX19" fmla="*/ 6638810 w 11772082"/>
                <a:gd name="connsiteY19" fmla="*/ 5125629 h 8341059"/>
                <a:gd name="connsiteX20" fmla="*/ 6399946 w 11772082"/>
                <a:gd name="connsiteY20" fmla="*/ 5315457 h 8341059"/>
                <a:gd name="connsiteX21" fmla="*/ 6086359 w 11772082"/>
                <a:gd name="connsiteY21" fmla="*/ 5341529 h 8341059"/>
                <a:gd name="connsiteX22" fmla="*/ 6038391 w 11772082"/>
                <a:gd name="connsiteY22" fmla="*/ 5533979 h 8341059"/>
                <a:gd name="connsiteX23" fmla="*/ 6063105 w 11772082"/>
                <a:gd name="connsiteY23" fmla="*/ 5876585 h 8341059"/>
                <a:gd name="connsiteX24" fmla="*/ 5835066 w 11772082"/>
                <a:gd name="connsiteY24" fmla="*/ 6083034 h 8341059"/>
                <a:gd name="connsiteX25" fmla="*/ 6036946 w 11772082"/>
                <a:gd name="connsiteY25" fmla="*/ 6188153 h 8341059"/>
                <a:gd name="connsiteX26" fmla="*/ 5605835 w 11772082"/>
                <a:gd name="connsiteY26" fmla="*/ 6686662 h 8341059"/>
                <a:gd name="connsiteX27" fmla="*/ 5218738 w 11772082"/>
                <a:gd name="connsiteY27" fmla="*/ 6838307 h 8341059"/>
                <a:gd name="connsiteX28" fmla="*/ 4967569 w 11772082"/>
                <a:gd name="connsiteY28" fmla="*/ 7191202 h 8341059"/>
                <a:gd name="connsiteX29" fmla="*/ 5264874 w 11772082"/>
                <a:gd name="connsiteY29" fmla="*/ 7505509 h 8341059"/>
                <a:gd name="connsiteX30" fmla="*/ 5218175 w 11772082"/>
                <a:gd name="connsiteY30" fmla="*/ 7862880 h 8341059"/>
                <a:gd name="connsiteX31" fmla="*/ 4804754 w 11772082"/>
                <a:gd name="connsiteY31" fmla="*/ 7750884 h 8341059"/>
                <a:gd name="connsiteX32" fmla="*/ 4494545 w 11772082"/>
                <a:gd name="connsiteY32" fmla="*/ 7616594 h 8341059"/>
                <a:gd name="connsiteX33" fmla="*/ 4194060 w 11772082"/>
                <a:gd name="connsiteY33" fmla="*/ 7754529 h 8341059"/>
                <a:gd name="connsiteX34" fmla="*/ 3743210 w 11772082"/>
                <a:gd name="connsiteY34" fmla="*/ 7684679 h 8341059"/>
                <a:gd name="connsiteX35" fmla="*/ 3178060 w 11772082"/>
                <a:gd name="connsiteY35" fmla="*/ 7487829 h 8341059"/>
                <a:gd name="connsiteX36" fmla="*/ 564873 w 11772082"/>
                <a:gd name="connsiteY36" fmla="*/ 7687589 h 8341059"/>
                <a:gd name="connsiteX37" fmla="*/ 0 w 11772082"/>
                <a:gd name="connsiteY37"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7864361 w 11772082"/>
                <a:gd name="connsiteY12" fmla="*/ 4014379 h 8341059"/>
                <a:gd name="connsiteX13" fmla="*/ 7428925 w 11772082"/>
                <a:gd name="connsiteY13" fmla="*/ 4017096 h 8341059"/>
                <a:gd name="connsiteX14" fmla="*/ 7347879 w 11772082"/>
                <a:gd name="connsiteY14" fmla="*/ 4229067 h 8341059"/>
                <a:gd name="connsiteX15" fmla="*/ 7816856 w 11772082"/>
                <a:gd name="connsiteY15" fmla="*/ 4512248 h 8341059"/>
                <a:gd name="connsiteX16" fmla="*/ 7305560 w 11772082"/>
                <a:gd name="connsiteY16" fmla="*/ 4656794 h 8341059"/>
                <a:gd name="connsiteX17" fmla="*/ 6981710 w 11772082"/>
                <a:gd name="connsiteY17" fmla="*/ 4712879 h 8341059"/>
                <a:gd name="connsiteX18" fmla="*/ 6746760 w 11772082"/>
                <a:gd name="connsiteY18" fmla="*/ 4871629 h 8341059"/>
                <a:gd name="connsiteX19" fmla="*/ 6638810 w 11772082"/>
                <a:gd name="connsiteY19" fmla="*/ 5125629 h 8341059"/>
                <a:gd name="connsiteX20" fmla="*/ 6399946 w 11772082"/>
                <a:gd name="connsiteY20" fmla="*/ 5315457 h 8341059"/>
                <a:gd name="connsiteX21" fmla="*/ 6086359 w 11772082"/>
                <a:gd name="connsiteY21" fmla="*/ 5341529 h 8341059"/>
                <a:gd name="connsiteX22" fmla="*/ 6038391 w 11772082"/>
                <a:gd name="connsiteY22" fmla="*/ 5533979 h 8341059"/>
                <a:gd name="connsiteX23" fmla="*/ 6063105 w 11772082"/>
                <a:gd name="connsiteY23" fmla="*/ 5876585 h 8341059"/>
                <a:gd name="connsiteX24" fmla="*/ 5835066 w 11772082"/>
                <a:gd name="connsiteY24" fmla="*/ 6083034 h 8341059"/>
                <a:gd name="connsiteX25" fmla="*/ 6036946 w 11772082"/>
                <a:gd name="connsiteY25" fmla="*/ 6188153 h 8341059"/>
                <a:gd name="connsiteX26" fmla="*/ 5605835 w 11772082"/>
                <a:gd name="connsiteY26" fmla="*/ 6686662 h 8341059"/>
                <a:gd name="connsiteX27" fmla="*/ 5218738 w 11772082"/>
                <a:gd name="connsiteY27" fmla="*/ 6838307 h 8341059"/>
                <a:gd name="connsiteX28" fmla="*/ 4967569 w 11772082"/>
                <a:gd name="connsiteY28" fmla="*/ 7191202 h 8341059"/>
                <a:gd name="connsiteX29" fmla="*/ 5264874 w 11772082"/>
                <a:gd name="connsiteY29" fmla="*/ 7505509 h 8341059"/>
                <a:gd name="connsiteX30" fmla="*/ 5218175 w 11772082"/>
                <a:gd name="connsiteY30" fmla="*/ 7862880 h 8341059"/>
                <a:gd name="connsiteX31" fmla="*/ 4804754 w 11772082"/>
                <a:gd name="connsiteY31" fmla="*/ 7750884 h 8341059"/>
                <a:gd name="connsiteX32" fmla="*/ 4494545 w 11772082"/>
                <a:gd name="connsiteY32" fmla="*/ 7616594 h 8341059"/>
                <a:gd name="connsiteX33" fmla="*/ 4194060 w 11772082"/>
                <a:gd name="connsiteY33" fmla="*/ 7754529 h 8341059"/>
                <a:gd name="connsiteX34" fmla="*/ 3743210 w 11772082"/>
                <a:gd name="connsiteY34" fmla="*/ 7684679 h 8341059"/>
                <a:gd name="connsiteX35" fmla="*/ 3178060 w 11772082"/>
                <a:gd name="connsiteY35" fmla="*/ 7487829 h 8341059"/>
                <a:gd name="connsiteX36" fmla="*/ 564873 w 11772082"/>
                <a:gd name="connsiteY36" fmla="*/ 7687589 h 8341059"/>
                <a:gd name="connsiteX37" fmla="*/ 0 w 11772082"/>
                <a:gd name="connsiteY37"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7428925 w 11772082"/>
                <a:gd name="connsiteY12" fmla="*/ 4017096 h 8341059"/>
                <a:gd name="connsiteX13" fmla="*/ 7347879 w 11772082"/>
                <a:gd name="connsiteY13" fmla="*/ 4229067 h 8341059"/>
                <a:gd name="connsiteX14" fmla="*/ 7816856 w 11772082"/>
                <a:gd name="connsiteY14" fmla="*/ 4512248 h 8341059"/>
                <a:gd name="connsiteX15" fmla="*/ 7305560 w 11772082"/>
                <a:gd name="connsiteY15" fmla="*/ 4656794 h 8341059"/>
                <a:gd name="connsiteX16" fmla="*/ 6981710 w 11772082"/>
                <a:gd name="connsiteY16" fmla="*/ 4712879 h 8341059"/>
                <a:gd name="connsiteX17" fmla="*/ 6746760 w 11772082"/>
                <a:gd name="connsiteY17" fmla="*/ 4871629 h 8341059"/>
                <a:gd name="connsiteX18" fmla="*/ 6638810 w 11772082"/>
                <a:gd name="connsiteY18" fmla="*/ 5125629 h 8341059"/>
                <a:gd name="connsiteX19" fmla="*/ 6399946 w 11772082"/>
                <a:gd name="connsiteY19" fmla="*/ 5315457 h 8341059"/>
                <a:gd name="connsiteX20" fmla="*/ 6086359 w 11772082"/>
                <a:gd name="connsiteY20" fmla="*/ 5341529 h 8341059"/>
                <a:gd name="connsiteX21" fmla="*/ 6038391 w 11772082"/>
                <a:gd name="connsiteY21" fmla="*/ 5533979 h 8341059"/>
                <a:gd name="connsiteX22" fmla="*/ 6063105 w 11772082"/>
                <a:gd name="connsiteY22" fmla="*/ 5876585 h 8341059"/>
                <a:gd name="connsiteX23" fmla="*/ 5835066 w 11772082"/>
                <a:gd name="connsiteY23" fmla="*/ 6083034 h 8341059"/>
                <a:gd name="connsiteX24" fmla="*/ 6036946 w 11772082"/>
                <a:gd name="connsiteY24" fmla="*/ 6188153 h 8341059"/>
                <a:gd name="connsiteX25" fmla="*/ 5605835 w 11772082"/>
                <a:gd name="connsiteY25" fmla="*/ 6686662 h 8341059"/>
                <a:gd name="connsiteX26" fmla="*/ 5218738 w 11772082"/>
                <a:gd name="connsiteY26" fmla="*/ 6838307 h 8341059"/>
                <a:gd name="connsiteX27" fmla="*/ 4967569 w 11772082"/>
                <a:gd name="connsiteY27" fmla="*/ 7191202 h 8341059"/>
                <a:gd name="connsiteX28" fmla="*/ 5264874 w 11772082"/>
                <a:gd name="connsiteY28" fmla="*/ 7505509 h 8341059"/>
                <a:gd name="connsiteX29" fmla="*/ 5218175 w 11772082"/>
                <a:gd name="connsiteY29" fmla="*/ 7862880 h 8341059"/>
                <a:gd name="connsiteX30" fmla="*/ 4804754 w 11772082"/>
                <a:gd name="connsiteY30" fmla="*/ 7750884 h 8341059"/>
                <a:gd name="connsiteX31" fmla="*/ 4494545 w 11772082"/>
                <a:gd name="connsiteY31" fmla="*/ 7616594 h 8341059"/>
                <a:gd name="connsiteX32" fmla="*/ 4194060 w 11772082"/>
                <a:gd name="connsiteY32" fmla="*/ 7754529 h 8341059"/>
                <a:gd name="connsiteX33" fmla="*/ 3743210 w 11772082"/>
                <a:gd name="connsiteY33" fmla="*/ 7684679 h 8341059"/>
                <a:gd name="connsiteX34" fmla="*/ 3178060 w 11772082"/>
                <a:gd name="connsiteY34" fmla="*/ 7487829 h 8341059"/>
                <a:gd name="connsiteX35" fmla="*/ 564873 w 11772082"/>
                <a:gd name="connsiteY35" fmla="*/ 7687589 h 8341059"/>
                <a:gd name="connsiteX36" fmla="*/ 0 w 11772082"/>
                <a:gd name="connsiteY36"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7347879 w 11772082"/>
                <a:gd name="connsiteY12" fmla="*/ 4229067 h 8341059"/>
                <a:gd name="connsiteX13" fmla="*/ 7816856 w 11772082"/>
                <a:gd name="connsiteY13" fmla="*/ 4512248 h 8341059"/>
                <a:gd name="connsiteX14" fmla="*/ 7305560 w 11772082"/>
                <a:gd name="connsiteY14" fmla="*/ 4656794 h 8341059"/>
                <a:gd name="connsiteX15" fmla="*/ 6981710 w 11772082"/>
                <a:gd name="connsiteY15" fmla="*/ 4712879 h 8341059"/>
                <a:gd name="connsiteX16" fmla="*/ 6746760 w 11772082"/>
                <a:gd name="connsiteY16" fmla="*/ 4871629 h 8341059"/>
                <a:gd name="connsiteX17" fmla="*/ 6638810 w 11772082"/>
                <a:gd name="connsiteY17" fmla="*/ 5125629 h 8341059"/>
                <a:gd name="connsiteX18" fmla="*/ 6399946 w 11772082"/>
                <a:gd name="connsiteY18" fmla="*/ 5315457 h 8341059"/>
                <a:gd name="connsiteX19" fmla="*/ 6086359 w 11772082"/>
                <a:gd name="connsiteY19" fmla="*/ 5341529 h 8341059"/>
                <a:gd name="connsiteX20" fmla="*/ 6038391 w 11772082"/>
                <a:gd name="connsiteY20" fmla="*/ 5533979 h 8341059"/>
                <a:gd name="connsiteX21" fmla="*/ 6063105 w 11772082"/>
                <a:gd name="connsiteY21" fmla="*/ 5876585 h 8341059"/>
                <a:gd name="connsiteX22" fmla="*/ 5835066 w 11772082"/>
                <a:gd name="connsiteY22" fmla="*/ 6083034 h 8341059"/>
                <a:gd name="connsiteX23" fmla="*/ 6036946 w 11772082"/>
                <a:gd name="connsiteY23" fmla="*/ 6188153 h 8341059"/>
                <a:gd name="connsiteX24" fmla="*/ 5605835 w 11772082"/>
                <a:gd name="connsiteY24" fmla="*/ 6686662 h 8341059"/>
                <a:gd name="connsiteX25" fmla="*/ 5218738 w 11772082"/>
                <a:gd name="connsiteY25" fmla="*/ 6838307 h 8341059"/>
                <a:gd name="connsiteX26" fmla="*/ 4967569 w 11772082"/>
                <a:gd name="connsiteY26" fmla="*/ 7191202 h 8341059"/>
                <a:gd name="connsiteX27" fmla="*/ 5264874 w 11772082"/>
                <a:gd name="connsiteY27" fmla="*/ 7505509 h 8341059"/>
                <a:gd name="connsiteX28" fmla="*/ 5218175 w 11772082"/>
                <a:gd name="connsiteY28" fmla="*/ 7862880 h 8341059"/>
                <a:gd name="connsiteX29" fmla="*/ 4804754 w 11772082"/>
                <a:gd name="connsiteY29" fmla="*/ 7750884 h 8341059"/>
                <a:gd name="connsiteX30" fmla="*/ 4494545 w 11772082"/>
                <a:gd name="connsiteY30" fmla="*/ 7616594 h 8341059"/>
                <a:gd name="connsiteX31" fmla="*/ 4194060 w 11772082"/>
                <a:gd name="connsiteY31" fmla="*/ 7754529 h 8341059"/>
                <a:gd name="connsiteX32" fmla="*/ 3743210 w 11772082"/>
                <a:gd name="connsiteY32" fmla="*/ 7684679 h 8341059"/>
                <a:gd name="connsiteX33" fmla="*/ 3178060 w 11772082"/>
                <a:gd name="connsiteY33" fmla="*/ 7487829 h 8341059"/>
                <a:gd name="connsiteX34" fmla="*/ 564873 w 11772082"/>
                <a:gd name="connsiteY34" fmla="*/ 7687589 h 8341059"/>
                <a:gd name="connsiteX35" fmla="*/ 0 w 11772082"/>
                <a:gd name="connsiteY35"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7347879 w 11772082"/>
                <a:gd name="connsiteY12" fmla="*/ 4229067 h 8341059"/>
                <a:gd name="connsiteX13" fmla="*/ 7816856 w 11772082"/>
                <a:gd name="connsiteY13" fmla="*/ 4512248 h 8341059"/>
                <a:gd name="connsiteX14" fmla="*/ 7305560 w 11772082"/>
                <a:gd name="connsiteY14" fmla="*/ 4656794 h 8341059"/>
                <a:gd name="connsiteX15" fmla="*/ 6981710 w 11772082"/>
                <a:gd name="connsiteY15" fmla="*/ 4712879 h 8341059"/>
                <a:gd name="connsiteX16" fmla="*/ 6746760 w 11772082"/>
                <a:gd name="connsiteY16" fmla="*/ 4871629 h 8341059"/>
                <a:gd name="connsiteX17" fmla="*/ 6638810 w 11772082"/>
                <a:gd name="connsiteY17" fmla="*/ 5125629 h 8341059"/>
                <a:gd name="connsiteX18" fmla="*/ 6399946 w 11772082"/>
                <a:gd name="connsiteY18" fmla="*/ 5315457 h 8341059"/>
                <a:gd name="connsiteX19" fmla="*/ 6086359 w 11772082"/>
                <a:gd name="connsiteY19" fmla="*/ 5341529 h 8341059"/>
                <a:gd name="connsiteX20" fmla="*/ 6038391 w 11772082"/>
                <a:gd name="connsiteY20" fmla="*/ 5533979 h 8341059"/>
                <a:gd name="connsiteX21" fmla="*/ 6063105 w 11772082"/>
                <a:gd name="connsiteY21" fmla="*/ 5876585 h 8341059"/>
                <a:gd name="connsiteX22" fmla="*/ 5835066 w 11772082"/>
                <a:gd name="connsiteY22" fmla="*/ 6083034 h 8341059"/>
                <a:gd name="connsiteX23" fmla="*/ 6036946 w 11772082"/>
                <a:gd name="connsiteY23" fmla="*/ 6188153 h 8341059"/>
                <a:gd name="connsiteX24" fmla="*/ 5605835 w 11772082"/>
                <a:gd name="connsiteY24" fmla="*/ 6686662 h 8341059"/>
                <a:gd name="connsiteX25" fmla="*/ 5218738 w 11772082"/>
                <a:gd name="connsiteY25" fmla="*/ 6838307 h 8341059"/>
                <a:gd name="connsiteX26" fmla="*/ 4967569 w 11772082"/>
                <a:gd name="connsiteY26" fmla="*/ 7191202 h 8341059"/>
                <a:gd name="connsiteX27" fmla="*/ 5264874 w 11772082"/>
                <a:gd name="connsiteY27" fmla="*/ 7505509 h 8341059"/>
                <a:gd name="connsiteX28" fmla="*/ 5218175 w 11772082"/>
                <a:gd name="connsiteY28" fmla="*/ 7862880 h 8341059"/>
                <a:gd name="connsiteX29" fmla="*/ 4804754 w 11772082"/>
                <a:gd name="connsiteY29" fmla="*/ 7750884 h 8341059"/>
                <a:gd name="connsiteX30" fmla="*/ 4494545 w 11772082"/>
                <a:gd name="connsiteY30" fmla="*/ 7616594 h 8341059"/>
                <a:gd name="connsiteX31" fmla="*/ 4194060 w 11772082"/>
                <a:gd name="connsiteY31" fmla="*/ 7754529 h 8341059"/>
                <a:gd name="connsiteX32" fmla="*/ 3743210 w 11772082"/>
                <a:gd name="connsiteY32" fmla="*/ 7684679 h 8341059"/>
                <a:gd name="connsiteX33" fmla="*/ 3178060 w 11772082"/>
                <a:gd name="connsiteY33" fmla="*/ 7487829 h 8341059"/>
                <a:gd name="connsiteX34" fmla="*/ 564873 w 11772082"/>
                <a:gd name="connsiteY34" fmla="*/ 7687589 h 8341059"/>
                <a:gd name="connsiteX35" fmla="*/ 0 w 11772082"/>
                <a:gd name="connsiteY35"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7816856 w 11772082"/>
                <a:gd name="connsiteY12" fmla="*/ 4512248 h 8341059"/>
                <a:gd name="connsiteX13" fmla="*/ 7305560 w 11772082"/>
                <a:gd name="connsiteY13" fmla="*/ 4656794 h 8341059"/>
                <a:gd name="connsiteX14" fmla="*/ 6981710 w 11772082"/>
                <a:gd name="connsiteY14" fmla="*/ 4712879 h 8341059"/>
                <a:gd name="connsiteX15" fmla="*/ 6746760 w 11772082"/>
                <a:gd name="connsiteY15" fmla="*/ 4871629 h 8341059"/>
                <a:gd name="connsiteX16" fmla="*/ 6638810 w 11772082"/>
                <a:gd name="connsiteY16" fmla="*/ 5125629 h 8341059"/>
                <a:gd name="connsiteX17" fmla="*/ 6399946 w 11772082"/>
                <a:gd name="connsiteY17" fmla="*/ 5315457 h 8341059"/>
                <a:gd name="connsiteX18" fmla="*/ 6086359 w 11772082"/>
                <a:gd name="connsiteY18" fmla="*/ 5341529 h 8341059"/>
                <a:gd name="connsiteX19" fmla="*/ 6038391 w 11772082"/>
                <a:gd name="connsiteY19" fmla="*/ 5533979 h 8341059"/>
                <a:gd name="connsiteX20" fmla="*/ 6063105 w 11772082"/>
                <a:gd name="connsiteY20" fmla="*/ 5876585 h 8341059"/>
                <a:gd name="connsiteX21" fmla="*/ 5835066 w 11772082"/>
                <a:gd name="connsiteY21" fmla="*/ 6083034 h 8341059"/>
                <a:gd name="connsiteX22" fmla="*/ 6036946 w 11772082"/>
                <a:gd name="connsiteY22" fmla="*/ 6188153 h 8341059"/>
                <a:gd name="connsiteX23" fmla="*/ 5605835 w 11772082"/>
                <a:gd name="connsiteY23" fmla="*/ 6686662 h 8341059"/>
                <a:gd name="connsiteX24" fmla="*/ 5218738 w 11772082"/>
                <a:gd name="connsiteY24" fmla="*/ 6838307 h 8341059"/>
                <a:gd name="connsiteX25" fmla="*/ 4967569 w 11772082"/>
                <a:gd name="connsiteY25" fmla="*/ 7191202 h 8341059"/>
                <a:gd name="connsiteX26" fmla="*/ 5264874 w 11772082"/>
                <a:gd name="connsiteY26" fmla="*/ 7505509 h 8341059"/>
                <a:gd name="connsiteX27" fmla="*/ 5218175 w 11772082"/>
                <a:gd name="connsiteY27" fmla="*/ 7862880 h 8341059"/>
                <a:gd name="connsiteX28" fmla="*/ 4804754 w 11772082"/>
                <a:gd name="connsiteY28" fmla="*/ 7750884 h 8341059"/>
                <a:gd name="connsiteX29" fmla="*/ 4494545 w 11772082"/>
                <a:gd name="connsiteY29" fmla="*/ 7616594 h 8341059"/>
                <a:gd name="connsiteX30" fmla="*/ 4194060 w 11772082"/>
                <a:gd name="connsiteY30" fmla="*/ 7754529 h 8341059"/>
                <a:gd name="connsiteX31" fmla="*/ 3743210 w 11772082"/>
                <a:gd name="connsiteY31" fmla="*/ 7684679 h 8341059"/>
                <a:gd name="connsiteX32" fmla="*/ 3178060 w 11772082"/>
                <a:gd name="connsiteY32" fmla="*/ 7487829 h 8341059"/>
                <a:gd name="connsiteX33" fmla="*/ 564873 w 11772082"/>
                <a:gd name="connsiteY33" fmla="*/ 7687589 h 8341059"/>
                <a:gd name="connsiteX34" fmla="*/ 0 w 11772082"/>
                <a:gd name="connsiteY34"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7305560 w 11772082"/>
                <a:gd name="connsiteY12" fmla="*/ 4656794 h 8341059"/>
                <a:gd name="connsiteX13" fmla="*/ 6981710 w 11772082"/>
                <a:gd name="connsiteY13" fmla="*/ 4712879 h 8341059"/>
                <a:gd name="connsiteX14" fmla="*/ 6746760 w 11772082"/>
                <a:gd name="connsiteY14" fmla="*/ 4871629 h 8341059"/>
                <a:gd name="connsiteX15" fmla="*/ 6638810 w 11772082"/>
                <a:gd name="connsiteY15" fmla="*/ 5125629 h 8341059"/>
                <a:gd name="connsiteX16" fmla="*/ 6399946 w 11772082"/>
                <a:gd name="connsiteY16" fmla="*/ 5315457 h 8341059"/>
                <a:gd name="connsiteX17" fmla="*/ 6086359 w 11772082"/>
                <a:gd name="connsiteY17" fmla="*/ 5341529 h 8341059"/>
                <a:gd name="connsiteX18" fmla="*/ 6038391 w 11772082"/>
                <a:gd name="connsiteY18" fmla="*/ 5533979 h 8341059"/>
                <a:gd name="connsiteX19" fmla="*/ 6063105 w 11772082"/>
                <a:gd name="connsiteY19" fmla="*/ 5876585 h 8341059"/>
                <a:gd name="connsiteX20" fmla="*/ 5835066 w 11772082"/>
                <a:gd name="connsiteY20" fmla="*/ 6083034 h 8341059"/>
                <a:gd name="connsiteX21" fmla="*/ 6036946 w 11772082"/>
                <a:gd name="connsiteY21" fmla="*/ 6188153 h 8341059"/>
                <a:gd name="connsiteX22" fmla="*/ 5605835 w 11772082"/>
                <a:gd name="connsiteY22" fmla="*/ 6686662 h 8341059"/>
                <a:gd name="connsiteX23" fmla="*/ 5218738 w 11772082"/>
                <a:gd name="connsiteY23" fmla="*/ 6838307 h 8341059"/>
                <a:gd name="connsiteX24" fmla="*/ 4967569 w 11772082"/>
                <a:gd name="connsiteY24" fmla="*/ 7191202 h 8341059"/>
                <a:gd name="connsiteX25" fmla="*/ 5264874 w 11772082"/>
                <a:gd name="connsiteY25" fmla="*/ 7505509 h 8341059"/>
                <a:gd name="connsiteX26" fmla="*/ 5218175 w 11772082"/>
                <a:gd name="connsiteY26" fmla="*/ 7862880 h 8341059"/>
                <a:gd name="connsiteX27" fmla="*/ 4804754 w 11772082"/>
                <a:gd name="connsiteY27" fmla="*/ 7750884 h 8341059"/>
                <a:gd name="connsiteX28" fmla="*/ 4494545 w 11772082"/>
                <a:gd name="connsiteY28" fmla="*/ 7616594 h 8341059"/>
                <a:gd name="connsiteX29" fmla="*/ 4194060 w 11772082"/>
                <a:gd name="connsiteY29" fmla="*/ 7754529 h 8341059"/>
                <a:gd name="connsiteX30" fmla="*/ 3743210 w 11772082"/>
                <a:gd name="connsiteY30" fmla="*/ 7684679 h 8341059"/>
                <a:gd name="connsiteX31" fmla="*/ 3178060 w 11772082"/>
                <a:gd name="connsiteY31" fmla="*/ 7487829 h 8341059"/>
                <a:gd name="connsiteX32" fmla="*/ 564873 w 11772082"/>
                <a:gd name="connsiteY32" fmla="*/ 7687589 h 8341059"/>
                <a:gd name="connsiteX33" fmla="*/ 0 w 11772082"/>
                <a:gd name="connsiteY33"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8132724 w 11772082"/>
                <a:gd name="connsiteY12" fmla="*/ 5850335 h 8341059"/>
                <a:gd name="connsiteX13" fmla="*/ 6981710 w 11772082"/>
                <a:gd name="connsiteY13" fmla="*/ 4712879 h 8341059"/>
                <a:gd name="connsiteX14" fmla="*/ 6746760 w 11772082"/>
                <a:gd name="connsiteY14" fmla="*/ 4871629 h 8341059"/>
                <a:gd name="connsiteX15" fmla="*/ 6638810 w 11772082"/>
                <a:gd name="connsiteY15" fmla="*/ 5125629 h 8341059"/>
                <a:gd name="connsiteX16" fmla="*/ 6399946 w 11772082"/>
                <a:gd name="connsiteY16" fmla="*/ 5315457 h 8341059"/>
                <a:gd name="connsiteX17" fmla="*/ 6086359 w 11772082"/>
                <a:gd name="connsiteY17" fmla="*/ 5341529 h 8341059"/>
                <a:gd name="connsiteX18" fmla="*/ 6038391 w 11772082"/>
                <a:gd name="connsiteY18" fmla="*/ 5533979 h 8341059"/>
                <a:gd name="connsiteX19" fmla="*/ 6063105 w 11772082"/>
                <a:gd name="connsiteY19" fmla="*/ 5876585 h 8341059"/>
                <a:gd name="connsiteX20" fmla="*/ 5835066 w 11772082"/>
                <a:gd name="connsiteY20" fmla="*/ 6083034 h 8341059"/>
                <a:gd name="connsiteX21" fmla="*/ 6036946 w 11772082"/>
                <a:gd name="connsiteY21" fmla="*/ 6188153 h 8341059"/>
                <a:gd name="connsiteX22" fmla="*/ 5605835 w 11772082"/>
                <a:gd name="connsiteY22" fmla="*/ 6686662 h 8341059"/>
                <a:gd name="connsiteX23" fmla="*/ 5218738 w 11772082"/>
                <a:gd name="connsiteY23" fmla="*/ 6838307 h 8341059"/>
                <a:gd name="connsiteX24" fmla="*/ 4967569 w 11772082"/>
                <a:gd name="connsiteY24" fmla="*/ 7191202 h 8341059"/>
                <a:gd name="connsiteX25" fmla="*/ 5264874 w 11772082"/>
                <a:gd name="connsiteY25" fmla="*/ 7505509 h 8341059"/>
                <a:gd name="connsiteX26" fmla="*/ 5218175 w 11772082"/>
                <a:gd name="connsiteY26" fmla="*/ 7862880 h 8341059"/>
                <a:gd name="connsiteX27" fmla="*/ 4804754 w 11772082"/>
                <a:gd name="connsiteY27" fmla="*/ 7750884 h 8341059"/>
                <a:gd name="connsiteX28" fmla="*/ 4494545 w 11772082"/>
                <a:gd name="connsiteY28" fmla="*/ 7616594 h 8341059"/>
                <a:gd name="connsiteX29" fmla="*/ 4194060 w 11772082"/>
                <a:gd name="connsiteY29" fmla="*/ 7754529 h 8341059"/>
                <a:gd name="connsiteX30" fmla="*/ 3743210 w 11772082"/>
                <a:gd name="connsiteY30" fmla="*/ 7684679 h 8341059"/>
                <a:gd name="connsiteX31" fmla="*/ 3178060 w 11772082"/>
                <a:gd name="connsiteY31" fmla="*/ 7487829 h 8341059"/>
                <a:gd name="connsiteX32" fmla="*/ 564873 w 11772082"/>
                <a:gd name="connsiteY32" fmla="*/ 7687589 h 8341059"/>
                <a:gd name="connsiteX33" fmla="*/ 0 w 11772082"/>
                <a:gd name="connsiteY33"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8402450 w 11772082"/>
                <a:gd name="connsiteY12" fmla="*/ 5677359 h 8341059"/>
                <a:gd name="connsiteX13" fmla="*/ 6981710 w 11772082"/>
                <a:gd name="connsiteY13" fmla="*/ 4712879 h 8341059"/>
                <a:gd name="connsiteX14" fmla="*/ 6746760 w 11772082"/>
                <a:gd name="connsiteY14" fmla="*/ 4871629 h 8341059"/>
                <a:gd name="connsiteX15" fmla="*/ 6638810 w 11772082"/>
                <a:gd name="connsiteY15" fmla="*/ 5125629 h 8341059"/>
                <a:gd name="connsiteX16" fmla="*/ 6399946 w 11772082"/>
                <a:gd name="connsiteY16" fmla="*/ 5315457 h 8341059"/>
                <a:gd name="connsiteX17" fmla="*/ 6086359 w 11772082"/>
                <a:gd name="connsiteY17" fmla="*/ 5341529 h 8341059"/>
                <a:gd name="connsiteX18" fmla="*/ 6038391 w 11772082"/>
                <a:gd name="connsiteY18" fmla="*/ 5533979 h 8341059"/>
                <a:gd name="connsiteX19" fmla="*/ 6063105 w 11772082"/>
                <a:gd name="connsiteY19" fmla="*/ 5876585 h 8341059"/>
                <a:gd name="connsiteX20" fmla="*/ 5835066 w 11772082"/>
                <a:gd name="connsiteY20" fmla="*/ 6083034 h 8341059"/>
                <a:gd name="connsiteX21" fmla="*/ 6036946 w 11772082"/>
                <a:gd name="connsiteY21" fmla="*/ 6188153 h 8341059"/>
                <a:gd name="connsiteX22" fmla="*/ 5605835 w 11772082"/>
                <a:gd name="connsiteY22" fmla="*/ 6686662 h 8341059"/>
                <a:gd name="connsiteX23" fmla="*/ 5218738 w 11772082"/>
                <a:gd name="connsiteY23" fmla="*/ 6838307 h 8341059"/>
                <a:gd name="connsiteX24" fmla="*/ 4967569 w 11772082"/>
                <a:gd name="connsiteY24" fmla="*/ 7191202 h 8341059"/>
                <a:gd name="connsiteX25" fmla="*/ 5264874 w 11772082"/>
                <a:gd name="connsiteY25" fmla="*/ 7505509 h 8341059"/>
                <a:gd name="connsiteX26" fmla="*/ 5218175 w 11772082"/>
                <a:gd name="connsiteY26" fmla="*/ 7862880 h 8341059"/>
                <a:gd name="connsiteX27" fmla="*/ 4804754 w 11772082"/>
                <a:gd name="connsiteY27" fmla="*/ 7750884 h 8341059"/>
                <a:gd name="connsiteX28" fmla="*/ 4494545 w 11772082"/>
                <a:gd name="connsiteY28" fmla="*/ 7616594 h 8341059"/>
                <a:gd name="connsiteX29" fmla="*/ 4194060 w 11772082"/>
                <a:gd name="connsiteY29" fmla="*/ 7754529 h 8341059"/>
                <a:gd name="connsiteX30" fmla="*/ 3743210 w 11772082"/>
                <a:gd name="connsiteY30" fmla="*/ 7684679 h 8341059"/>
                <a:gd name="connsiteX31" fmla="*/ 3178060 w 11772082"/>
                <a:gd name="connsiteY31" fmla="*/ 7487829 h 8341059"/>
                <a:gd name="connsiteX32" fmla="*/ 564873 w 11772082"/>
                <a:gd name="connsiteY32" fmla="*/ 7687589 h 8341059"/>
                <a:gd name="connsiteX33" fmla="*/ 0 w 11772082"/>
                <a:gd name="connsiteY33"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8402450 w 11772082"/>
                <a:gd name="connsiteY12" fmla="*/ 5677359 h 8341059"/>
                <a:gd name="connsiteX13" fmla="*/ 6981710 w 11772082"/>
                <a:gd name="connsiteY13" fmla="*/ 4712879 h 8341059"/>
                <a:gd name="connsiteX14" fmla="*/ 6746760 w 11772082"/>
                <a:gd name="connsiteY14" fmla="*/ 4871629 h 8341059"/>
                <a:gd name="connsiteX15" fmla="*/ 6638810 w 11772082"/>
                <a:gd name="connsiteY15" fmla="*/ 5125629 h 8341059"/>
                <a:gd name="connsiteX16" fmla="*/ 6399946 w 11772082"/>
                <a:gd name="connsiteY16" fmla="*/ 5315457 h 8341059"/>
                <a:gd name="connsiteX17" fmla="*/ 6086359 w 11772082"/>
                <a:gd name="connsiteY17" fmla="*/ 5341529 h 8341059"/>
                <a:gd name="connsiteX18" fmla="*/ 6038391 w 11772082"/>
                <a:gd name="connsiteY18" fmla="*/ 5533979 h 8341059"/>
                <a:gd name="connsiteX19" fmla="*/ 6063105 w 11772082"/>
                <a:gd name="connsiteY19" fmla="*/ 5876585 h 8341059"/>
                <a:gd name="connsiteX20" fmla="*/ 5835066 w 11772082"/>
                <a:gd name="connsiteY20" fmla="*/ 6083034 h 8341059"/>
                <a:gd name="connsiteX21" fmla="*/ 6036946 w 11772082"/>
                <a:gd name="connsiteY21" fmla="*/ 6188153 h 8341059"/>
                <a:gd name="connsiteX22" fmla="*/ 5605835 w 11772082"/>
                <a:gd name="connsiteY22" fmla="*/ 6686662 h 8341059"/>
                <a:gd name="connsiteX23" fmla="*/ 5218738 w 11772082"/>
                <a:gd name="connsiteY23" fmla="*/ 6838307 h 8341059"/>
                <a:gd name="connsiteX24" fmla="*/ 4967569 w 11772082"/>
                <a:gd name="connsiteY24" fmla="*/ 7191202 h 8341059"/>
                <a:gd name="connsiteX25" fmla="*/ 5264874 w 11772082"/>
                <a:gd name="connsiteY25" fmla="*/ 7505509 h 8341059"/>
                <a:gd name="connsiteX26" fmla="*/ 5218175 w 11772082"/>
                <a:gd name="connsiteY26" fmla="*/ 7862880 h 8341059"/>
                <a:gd name="connsiteX27" fmla="*/ 4804754 w 11772082"/>
                <a:gd name="connsiteY27" fmla="*/ 7750884 h 8341059"/>
                <a:gd name="connsiteX28" fmla="*/ 4494545 w 11772082"/>
                <a:gd name="connsiteY28" fmla="*/ 7616594 h 8341059"/>
                <a:gd name="connsiteX29" fmla="*/ 4194060 w 11772082"/>
                <a:gd name="connsiteY29" fmla="*/ 7754529 h 8341059"/>
                <a:gd name="connsiteX30" fmla="*/ 3743210 w 11772082"/>
                <a:gd name="connsiteY30" fmla="*/ 7684679 h 8341059"/>
                <a:gd name="connsiteX31" fmla="*/ 3178060 w 11772082"/>
                <a:gd name="connsiteY31" fmla="*/ 7487829 h 8341059"/>
                <a:gd name="connsiteX32" fmla="*/ 564873 w 11772082"/>
                <a:gd name="connsiteY32" fmla="*/ 7687589 h 8341059"/>
                <a:gd name="connsiteX33" fmla="*/ 0 w 11772082"/>
                <a:gd name="connsiteY33"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8402450 w 11772082"/>
                <a:gd name="connsiteY12" fmla="*/ 5677359 h 8341059"/>
                <a:gd name="connsiteX13" fmla="*/ 7449238 w 11772082"/>
                <a:gd name="connsiteY13" fmla="*/ 5906420 h 8341059"/>
                <a:gd name="connsiteX14" fmla="*/ 6746760 w 11772082"/>
                <a:gd name="connsiteY14" fmla="*/ 4871629 h 8341059"/>
                <a:gd name="connsiteX15" fmla="*/ 6638810 w 11772082"/>
                <a:gd name="connsiteY15" fmla="*/ 5125629 h 8341059"/>
                <a:gd name="connsiteX16" fmla="*/ 6399946 w 11772082"/>
                <a:gd name="connsiteY16" fmla="*/ 5315457 h 8341059"/>
                <a:gd name="connsiteX17" fmla="*/ 6086359 w 11772082"/>
                <a:gd name="connsiteY17" fmla="*/ 5341529 h 8341059"/>
                <a:gd name="connsiteX18" fmla="*/ 6038391 w 11772082"/>
                <a:gd name="connsiteY18" fmla="*/ 5533979 h 8341059"/>
                <a:gd name="connsiteX19" fmla="*/ 6063105 w 11772082"/>
                <a:gd name="connsiteY19" fmla="*/ 5876585 h 8341059"/>
                <a:gd name="connsiteX20" fmla="*/ 5835066 w 11772082"/>
                <a:gd name="connsiteY20" fmla="*/ 6083034 h 8341059"/>
                <a:gd name="connsiteX21" fmla="*/ 6036946 w 11772082"/>
                <a:gd name="connsiteY21" fmla="*/ 6188153 h 8341059"/>
                <a:gd name="connsiteX22" fmla="*/ 5605835 w 11772082"/>
                <a:gd name="connsiteY22" fmla="*/ 6686662 h 8341059"/>
                <a:gd name="connsiteX23" fmla="*/ 5218738 w 11772082"/>
                <a:gd name="connsiteY23" fmla="*/ 6838307 h 8341059"/>
                <a:gd name="connsiteX24" fmla="*/ 4967569 w 11772082"/>
                <a:gd name="connsiteY24" fmla="*/ 7191202 h 8341059"/>
                <a:gd name="connsiteX25" fmla="*/ 5264874 w 11772082"/>
                <a:gd name="connsiteY25" fmla="*/ 7505509 h 8341059"/>
                <a:gd name="connsiteX26" fmla="*/ 5218175 w 11772082"/>
                <a:gd name="connsiteY26" fmla="*/ 7862880 h 8341059"/>
                <a:gd name="connsiteX27" fmla="*/ 4804754 w 11772082"/>
                <a:gd name="connsiteY27" fmla="*/ 7750884 h 8341059"/>
                <a:gd name="connsiteX28" fmla="*/ 4494545 w 11772082"/>
                <a:gd name="connsiteY28" fmla="*/ 7616594 h 8341059"/>
                <a:gd name="connsiteX29" fmla="*/ 4194060 w 11772082"/>
                <a:gd name="connsiteY29" fmla="*/ 7754529 h 8341059"/>
                <a:gd name="connsiteX30" fmla="*/ 3743210 w 11772082"/>
                <a:gd name="connsiteY30" fmla="*/ 7684679 h 8341059"/>
                <a:gd name="connsiteX31" fmla="*/ 3178060 w 11772082"/>
                <a:gd name="connsiteY31" fmla="*/ 7487829 h 8341059"/>
                <a:gd name="connsiteX32" fmla="*/ 564873 w 11772082"/>
                <a:gd name="connsiteY32" fmla="*/ 7687589 h 8341059"/>
                <a:gd name="connsiteX33" fmla="*/ 0 w 11772082"/>
                <a:gd name="connsiteY33"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8402450 w 11772082"/>
                <a:gd name="connsiteY12" fmla="*/ 5677359 h 8341059"/>
                <a:gd name="connsiteX13" fmla="*/ 7449238 w 11772082"/>
                <a:gd name="connsiteY13" fmla="*/ 5906420 h 8341059"/>
                <a:gd name="connsiteX14" fmla="*/ 6746760 w 11772082"/>
                <a:gd name="connsiteY14" fmla="*/ 4871629 h 8341059"/>
                <a:gd name="connsiteX15" fmla="*/ 6638810 w 11772082"/>
                <a:gd name="connsiteY15" fmla="*/ 5125629 h 8341059"/>
                <a:gd name="connsiteX16" fmla="*/ 6399946 w 11772082"/>
                <a:gd name="connsiteY16" fmla="*/ 5315457 h 8341059"/>
                <a:gd name="connsiteX17" fmla="*/ 6086359 w 11772082"/>
                <a:gd name="connsiteY17" fmla="*/ 5341529 h 8341059"/>
                <a:gd name="connsiteX18" fmla="*/ 6038391 w 11772082"/>
                <a:gd name="connsiteY18" fmla="*/ 5533979 h 8341059"/>
                <a:gd name="connsiteX19" fmla="*/ 6063105 w 11772082"/>
                <a:gd name="connsiteY19" fmla="*/ 5876585 h 8341059"/>
                <a:gd name="connsiteX20" fmla="*/ 5835066 w 11772082"/>
                <a:gd name="connsiteY20" fmla="*/ 6083034 h 8341059"/>
                <a:gd name="connsiteX21" fmla="*/ 6036946 w 11772082"/>
                <a:gd name="connsiteY21" fmla="*/ 6188153 h 8341059"/>
                <a:gd name="connsiteX22" fmla="*/ 5605835 w 11772082"/>
                <a:gd name="connsiteY22" fmla="*/ 6686662 h 8341059"/>
                <a:gd name="connsiteX23" fmla="*/ 5218738 w 11772082"/>
                <a:gd name="connsiteY23" fmla="*/ 6838307 h 8341059"/>
                <a:gd name="connsiteX24" fmla="*/ 4967569 w 11772082"/>
                <a:gd name="connsiteY24" fmla="*/ 7191202 h 8341059"/>
                <a:gd name="connsiteX25" fmla="*/ 5264874 w 11772082"/>
                <a:gd name="connsiteY25" fmla="*/ 7505509 h 8341059"/>
                <a:gd name="connsiteX26" fmla="*/ 5218175 w 11772082"/>
                <a:gd name="connsiteY26" fmla="*/ 7862880 h 8341059"/>
                <a:gd name="connsiteX27" fmla="*/ 4804754 w 11772082"/>
                <a:gd name="connsiteY27" fmla="*/ 7750884 h 8341059"/>
                <a:gd name="connsiteX28" fmla="*/ 4494545 w 11772082"/>
                <a:gd name="connsiteY28" fmla="*/ 7616594 h 8341059"/>
                <a:gd name="connsiteX29" fmla="*/ 4194060 w 11772082"/>
                <a:gd name="connsiteY29" fmla="*/ 7754529 h 8341059"/>
                <a:gd name="connsiteX30" fmla="*/ 3743210 w 11772082"/>
                <a:gd name="connsiteY30" fmla="*/ 7684679 h 8341059"/>
                <a:gd name="connsiteX31" fmla="*/ 3178060 w 11772082"/>
                <a:gd name="connsiteY31" fmla="*/ 7487829 h 8341059"/>
                <a:gd name="connsiteX32" fmla="*/ 564873 w 11772082"/>
                <a:gd name="connsiteY32" fmla="*/ 7687589 h 8341059"/>
                <a:gd name="connsiteX33" fmla="*/ 0 w 11772082"/>
                <a:gd name="connsiteY33"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8402450 w 11772082"/>
                <a:gd name="connsiteY12" fmla="*/ 5677359 h 8341059"/>
                <a:gd name="connsiteX13" fmla="*/ 7449238 w 11772082"/>
                <a:gd name="connsiteY13" fmla="*/ 5906420 h 8341059"/>
                <a:gd name="connsiteX14" fmla="*/ 6638810 w 11772082"/>
                <a:gd name="connsiteY14" fmla="*/ 5125629 h 8341059"/>
                <a:gd name="connsiteX15" fmla="*/ 6399946 w 11772082"/>
                <a:gd name="connsiteY15" fmla="*/ 5315457 h 8341059"/>
                <a:gd name="connsiteX16" fmla="*/ 6086359 w 11772082"/>
                <a:gd name="connsiteY16" fmla="*/ 5341529 h 8341059"/>
                <a:gd name="connsiteX17" fmla="*/ 6038391 w 11772082"/>
                <a:gd name="connsiteY17" fmla="*/ 5533979 h 8341059"/>
                <a:gd name="connsiteX18" fmla="*/ 6063105 w 11772082"/>
                <a:gd name="connsiteY18" fmla="*/ 5876585 h 8341059"/>
                <a:gd name="connsiteX19" fmla="*/ 5835066 w 11772082"/>
                <a:gd name="connsiteY19" fmla="*/ 6083034 h 8341059"/>
                <a:gd name="connsiteX20" fmla="*/ 6036946 w 11772082"/>
                <a:gd name="connsiteY20" fmla="*/ 6188153 h 8341059"/>
                <a:gd name="connsiteX21" fmla="*/ 5605835 w 11772082"/>
                <a:gd name="connsiteY21" fmla="*/ 6686662 h 8341059"/>
                <a:gd name="connsiteX22" fmla="*/ 5218738 w 11772082"/>
                <a:gd name="connsiteY22" fmla="*/ 6838307 h 8341059"/>
                <a:gd name="connsiteX23" fmla="*/ 4967569 w 11772082"/>
                <a:gd name="connsiteY23" fmla="*/ 7191202 h 8341059"/>
                <a:gd name="connsiteX24" fmla="*/ 5264874 w 11772082"/>
                <a:gd name="connsiteY24" fmla="*/ 7505509 h 8341059"/>
                <a:gd name="connsiteX25" fmla="*/ 5218175 w 11772082"/>
                <a:gd name="connsiteY25" fmla="*/ 7862880 h 8341059"/>
                <a:gd name="connsiteX26" fmla="*/ 4804754 w 11772082"/>
                <a:gd name="connsiteY26" fmla="*/ 7750884 h 8341059"/>
                <a:gd name="connsiteX27" fmla="*/ 4494545 w 11772082"/>
                <a:gd name="connsiteY27" fmla="*/ 7616594 h 8341059"/>
                <a:gd name="connsiteX28" fmla="*/ 4194060 w 11772082"/>
                <a:gd name="connsiteY28" fmla="*/ 7754529 h 8341059"/>
                <a:gd name="connsiteX29" fmla="*/ 3743210 w 11772082"/>
                <a:gd name="connsiteY29" fmla="*/ 7684679 h 8341059"/>
                <a:gd name="connsiteX30" fmla="*/ 3178060 w 11772082"/>
                <a:gd name="connsiteY30" fmla="*/ 7487829 h 8341059"/>
                <a:gd name="connsiteX31" fmla="*/ 564873 w 11772082"/>
                <a:gd name="connsiteY31" fmla="*/ 7687589 h 8341059"/>
                <a:gd name="connsiteX32" fmla="*/ 0 w 11772082"/>
                <a:gd name="connsiteY32"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8402450 w 11772082"/>
                <a:gd name="connsiteY12" fmla="*/ 5677359 h 8341059"/>
                <a:gd name="connsiteX13" fmla="*/ 7449238 w 11772082"/>
                <a:gd name="connsiteY13" fmla="*/ 5906420 h 8341059"/>
                <a:gd name="connsiteX14" fmla="*/ 6399946 w 11772082"/>
                <a:gd name="connsiteY14" fmla="*/ 5315457 h 8341059"/>
                <a:gd name="connsiteX15" fmla="*/ 6086359 w 11772082"/>
                <a:gd name="connsiteY15" fmla="*/ 5341529 h 8341059"/>
                <a:gd name="connsiteX16" fmla="*/ 6038391 w 11772082"/>
                <a:gd name="connsiteY16" fmla="*/ 5533979 h 8341059"/>
                <a:gd name="connsiteX17" fmla="*/ 6063105 w 11772082"/>
                <a:gd name="connsiteY17" fmla="*/ 5876585 h 8341059"/>
                <a:gd name="connsiteX18" fmla="*/ 5835066 w 11772082"/>
                <a:gd name="connsiteY18" fmla="*/ 6083034 h 8341059"/>
                <a:gd name="connsiteX19" fmla="*/ 6036946 w 11772082"/>
                <a:gd name="connsiteY19" fmla="*/ 6188153 h 8341059"/>
                <a:gd name="connsiteX20" fmla="*/ 5605835 w 11772082"/>
                <a:gd name="connsiteY20" fmla="*/ 6686662 h 8341059"/>
                <a:gd name="connsiteX21" fmla="*/ 5218738 w 11772082"/>
                <a:gd name="connsiteY21" fmla="*/ 6838307 h 8341059"/>
                <a:gd name="connsiteX22" fmla="*/ 4967569 w 11772082"/>
                <a:gd name="connsiteY22" fmla="*/ 7191202 h 8341059"/>
                <a:gd name="connsiteX23" fmla="*/ 5264874 w 11772082"/>
                <a:gd name="connsiteY23" fmla="*/ 7505509 h 8341059"/>
                <a:gd name="connsiteX24" fmla="*/ 5218175 w 11772082"/>
                <a:gd name="connsiteY24" fmla="*/ 7862880 h 8341059"/>
                <a:gd name="connsiteX25" fmla="*/ 4804754 w 11772082"/>
                <a:gd name="connsiteY25" fmla="*/ 7750884 h 8341059"/>
                <a:gd name="connsiteX26" fmla="*/ 4494545 w 11772082"/>
                <a:gd name="connsiteY26" fmla="*/ 7616594 h 8341059"/>
                <a:gd name="connsiteX27" fmla="*/ 4194060 w 11772082"/>
                <a:gd name="connsiteY27" fmla="*/ 7754529 h 8341059"/>
                <a:gd name="connsiteX28" fmla="*/ 3743210 w 11772082"/>
                <a:gd name="connsiteY28" fmla="*/ 7684679 h 8341059"/>
                <a:gd name="connsiteX29" fmla="*/ 3178060 w 11772082"/>
                <a:gd name="connsiteY29" fmla="*/ 7487829 h 8341059"/>
                <a:gd name="connsiteX30" fmla="*/ 564873 w 11772082"/>
                <a:gd name="connsiteY30" fmla="*/ 7687589 h 8341059"/>
                <a:gd name="connsiteX31" fmla="*/ 0 w 11772082"/>
                <a:gd name="connsiteY31"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8402450 w 11772082"/>
                <a:gd name="connsiteY12" fmla="*/ 5677359 h 8341059"/>
                <a:gd name="connsiteX13" fmla="*/ 7449238 w 11772082"/>
                <a:gd name="connsiteY13" fmla="*/ 5906420 h 8341059"/>
                <a:gd name="connsiteX14" fmla="*/ 6086359 w 11772082"/>
                <a:gd name="connsiteY14" fmla="*/ 5341529 h 8341059"/>
                <a:gd name="connsiteX15" fmla="*/ 6038391 w 11772082"/>
                <a:gd name="connsiteY15" fmla="*/ 5533979 h 8341059"/>
                <a:gd name="connsiteX16" fmla="*/ 6063105 w 11772082"/>
                <a:gd name="connsiteY16" fmla="*/ 5876585 h 8341059"/>
                <a:gd name="connsiteX17" fmla="*/ 5835066 w 11772082"/>
                <a:gd name="connsiteY17" fmla="*/ 6083034 h 8341059"/>
                <a:gd name="connsiteX18" fmla="*/ 6036946 w 11772082"/>
                <a:gd name="connsiteY18" fmla="*/ 6188153 h 8341059"/>
                <a:gd name="connsiteX19" fmla="*/ 5605835 w 11772082"/>
                <a:gd name="connsiteY19" fmla="*/ 6686662 h 8341059"/>
                <a:gd name="connsiteX20" fmla="*/ 5218738 w 11772082"/>
                <a:gd name="connsiteY20" fmla="*/ 6838307 h 8341059"/>
                <a:gd name="connsiteX21" fmla="*/ 4967569 w 11772082"/>
                <a:gd name="connsiteY21" fmla="*/ 7191202 h 8341059"/>
                <a:gd name="connsiteX22" fmla="*/ 5264874 w 11772082"/>
                <a:gd name="connsiteY22" fmla="*/ 7505509 h 8341059"/>
                <a:gd name="connsiteX23" fmla="*/ 5218175 w 11772082"/>
                <a:gd name="connsiteY23" fmla="*/ 7862880 h 8341059"/>
                <a:gd name="connsiteX24" fmla="*/ 4804754 w 11772082"/>
                <a:gd name="connsiteY24" fmla="*/ 7750884 h 8341059"/>
                <a:gd name="connsiteX25" fmla="*/ 4494545 w 11772082"/>
                <a:gd name="connsiteY25" fmla="*/ 7616594 h 8341059"/>
                <a:gd name="connsiteX26" fmla="*/ 4194060 w 11772082"/>
                <a:gd name="connsiteY26" fmla="*/ 7754529 h 8341059"/>
                <a:gd name="connsiteX27" fmla="*/ 3743210 w 11772082"/>
                <a:gd name="connsiteY27" fmla="*/ 7684679 h 8341059"/>
                <a:gd name="connsiteX28" fmla="*/ 3178060 w 11772082"/>
                <a:gd name="connsiteY28" fmla="*/ 7487829 h 8341059"/>
                <a:gd name="connsiteX29" fmla="*/ 564873 w 11772082"/>
                <a:gd name="connsiteY29" fmla="*/ 7687589 h 8341059"/>
                <a:gd name="connsiteX30" fmla="*/ 0 w 11772082"/>
                <a:gd name="connsiteY30"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8402450 w 11772082"/>
                <a:gd name="connsiteY12" fmla="*/ 5677359 h 8341059"/>
                <a:gd name="connsiteX13" fmla="*/ 7449238 w 11772082"/>
                <a:gd name="connsiteY13" fmla="*/ 5906420 h 8341059"/>
                <a:gd name="connsiteX14" fmla="*/ 6086360 w 11772082"/>
                <a:gd name="connsiteY14" fmla="*/ 5341529 h 8341059"/>
                <a:gd name="connsiteX15" fmla="*/ 6038391 w 11772082"/>
                <a:gd name="connsiteY15" fmla="*/ 5533979 h 8341059"/>
                <a:gd name="connsiteX16" fmla="*/ 6063105 w 11772082"/>
                <a:gd name="connsiteY16" fmla="*/ 5876585 h 8341059"/>
                <a:gd name="connsiteX17" fmla="*/ 5835066 w 11772082"/>
                <a:gd name="connsiteY17" fmla="*/ 6083034 h 8341059"/>
                <a:gd name="connsiteX18" fmla="*/ 6036946 w 11772082"/>
                <a:gd name="connsiteY18" fmla="*/ 6188153 h 8341059"/>
                <a:gd name="connsiteX19" fmla="*/ 5605835 w 11772082"/>
                <a:gd name="connsiteY19" fmla="*/ 6686662 h 8341059"/>
                <a:gd name="connsiteX20" fmla="*/ 5218738 w 11772082"/>
                <a:gd name="connsiteY20" fmla="*/ 6838307 h 8341059"/>
                <a:gd name="connsiteX21" fmla="*/ 4967569 w 11772082"/>
                <a:gd name="connsiteY21" fmla="*/ 7191202 h 8341059"/>
                <a:gd name="connsiteX22" fmla="*/ 5264874 w 11772082"/>
                <a:gd name="connsiteY22" fmla="*/ 7505509 h 8341059"/>
                <a:gd name="connsiteX23" fmla="*/ 5218175 w 11772082"/>
                <a:gd name="connsiteY23" fmla="*/ 7862880 h 8341059"/>
                <a:gd name="connsiteX24" fmla="*/ 4804754 w 11772082"/>
                <a:gd name="connsiteY24" fmla="*/ 7750884 h 8341059"/>
                <a:gd name="connsiteX25" fmla="*/ 4494545 w 11772082"/>
                <a:gd name="connsiteY25" fmla="*/ 7616594 h 8341059"/>
                <a:gd name="connsiteX26" fmla="*/ 4194060 w 11772082"/>
                <a:gd name="connsiteY26" fmla="*/ 7754529 h 8341059"/>
                <a:gd name="connsiteX27" fmla="*/ 3743210 w 11772082"/>
                <a:gd name="connsiteY27" fmla="*/ 7684679 h 8341059"/>
                <a:gd name="connsiteX28" fmla="*/ 3178060 w 11772082"/>
                <a:gd name="connsiteY28" fmla="*/ 7487829 h 8341059"/>
                <a:gd name="connsiteX29" fmla="*/ 564873 w 11772082"/>
                <a:gd name="connsiteY29" fmla="*/ 7687589 h 8341059"/>
                <a:gd name="connsiteX30" fmla="*/ 0 w 11772082"/>
                <a:gd name="connsiteY30"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8402450 w 11772082"/>
                <a:gd name="connsiteY12" fmla="*/ 5677359 h 8341059"/>
                <a:gd name="connsiteX13" fmla="*/ 7449238 w 11772082"/>
                <a:gd name="connsiteY13" fmla="*/ 5906420 h 8341059"/>
                <a:gd name="connsiteX14" fmla="*/ 6038391 w 11772082"/>
                <a:gd name="connsiteY14" fmla="*/ 5533979 h 8341059"/>
                <a:gd name="connsiteX15" fmla="*/ 6063105 w 11772082"/>
                <a:gd name="connsiteY15" fmla="*/ 5876585 h 8341059"/>
                <a:gd name="connsiteX16" fmla="*/ 5835066 w 11772082"/>
                <a:gd name="connsiteY16" fmla="*/ 6083034 h 8341059"/>
                <a:gd name="connsiteX17" fmla="*/ 6036946 w 11772082"/>
                <a:gd name="connsiteY17" fmla="*/ 6188153 h 8341059"/>
                <a:gd name="connsiteX18" fmla="*/ 5605835 w 11772082"/>
                <a:gd name="connsiteY18" fmla="*/ 6686662 h 8341059"/>
                <a:gd name="connsiteX19" fmla="*/ 5218738 w 11772082"/>
                <a:gd name="connsiteY19" fmla="*/ 6838307 h 8341059"/>
                <a:gd name="connsiteX20" fmla="*/ 4967569 w 11772082"/>
                <a:gd name="connsiteY20" fmla="*/ 7191202 h 8341059"/>
                <a:gd name="connsiteX21" fmla="*/ 5264874 w 11772082"/>
                <a:gd name="connsiteY21" fmla="*/ 7505509 h 8341059"/>
                <a:gd name="connsiteX22" fmla="*/ 5218175 w 11772082"/>
                <a:gd name="connsiteY22" fmla="*/ 7862880 h 8341059"/>
                <a:gd name="connsiteX23" fmla="*/ 4804754 w 11772082"/>
                <a:gd name="connsiteY23" fmla="*/ 7750884 h 8341059"/>
                <a:gd name="connsiteX24" fmla="*/ 4494545 w 11772082"/>
                <a:gd name="connsiteY24" fmla="*/ 7616594 h 8341059"/>
                <a:gd name="connsiteX25" fmla="*/ 4194060 w 11772082"/>
                <a:gd name="connsiteY25" fmla="*/ 7754529 h 8341059"/>
                <a:gd name="connsiteX26" fmla="*/ 3743210 w 11772082"/>
                <a:gd name="connsiteY26" fmla="*/ 7684679 h 8341059"/>
                <a:gd name="connsiteX27" fmla="*/ 3178060 w 11772082"/>
                <a:gd name="connsiteY27" fmla="*/ 7487829 h 8341059"/>
                <a:gd name="connsiteX28" fmla="*/ 564873 w 11772082"/>
                <a:gd name="connsiteY28" fmla="*/ 7687589 h 8341059"/>
                <a:gd name="connsiteX29" fmla="*/ 0 w 11772082"/>
                <a:gd name="connsiteY29"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8402450 w 11772082"/>
                <a:gd name="connsiteY12" fmla="*/ 5677359 h 8341059"/>
                <a:gd name="connsiteX13" fmla="*/ 7449238 w 11772082"/>
                <a:gd name="connsiteY13" fmla="*/ 5906420 h 8341059"/>
                <a:gd name="connsiteX14" fmla="*/ 6063105 w 11772082"/>
                <a:gd name="connsiteY14" fmla="*/ 5876585 h 8341059"/>
                <a:gd name="connsiteX15" fmla="*/ 5835066 w 11772082"/>
                <a:gd name="connsiteY15" fmla="*/ 6083034 h 8341059"/>
                <a:gd name="connsiteX16" fmla="*/ 6036946 w 11772082"/>
                <a:gd name="connsiteY16" fmla="*/ 6188153 h 8341059"/>
                <a:gd name="connsiteX17" fmla="*/ 5605835 w 11772082"/>
                <a:gd name="connsiteY17" fmla="*/ 6686662 h 8341059"/>
                <a:gd name="connsiteX18" fmla="*/ 5218738 w 11772082"/>
                <a:gd name="connsiteY18" fmla="*/ 6838307 h 8341059"/>
                <a:gd name="connsiteX19" fmla="*/ 4967569 w 11772082"/>
                <a:gd name="connsiteY19" fmla="*/ 7191202 h 8341059"/>
                <a:gd name="connsiteX20" fmla="*/ 5264874 w 11772082"/>
                <a:gd name="connsiteY20" fmla="*/ 7505509 h 8341059"/>
                <a:gd name="connsiteX21" fmla="*/ 5218175 w 11772082"/>
                <a:gd name="connsiteY21" fmla="*/ 7862880 h 8341059"/>
                <a:gd name="connsiteX22" fmla="*/ 4804754 w 11772082"/>
                <a:gd name="connsiteY22" fmla="*/ 7750884 h 8341059"/>
                <a:gd name="connsiteX23" fmla="*/ 4494545 w 11772082"/>
                <a:gd name="connsiteY23" fmla="*/ 7616594 h 8341059"/>
                <a:gd name="connsiteX24" fmla="*/ 4194060 w 11772082"/>
                <a:gd name="connsiteY24" fmla="*/ 7754529 h 8341059"/>
                <a:gd name="connsiteX25" fmla="*/ 3743210 w 11772082"/>
                <a:gd name="connsiteY25" fmla="*/ 7684679 h 8341059"/>
                <a:gd name="connsiteX26" fmla="*/ 3178060 w 11772082"/>
                <a:gd name="connsiteY26" fmla="*/ 7487829 h 8341059"/>
                <a:gd name="connsiteX27" fmla="*/ 564873 w 11772082"/>
                <a:gd name="connsiteY27" fmla="*/ 7687589 h 8341059"/>
                <a:gd name="connsiteX28" fmla="*/ 0 w 11772082"/>
                <a:gd name="connsiteY28"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8402450 w 11772082"/>
                <a:gd name="connsiteY12" fmla="*/ 5677359 h 8341059"/>
                <a:gd name="connsiteX13" fmla="*/ 7449238 w 11772082"/>
                <a:gd name="connsiteY13" fmla="*/ 5906420 h 8341059"/>
                <a:gd name="connsiteX14" fmla="*/ 5835066 w 11772082"/>
                <a:gd name="connsiteY14" fmla="*/ 6083034 h 8341059"/>
                <a:gd name="connsiteX15" fmla="*/ 6036946 w 11772082"/>
                <a:gd name="connsiteY15" fmla="*/ 6188153 h 8341059"/>
                <a:gd name="connsiteX16" fmla="*/ 5605835 w 11772082"/>
                <a:gd name="connsiteY16" fmla="*/ 6686662 h 8341059"/>
                <a:gd name="connsiteX17" fmla="*/ 5218738 w 11772082"/>
                <a:gd name="connsiteY17" fmla="*/ 6838307 h 8341059"/>
                <a:gd name="connsiteX18" fmla="*/ 4967569 w 11772082"/>
                <a:gd name="connsiteY18" fmla="*/ 7191202 h 8341059"/>
                <a:gd name="connsiteX19" fmla="*/ 5264874 w 11772082"/>
                <a:gd name="connsiteY19" fmla="*/ 7505509 h 8341059"/>
                <a:gd name="connsiteX20" fmla="*/ 5218175 w 11772082"/>
                <a:gd name="connsiteY20" fmla="*/ 7862880 h 8341059"/>
                <a:gd name="connsiteX21" fmla="*/ 4804754 w 11772082"/>
                <a:gd name="connsiteY21" fmla="*/ 7750884 h 8341059"/>
                <a:gd name="connsiteX22" fmla="*/ 4494545 w 11772082"/>
                <a:gd name="connsiteY22" fmla="*/ 7616594 h 8341059"/>
                <a:gd name="connsiteX23" fmla="*/ 4194060 w 11772082"/>
                <a:gd name="connsiteY23" fmla="*/ 7754529 h 8341059"/>
                <a:gd name="connsiteX24" fmla="*/ 3743210 w 11772082"/>
                <a:gd name="connsiteY24" fmla="*/ 7684679 h 8341059"/>
                <a:gd name="connsiteX25" fmla="*/ 3178060 w 11772082"/>
                <a:gd name="connsiteY25" fmla="*/ 7487829 h 8341059"/>
                <a:gd name="connsiteX26" fmla="*/ 564873 w 11772082"/>
                <a:gd name="connsiteY26" fmla="*/ 7687589 h 8341059"/>
                <a:gd name="connsiteX27" fmla="*/ 0 w 11772082"/>
                <a:gd name="connsiteY27"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8402450 w 11772082"/>
                <a:gd name="connsiteY12" fmla="*/ 5677359 h 8341059"/>
                <a:gd name="connsiteX13" fmla="*/ 7449238 w 11772082"/>
                <a:gd name="connsiteY13" fmla="*/ 5906420 h 8341059"/>
                <a:gd name="connsiteX14" fmla="*/ 5835066 w 11772082"/>
                <a:gd name="connsiteY14" fmla="*/ 6083035 h 8341059"/>
                <a:gd name="connsiteX15" fmla="*/ 6036946 w 11772082"/>
                <a:gd name="connsiteY15" fmla="*/ 6188153 h 8341059"/>
                <a:gd name="connsiteX16" fmla="*/ 5605835 w 11772082"/>
                <a:gd name="connsiteY16" fmla="*/ 6686662 h 8341059"/>
                <a:gd name="connsiteX17" fmla="*/ 5218738 w 11772082"/>
                <a:gd name="connsiteY17" fmla="*/ 6838307 h 8341059"/>
                <a:gd name="connsiteX18" fmla="*/ 4967569 w 11772082"/>
                <a:gd name="connsiteY18" fmla="*/ 7191202 h 8341059"/>
                <a:gd name="connsiteX19" fmla="*/ 5264874 w 11772082"/>
                <a:gd name="connsiteY19" fmla="*/ 7505509 h 8341059"/>
                <a:gd name="connsiteX20" fmla="*/ 5218175 w 11772082"/>
                <a:gd name="connsiteY20" fmla="*/ 7862880 h 8341059"/>
                <a:gd name="connsiteX21" fmla="*/ 4804754 w 11772082"/>
                <a:gd name="connsiteY21" fmla="*/ 7750884 h 8341059"/>
                <a:gd name="connsiteX22" fmla="*/ 4494545 w 11772082"/>
                <a:gd name="connsiteY22" fmla="*/ 7616594 h 8341059"/>
                <a:gd name="connsiteX23" fmla="*/ 4194060 w 11772082"/>
                <a:gd name="connsiteY23" fmla="*/ 7754529 h 8341059"/>
                <a:gd name="connsiteX24" fmla="*/ 3743210 w 11772082"/>
                <a:gd name="connsiteY24" fmla="*/ 7684679 h 8341059"/>
                <a:gd name="connsiteX25" fmla="*/ 3178060 w 11772082"/>
                <a:gd name="connsiteY25" fmla="*/ 7487829 h 8341059"/>
                <a:gd name="connsiteX26" fmla="*/ 564873 w 11772082"/>
                <a:gd name="connsiteY26" fmla="*/ 7687589 h 8341059"/>
                <a:gd name="connsiteX27" fmla="*/ 0 w 11772082"/>
                <a:gd name="connsiteY27"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8402450 w 11772082"/>
                <a:gd name="connsiteY12" fmla="*/ 5677359 h 8341059"/>
                <a:gd name="connsiteX13" fmla="*/ 7449238 w 11772082"/>
                <a:gd name="connsiteY13" fmla="*/ 5906420 h 8341059"/>
                <a:gd name="connsiteX14" fmla="*/ 6036946 w 11772082"/>
                <a:gd name="connsiteY14" fmla="*/ 6188153 h 8341059"/>
                <a:gd name="connsiteX15" fmla="*/ 5605835 w 11772082"/>
                <a:gd name="connsiteY15" fmla="*/ 6686662 h 8341059"/>
                <a:gd name="connsiteX16" fmla="*/ 5218738 w 11772082"/>
                <a:gd name="connsiteY16" fmla="*/ 6838307 h 8341059"/>
                <a:gd name="connsiteX17" fmla="*/ 4967569 w 11772082"/>
                <a:gd name="connsiteY17" fmla="*/ 7191202 h 8341059"/>
                <a:gd name="connsiteX18" fmla="*/ 5264874 w 11772082"/>
                <a:gd name="connsiteY18" fmla="*/ 7505509 h 8341059"/>
                <a:gd name="connsiteX19" fmla="*/ 5218175 w 11772082"/>
                <a:gd name="connsiteY19" fmla="*/ 7862880 h 8341059"/>
                <a:gd name="connsiteX20" fmla="*/ 4804754 w 11772082"/>
                <a:gd name="connsiteY20" fmla="*/ 7750884 h 8341059"/>
                <a:gd name="connsiteX21" fmla="*/ 4494545 w 11772082"/>
                <a:gd name="connsiteY21" fmla="*/ 7616594 h 8341059"/>
                <a:gd name="connsiteX22" fmla="*/ 4194060 w 11772082"/>
                <a:gd name="connsiteY22" fmla="*/ 7754529 h 8341059"/>
                <a:gd name="connsiteX23" fmla="*/ 3743210 w 11772082"/>
                <a:gd name="connsiteY23" fmla="*/ 7684679 h 8341059"/>
                <a:gd name="connsiteX24" fmla="*/ 3178060 w 11772082"/>
                <a:gd name="connsiteY24" fmla="*/ 7487829 h 8341059"/>
                <a:gd name="connsiteX25" fmla="*/ 564873 w 11772082"/>
                <a:gd name="connsiteY25" fmla="*/ 7687589 h 8341059"/>
                <a:gd name="connsiteX26" fmla="*/ 0 w 11772082"/>
                <a:gd name="connsiteY26"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647582 w 11772082"/>
                <a:gd name="connsiteY10" fmla="*/ 4303166 h 8341059"/>
                <a:gd name="connsiteX11" fmla="*/ 8943918 w 11772082"/>
                <a:gd name="connsiteY11" fmla="*/ 5093395 h 8341059"/>
                <a:gd name="connsiteX12" fmla="*/ 8402450 w 11772082"/>
                <a:gd name="connsiteY12" fmla="*/ 5677359 h 8341059"/>
                <a:gd name="connsiteX13" fmla="*/ 7449238 w 11772082"/>
                <a:gd name="connsiteY13" fmla="*/ 5906420 h 8341059"/>
                <a:gd name="connsiteX14" fmla="*/ 5605835 w 11772082"/>
                <a:gd name="connsiteY14" fmla="*/ 6686662 h 8341059"/>
                <a:gd name="connsiteX15" fmla="*/ 5218738 w 11772082"/>
                <a:gd name="connsiteY15" fmla="*/ 6838307 h 8341059"/>
                <a:gd name="connsiteX16" fmla="*/ 4967569 w 11772082"/>
                <a:gd name="connsiteY16" fmla="*/ 7191202 h 8341059"/>
                <a:gd name="connsiteX17" fmla="*/ 5264874 w 11772082"/>
                <a:gd name="connsiteY17" fmla="*/ 7505509 h 8341059"/>
                <a:gd name="connsiteX18" fmla="*/ 5218175 w 11772082"/>
                <a:gd name="connsiteY18" fmla="*/ 7862880 h 8341059"/>
                <a:gd name="connsiteX19" fmla="*/ 4804754 w 11772082"/>
                <a:gd name="connsiteY19" fmla="*/ 7750884 h 8341059"/>
                <a:gd name="connsiteX20" fmla="*/ 4494545 w 11772082"/>
                <a:gd name="connsiteY20" fmla="*/ 7616594 h 8341059"/>
                <a:gd name="connsiteX21" fmla="*/ 4194060 w 11772082"/>
                <a:gd name="connsiteY21" fmla="*/ 7754529 h 8341059"/>
                <a:gd name="connsiteX22" fmla="*/ 3743210 w 11772082"/>
                <a:gd name="connsiteY22" fmla="*/ 7684679 h 8341059"/>
                <a:gd name="connsiteX23" fmla="*/ 3178060 w 11772082"/>
                <a:gd name="connsiteY23" fmla="*/ 7487829 h 8341059"/>
                <a:gd name="connsiteX24" fmla="*/ 564873 w 11772082"/>
                <a:gd name="connsiteY24" fmla="*/ 7687589 h 8341059"/>
                <a:gd name="connsiteX25" fmla="*/ 0 w 11772082"/>
                <a:gd name="connsiteY25"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852316 w 11772082"/>
                <a:gd name="connsiteY10" fmla="*/ 4591009 h 8341059"/>
                <a:gd name="connsiteX11" fmla="*/ 8943918 w 11772082"/>
                <a:gd name="connsiteY11" fmla="*/ 5093395 h 8341059"/>
                <a:gd name="connsiteX12" fmla="*/ 8402450 w 11772082"/>
                <a:gd name="connsiteY12" fmla="*/ 5677359 h 8341059"/>
                <a:gd name="connsiteX13" fmla="*/ 7449238 w 11772082"/>
                <a:gd name="connsiteY13" fmla="*/ 5906420 h 8341059"/>
                <a:gd name="connsiteX14" fmla="*/ 5605835 w 11772082"/>
                <a:gd name="connsiteY14" fmla="*/ 6686662 h 8341059"/>
                <a:gd name="connsiteX15" fmla="*/ 5218738 w 11772082"/>
                <a:gd name="connsiteY15" fmla="*/ 6838307 h 8341059"/>
                <a:gd name="connsiteX16" fmla="*/ 4967569 w 11772082"/>
                <a:gd name="connsiteY16" fmla="*/ 7191202 h 8341059"/>
                <a:gd name="connsiteX17" fmla="*/ 5264874 w 11772082"/>
                <a:gd name="connsiteY17" fmla="*/ 7505509 h 8341059"/>
                <a:gd name="connsiteX18" fmla="*/ 5218175 w 11772082"/>
                <a:gd name="connsiteY18" fmla="*/ 7862880 h 8341059"/>
                <a:gd name="connsiteX19" fmla="*/ 4804754 w 11772082"/>
                <a:gd name="connsiteY19" fmla="*/ 7750884 h 8341059"/>
                <a:gd name="connsiteX20" fmla="*/ 4494545 w 11772082"/>
                <a:gd name="connsiteY20" fmla="*/ 7616594 h 8341059"/>
                <a:gd name="connsiteX21" fmla="*/ 4194060 w 11772082"/>
                <a:gd name="connsiteY21" fmla="*/ 7754529 h 8341059"/>
                <a:gd name="connsiteX22" fmla="*/ 3743210 w 11772082"/>
                <a:gd name="connsiteY22" fmla="*/ 7684679 h 8341059"/>
                <a:gd name="connsiteX23" fmla="*/ 3178060 w 11772082"/>
                <a:gd name="connsiteY23" fmla="*/ 7487829 h 8341059"/>
                <a:gd name="connsiteX24" fmla="*/ 564873 w 11772082"/>
                <a:gd name="connsiteY24" fmla="*/ 7687589 h 8341059"/>
                <a:gd name="connsiteX25" fmla="*/ 0 w 11772082"/>
                <a:gd name="connsiteY25"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852316 w 11772082"/>
                <a:gd name="connsiteY10" fmla="*/ 4591009 h 8341059"/>
                <a:gd name="connsiteX11" fmla="*/ 8943918 w 11772082"/>
                <a:gd name="connsiteY11" fmla="*/ 5093395 h 8341059"/>
                <a:gd name="connsiteX12" fmla="*/ 8402450 w 11772082"/>
                <a:gd name="connsiteY12" fmla="*/ 5677359 h 8341059"/>
                <a:gd name="connsiteX13" fmla="*/ 7449238 w 11772082"/>
                <a:gd name="connsiteY13" fmla="*/ 5906420 h 8341059"/>
                <a:gd name="connsiteX14" fmla="*/ 5605835 w 11772082"/>
                <a:gd name="connsiteY14" fmla="*/ 6686662 h 8341059"/>
                <a:gd name="connsiteX15" fmla="*/ 5218738 w 11772082"/>
                <a:gd name="connsiteY15" fmla="*/ 6838307 h 8341059"/>
                <a:gd name="connsiteX16" fmla="*/ 4967569 w 11772082"/>
                <a:gd name="connsiteY16" fmla="*/ 7191202 h 8341059"/>
                <a:gd name="connsiteX17" fmla="*/ 5264874 w 11772082"/>
                <a:gd name="connsiteY17" fmla="*/ 7505509 h 8341059"/>
                <a:gd name="connsiteX18" fmla="*/ 5218175 w 11772082"/>
                <a:gd name="connsiteY18" fmla="*/ 7862880 h 8341059"/>
                <a:gd name="connsiteX19" fmla="*/ 4804754 w 11772082"/>
                <a:gd name="connsiteY19" fmla="*/ 7750884 h 8341059"/>
                <a:gd name="connsiteX20" fmla="*/ 4494545 w 11772082"/>
                <a:gd name="connsiteY20" fmla="*/ 7616594 h 8341059"/>
                <a:gd name="connsiteX21" fmla="*/ 4194060 w 11772082"/>
                <a:gd name="connsiteY21" fmla="*/ 7754529 h 8341059"/>
                <a:gd name="connsiteX22" fmla="*/ 3743210 w 11772082"/>
                <a:gd name="connsiteY22" fmla="*/ 7684679 h 8341059"/>
                <a:gd name="connsiteX23" fmla="*/ 3178060 w 11772082"/>
                <a:gd name="connsiteY23" fmla="*/ 7487829 h 8341059"/>
                <a:gd name="connsiteX24" fmla="*/ 564873 w 11772082"/>
                <a:gd name="connsiteY24" fmla="*/ 7687589 h 8341059"/>
                <a:gd name="connsiteX25" fmla="*/ 0 w 11772082"/>
                <a:gd name="connsiteY25"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402166 w 11772082"/>
                <a:gd name="connsiteY8" fmla="*/ 3937024 h 8341059"/>
                <a:gd name="connsiteX9" fmla="*/ 10941443 w 11772082"/>
                <a:gd name="connsiteY9" fmla="*/ 3953691 h 8341059"/>
                <a:gd name="connsiteX10" fmla="*/ 9852316 w 11772082"/>
                <a:gd name="connsiteY10" fmla="*/ 4591009 h 8341059"/>
                <a:gd name="connsiteX11" fmla="*/ 9101405 w 11772082"/>
                <a:gd name="connsiteY11" fmla="*/ 5229742 h 8341059"/>
                <a:gd name="connsiteX12" fmla="*/ 8402450 w 11772082"/>
                <a:gd name="connsiteY12" fmla="*/ 5677359 h 8341059"/>
                <a:gd name="connsiteX13" fmla="*/ 7449238 w 11772082"/>
                <a:gd name="connsiteY13" fmla="*/ 5906420 h 8341059"/>
                <a:gd name="connsiteX14" fmla="*/ 5605835 w 11772082"/>
                <a:gd name="connsiteY14" fmla="*/ 6686662 h 8341059"/>
                <a:gd name="connsiteX15" fmla="*/ 5218738 w 11772082"/>
                <a:gd name="connsiteY15" fmla="*/ 6838307 h 8341059"/>
                <a:gd name="connsiteX16" fmla="*/ 4967569 w 11772082"/>
                <a:gd name="connsiteY16" fmla="*/ 7191202 h 8341059"/>
                <a:gd name="connsiteX17" fmla="*/ 5264874 w 11772082"/>
                <a:gd name="connsiteY17" fmla="*/ 7505509 h 8341059"/>
                <a:gd name="connsiteX18" fmla="*/ 5218175 w 11772082"/>
                <a:gd name="connsiteY18" fmla="*/ 7862880 h 8341059"/>
                <a:gd name="connsiteX19" fmla="*/ 4804754 w 11772082"/>
                <a:gd name="connsiteY19" fmla="*/ 7750884 h 8341059"/>
                <a:gd name="connsiteX20" fmla="*/ 4494545 w 11772082"/>
                <a:gd name="connsiteY20" fmla="*/ 7616594 h 8341059"/>
                <a:gd name="connsiteX21" fmla="*/ 4194060 w 11772082"/>
                <a:gd name="connsiteY21" fmla="*/ 7754529 h 8341059"/>
                <a:gd name="connsiteX22" fmla="*/ 3743210 w 11772082"/>
                <a:gd name="connsiteY22" fmla="*/ 7684679 h 8341059"/>
                <a:gd name="connsiteX23" fmla="*/ 3178060 w 11772082"/>
                <a:gd name="connsiteY23" fmla="*/ 7487829 h 8341059"/>
                <a:gd name="connsiteX24" fmla="*/ 564873 w 11772082"/>
                <a:gd name="connsiteY24" fmla="*/ 7687589 h 8341059"/>
                <a:gd name="connsiteX25" fmla="*/ 0 w 11772082"/>
                <a:gd name="connsiteY25"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362795 w 11772082"/>
                <a:gd name="connsiteY8" fmla="*/ 3353764 h 8341059"/>
                <a:gd name="connsiteX9" fmla="*/ 10941443 w 11772082"/>
                <a:gd name="connsiteY9" fmla="*/ 3953691 h 8341059"/>
                <a:gd name="connsiteX10" fmla="*/ 9852316 w 11772082"/>
                <a:gd name="connsiteY10" fmla="*/ 4591009 h 8341059"/>
                <a:gd name="connsiteX11" fmla="*/ 9101405 w 11772082"/>
                <a:gd name="connsiteY11" fmla="*/ 5229742 h 8341059"/>
                <a:gd name="connsiteX12" fmla="*/ 8402450 w 11772082"/>
                <a:gd name="connsiteY12" fmla="*/ 5677359 h 8341059"/>
                <a:gd name="connsiteX13" fmla="*/ 7449238 w 11772082"/>
                <a:gd name="connsiteY13" fmla="*/ 5906420 h 8341059"/>
                <a:gd name="connsiteX14" fmla="*/ 5605835 w 11772082"/>
                <a:gd name="connsiteY14" fmla="*/ 6686662 h 8341059"/>
                <a:gd name="connsiteX15" fmla="*/ 5218738 w 11772082"/>
                <a:gd name="connsiteY15" fmla="*/ 6838307 h 8341059"/>
                <a:gd name="connsiteX16" fmla="*/ 4967569 w 11772082"/>
                <a:gd name="connsiteY16" fmla="*/ 7191202 h 8341059"/>
                <a:gd name="connsiteX17" fmla="*/ 5264874 w 11772082"/>
                <a:gd name="connsiteY17" fmla="*/ 7505509 h 8341059"/>
                <a:gd name="connsiteX18" fmla="*/ 5218175 w 11772082"/>
                <a:gd name="connsiteY18" fmla="*/ 7862880 h 8341059"/>
                <a:gd name="connsiteX19" fmla="*/ 4804754 w 11772082"/>
                <a:gd name="connsiteY19" fmla="*/ 7750884 h 8341059"/>
                <a:gd name="connsiteX20" fmla="*/ 4494545 w 11772082"/>
                <a:gd name="connsiteY20" fmla="*/ 7616594 h 8341059"/>
                <a:gd name="connsiteX21" fmla="*/ 4194060 w 11772082"/>
                <a:gd name="connsiteY21" fmla="*/ 7754529 h 8341059"/>
                <a:gd name="connsiteX22" fmla="*/ 3743210 w 11772082"/>
                <a:gd name="connsiteY22" fmla="*/ 7684679 h 8341059"/>
                <a:gd name="connsiteX23" fmla="*/ 3178060 w 11772082"/>
                <a:gd name="connsiteY23" fmla="*/ 7487829 h 8341059"/>
                <a:gd name="connsiteX24" fmla="*/ 564873 w 11772082"/>
                <a:gd name="connsiteY24" fmla="*/ 7687589 h 8341059"/>
                <a:gd name="connsiteX25" fmla="*/ 0 w 11772082"/>
                <a:gd name="connsiteY25"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362795 w 11772082"/>
                <a:gd name="connsiteY8" fmla="*/ 3353764 h 8341059"/>
                <a:gd name="connsiteX9" fmla="*/ 10610718 w 11772082"/>
                <a:gd name="connsiteY9" fmla="*/ 3817345 h 8341059"/>
                <a:gd name="connsiteX10" fmla="*/ 9852316 w 11772082"/>
                <a:gd name="connsiteY10" fmla="*/ 4591009 h 8341059"/>
                <a:gd name="connsiteX11" fmla="*/ 9101405 w 11772082"/>
                <a:gd name="connsiteY11" fmla="*/ 5229742 h 8341059"/>
                <a:gd name="connsiteX12" fmla="*/ 8402450 w 11772082"/>
                <a:gd name="connsiteY12" fmla="*/ 5677359 h 8341059"/>
                <a:gd name="connsiteX13" fmla="*/ 7449238 w 11772082"/>
                <a:gd name="connsiteY13" fmla="*/ 5906420 h 8341059"/>
                <a:gd name="connsiteX14" fmla="*/ 5605835 w 11772082"/>
                <a:gd name="connsiteY14" fmla="*/ 6686662 h 8341059"/>
                <a:gd name="connsiteX15" fmla="*/ 5218738 w 11772082"/>
                <a:gd name="connsiteY15" fmla="*/ 6838307 h 8341059"/>
                <a:gd name="connsiteX16" fmla="*/ 4967569 w 11772082"/>
                <a:gd name="connsiteY16" fmla="*/ 7191202 h 8341059"/>
                <a:gd name="connsiteX17" fmla="*/ 5264874 w 11772082"/>
                <a:gd name="connsiteY17" fmla="*/ 7505509 h 8341059"/>
                <a:gd name="connsiteX18" fmla="*/ 5218175 w 11772082"/>
                <a:gd name="connsiteY18" fmla="*/ 7862880 h 8341059"/>
                <a:gd name="connsiteX19" fmla="*/ 4804754 w 11772082"/>
                <a:gd name="connsiteY19" fmla="*/ 7750884 h 8341059"/>
                <a:gd name="connsiteX20" fmla="*/ 4494545 w 11772082"/>
                <a:gd name="connsiteY20" fmla="*/ 7616594 h 8341059"/>
                <a:gd name="connsiteX21" fmla="*/ 4194060 w 11772082"/>
                <a:gd name="connsiteY21" fmla="*/ 7754529 h 8341059"/>
                <a:gd name="connsiteX22" fmla="*/ 3743210 w 11772082"/>
                <a:gd name="connsiteY22" fmla="*/ 7684679 h 8341059"/>
                <a:gd name="connsiteX23" fmla="*/ 3178060 w 11772082"/>
                <a:gd name="connsiteY23" fmla="*/ 7487829 h 8341059"/>
                <a:gd name="connsiteX24" fmla="*/ 564873 w 11772082"/>
                <a:gd name="connsiteY24" fmla="*/ 7687589 h 8341059"/>
                <a:gd name="connsiteX25" fmla="*/ 0 w 11772082"/>
                <a:gd name="connsiteY25"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362795 w 11772082"/>
                <a:gd name="connsiteY8" fmla="*/ 3353764 h 8341059"/>
                <a:gd name="connsiteX9" fmla="*/ 10610718 w 11772082"/>
                <a:gd name="connsiteY9" fmla="*/ 3817345 h 8341059"/>
                <a:gd name="connsiteX10" fmla="*/ 10025552 w 11772082"/>
                <a:gd name="connsiteY10" fmla="*/ 4606159 h 8341059"/>
                <a:gd name="connsiteX11" fmla="*/ 9101405 w 11772082"/>
                <a:gd name="connsiteY11" fmla="*/ 5229742 h 8341059"/>
                <a:gd name="connsiteX12" fmla="*/ 8402450 w 11772082"/>
                <a:gd name="connsiteY12" fmla="*/ 5677359 h 8341059"/>
                <a:gd name="connsiteX13" fmla="*/ 7449238 w 11772082"/>
                <a:gd name="connsiteY13" fmla="*/ 5906420 h 8341059"/>
                <a:gd name="connsiteX14" fmla="*/ 5605835 w 11772082"/>
                <a:gd name="connsiteY14" fmla="*/ 6686662 h 8341059"/>
                <a:gd name="connsiteX15" fmla="*/ 5218738 w 11772082"/>
                <a:gd name="connsiteY15" fmla="*/ 6838307 h 8341059"/>
                <a:gd name="connsiteX16" fmla="*/ 4967569 w 11772082"/>
                <a:gd name="connsiteY16" fmla="*/ 7191202 h 8341059"/>
                <a:gd name="connsiteX17" fmla="*/ 5264874 w 11772082"/>
                <a:gd name="connsiteY17" fmla="*/ 7505509 h 8341059"/>
                <a:gd name="connsiteX18" fmla="*/ 5218175 w 11772082"/>
                <a:gd name="connsiteY18" fmla="*/ 7862880 h 8341059"/>
                <a:gd name="connsiteX19" fmla="*/ 4804754 w 11772082"/>
                <a:gd name="connsiteY19" fmla="*/ 7750884 h 8341059"/>
                <a:gd name="connsiteX20" fmla="*/ 4494545 w 11772082"/>
                <a:gd name="connsiteY20" fmla="*/ 7616594 h 8341059"/>
                <a:gd name="connsiteX21" fmla="*/ 4194060 w 11772082"/>
                <a:gd name="connsiteY21" fmla="*/ 7754529 h 8341059"/>
                <a:gd name="connsiteX22" fmla="*/ 3743210 w 11772082"/>
                <a:gd name="connsiteY22" fmla="*/ 7684679 h 8341059"/>
                <a:gd name="connsiteX23" fmla="*/ 3178060 w 11772082"/>
                <a:gd name="connsiteY23" fmla="*/ 7487829 h 8341059"/>
                <a:gd name="connsiteX24" fmla="*/ 564873 w 11772082"/>
                <a:gd name="connsiteY24" fmla="*/ 7687589 h 8341059"/>
                <a:gd name="connsiteX25" fmla="*/ 0 w 11772082"/>
                <a:gd name="connsiteY25"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362795 w 11772082"/>
                <a:gd name="connsiteY8" fmla="*/ 3353764 h 8341059"/>
                <a:gd name="connsiteX9" fmla="*/ 10610718 w 11772082"/>
                <a:gd name="connsiteY9" fmla="*/ 3817345 h 8341059"/>
                <a:gd name="connsiteX10" fmla="*/ 10025552 w 11772082"/>
                <a:gd name="connsiteY10" fmla="*/ 4606159 h 8341059"/>
                <a:gd name="connsiteX11" fmla="*/ 9101405 w 11772082"/>
                <a:gd name="connsiteY11" fmla="*/ 5229742 h 8341059"/>
                <a:gd name="connsiteX12" fmla="*/ 8402450 w 11772082"/>
                <a:gd name="connsiteY12" fmla="*/ 5677359 h 8341059"/>
                <a:gd name="connsiteX13" fmla="*/ 7449238 w 11772082"/>
                <a:gd name="connsiteY13" fmla="*/ 5906420 h 8341059"/>
                <a:gd name="connsiteX14" fmla="*/ 5605835 w 11772082"/>
                <a:gd name="connsiteY14" fmla="*/ 6686662 h 8341059"/>
                <a:gd name="connsiteX15" fmla="*/ 5218738 w 11772082"/>
                <a:gd name="connsiteY15" fmla="*/ 6838307 h 8341059"/>
                <a:gd name="connsiteX16" fmla="*/ 4967569 w 11772082"/>
                <a:gd name="connsiteY16" fmla="*/ 7191202 h 8341059"/>
                <a:gd name="connsiteX17" fmla="*/ 5264874 w 11772082"/>
                <a:gd name="connsiteY17" fmla="*/ 7505509 h 8341059"/>
                <a:gd name="connsiteX18" fmla="*/ 5218175 w 11772082"/>
                <a:gd name="connsiteY18" fmla="*/ 7862880 h 8341059"/>
                <a:gd name="connsiteX19" fmla="*/ 4804754 w 11772082"/>
                <a:gd name="connsiteY19" fmla="*/ 7750884 h 8341059"/>
                <a:gd name="connsiteX20" fmla="*/ 4494545 w 11772082"/>
                <a:gd name="connsiteY20" fmla="*/ 7616594 h 8341059"/>
                <a:gd name="connsiteX21" fmla="*/ 4194060 w 11772082"/>
                <a:gd name="connsiteY21" fmla="*/ 7754529 h 8341059"/>
                <a:gd name="connsiteX22" fmla="*/ 3743210 w 11772082"/>
                <a:gd name="connsiteY22" fmla="*/ 7684679 h 8341059"/>
                <a:gd name="connsiteX23" fmla="*/ 3178060 w 11772082"/>
                <a:gd name="connsiteY23" fmla="*/ 7487829 h 8341059"/>
                <a:gd name="connsiteX24" fmla="*/ 564873 w 11772082"/>
                <a:gd name="connsiteY24" fmla="*/ 7687589 h 8341059"/>
                <a:gd name="connsiteX25" fmla="*/ 0 w 11772082"/>
                <a:gd name="connsiteY25"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362795 w 11772082"/>
                <a:gd name="connsiteY8" fmla="*/ 3353764 h 8341059"/>
                <a:gd name="connsiteX9" fmla="*/ 10610718 w 11772082"/>
                <a:gd name="connsiteY9" fmla="*/ 3817345 h 8341059"/>
                <a:gd name="connsiteX10" fmla="*/ 10025552 w 11772082"/>
                <a:gd name="connsiteY10" fmla="*/ 4606159 h 8341059"/>
                <a:gd name="connsiteX11" fmla="*/ 9101405 w 11772082"/>
                <a:gd name="connsiteY11" fmla="*/ 5229742 h 8341059"/>
                <a:gd name="connsiteX12" fmla="*/ 8402450 w 11772082"/>
                <a:gd name="connsiteY12" fmla="*/ 5677359 h 8341059"/>
                <a:gd name="connsiteX13" fmla="*/ 7449238 w 11772082"/>
                <a:gd name="connsiteY13" fmla="*/ 5906420 h 8341059"/>
                <a:gd name="connsiteX14" fmla="*/ 5605835 w 11772082"/>
                <a:gd name="connsiteY14" fmla="*/ 6686662 h 8341059"/>
                <a:gd name="connsiteX15" fmla="*/ 5218738 w 11772082"/>
                <a:gd name="connsiteY15" fmla="*/ 6838307 h 8341059"/>
                <a:gd name="connsiteX16" fmla="*/ 4967569 w 11772082"/>
                <a:gd name="connsiteY16" fmla="*/ 7191202 h 8341059"/>
                <a:gd name="connsiteX17" fmla="*/ 5264874 w 11772082"/>
                <a:gd name="connsiteY17" fmla="*/ 7505509 h 8341059"/>
                <a:gd name="connsiteX18" fmla="*/ 5218175 w 11772082"/>
                <a:gd name="connsiteY18" fmla="*/ 7862880 h 8341059"/>
                <a:gd name="connsiteX19" fmla="*/ 4804754 w 11772082"/>
                <a:gd name="connsiteY19" fmla="*/ 7750884 h 8341059"/>
                <a:gd name="connsiteX20" fmla="*/ 4494545 w 11772082"/>
                <a:gd name="connsiteY20" fmla="*/ 7616594 h 8341059"/>
                <a:gd name="connsiteX21" fmla="*/ 4194060 w 11772082"/>
                <a:gd name="connsiteY21" fmla="*/ 7754529 h 8341059"/>
                <a:gd name="connsiteX22" fmla="*/ 3743210 w 11772082"/>
                <a:gd name="connsiteY22" fmla="*/ 7684679 h 8341059"/>
                <a:gd name="connsiteX23" fmla="*/ 3178060 w 11772082"/>
                <a:gd name="connsiteY23" fmla="*/ 7487829 h 8341059"/>
                <a:gd name="connsiteX24" fmla="*/ 564873 w 11772082"/>
                <a:gd name="connsiteY24" fmla="*/ 7687589 h 8341059"/>
                <a:gd name="connsiteX25" fmla="*/ 0 w 11772082"/>
                <a:gd name="connsiteY25"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362795 w 11772082"/>
                <a:gd name="connsiteY8" fmla="*/ 3353764 h 8341059"/>
                <a:gd name="connsiteX9" fmla="*/ 10610718 w 11772082"/>
                <a:gd name="connsiteY9" fmla="*/ 3817345 h 8341059"/>
                <a:gd name="connsiteX10" fmla="*/ 10025552 w 11772082"/>
                <a:gd name="connsiteY10" fmla="*/ 4606159 h 8341059"/>
                <a:gd name="connsiteX11" fmla="*/ 9101405 w 11772082"/>
                <a:gd name="connsiteY11" fmla="*/ 5229742 h 8341059"/>
                <a:gd name="connsiteX12" fmla="*/ 8402450 w 11772082"/>
                <a:gd name="connsiteY12" fmla="*/ 5677359 h 8341059"/>
                <a:gd name="connsiteX13" fmla="*/ 7449238 w 11772082"/>
                <a:gd name="connsiteY13" fmla="*/ 5906420 h 8341059"/>
                <a:gd name="connsiteX14" fmla="*/ 5605835 w 11772082"/>
                <a:gd name="connsiteY14" fmla="*/ 6686662 h 8341059"/>
                <a:gd name="connsiteX15" fmla="*/ 5218738 w 11772082"/>
                <a:gd name="connsiteY15" fmla="*/ 6838307 h 8341059"/>
                <a:gd name="connsiteX16" fmla="*/ 4967569 w 11772082"/>
                <a:gd name="connsiteY16" fmla="*/ 7191202 h 8341059"/>
                <a:gd name="connsiteX17" fmla="*/ 5264874 w 11772082"/>
                <a:gd name="connsiteY17" fmla="*/ 7505509 h 8341059"/>
                <a:gd name="connsiteX18" fmla="*/ 5218175 w 11772082"/>
                <a:gd name="connsiteY18" fmla="*/ 7862880 h 8341059"/>
                <a:gd name="connsiteX19" fmla="*/ 4804754 w 11772082"/>
                <a:gd name="connsiteY19" fmla="*/ 7750884 h 8341059"/>
                <a:gd name="connsiteX20" fmla="*/ 4494545 w 11772082"/>
                <a:gd name="connsiteY20" fmla="*/ 7616594 h 8341059"/>
                <a:gd name="connsiteX21" fmla="*/ 4194060 w 11772082"/>
                <a:gd name="connsiteY21" fmla="*/ 7754529 h 8341059"/>
                <a:gd name="connsiteX22" fmla="*/ 3743210 w 11772082"/>
                <a:gd name="connsiteY22" fmla="*/ 7684679 h 8341059"/>
                <a:gd name="connsiteX23" fmla="*/ 3178060 w 11772082"/>
                <a:gd name="connsiteY23" fmla="*/ 7487829 h 8341059"/>
                <a:gd name="connsiteX24" fmla="*/ 564873 w 11772082"/>
                <a:gd name="connsiteY24" fmla="*/ 7687589 h 8341059"/>
                <a:gd name="connsiteX25" fmla="*/ 0 w 11772082"/>
                <a:gd name="connsiteY25" fmla="*/ 8278710 h 8341059"/>
                <a:gd name="connsiteX0" fmla="*/ 0 w 11772082"/>
                <a:gd name="connsiteY0" fmla="*/ 8278710 h 8341059"/>
                <a:gd name="connsiteX1" fmla="*/ 11675547 w 11772082"/>
                <a:gd name="connsiteY1" fmla="*/ 8341059 h 8341059"/>
                <a:gd name="connsiteX2" fmla="*/ 11771958 w 11772082"/>
                <a:gd name="connsiteY2" fmla="*/ 2060305 h 8341059"/>
                <a:gd name="connsiteX3" fmla="*/ 11565007 w 11772082"/>
                <a:gd name="connsiteY3" fmla="*/ 45388 h 8341059"/>
                <a:gd name="connsiteX4" fmla="*/ 11198294 w 11772082"/>
                <a:gd name="connsiteY4" fmla="*/ 732313 h 8341059"/>
                <a:gd name="connsiteX5" fmla="*/ 11114784 w 11772082"/>
                <a:gd name="connsiteY5" fmla="*/ 1697182 h 8341059"/>
                <a:gd name="connsiteX6" fmla="*/ 10111488 w 11772082"/>
                <a:gd name="connsiteY6" fmla="*/ 1989388 h 8341059"/>
                <a:gd name="connsiteX7" fmla="*/ 11520905 w 11772082"/>
                <a:gd name="connsiteY7" fmla="*/ 2445703 h 8341059"/>
                <a:gd name="connsiteX8" fmla="*/ 11362795 w 11772082"/>
                <a:gd name="connsiteY8" fmla="*/ 3353764 h 8341059"/>
                <a:gd name="connsiteX9" fmla="*/ 10610718 w 11772082"/>
                <a:gd name="connsiteY9" fmla="*/ 3817345 h 8341059"/>
                <a:gd name="connsiteX10" fmla="*/ 10025552 w 11772082"/>
                <a:gd name="connsiteY10" fmla="*/ 4606159 h 8341059"/>
                <a:gd name="connsiteX11" fmla="*/ 9101405 w 11772082"/>
                <a:gd name="connsiteY11" fmla="*/ 5229742 h 8341059"/>
                <a:gd name="connsiteX12" fmla="*/ 8402450 w 11772082"/>
                <a:gd name="connsiteY12" fmla="*/ 5677359 h 8341059"/>
                <a:gd name="connsiteX13" fmla="*/ 7449238 w 11772082"/>
                <a:gd name="connsiteY13" fmla="*/ 5906420 h 8341059"/>
                <a:gd name="connsiteX14" fmla="*/ 5605835 w 11772082"/>
                <a:gd name="connsiteY14" fmla="*/ 6686662 h 8341059"/>
                <a:gd name="connsiteX15" fmla="*/ 5218738 w 11772082"/>
                <a:gd name="connsiteY15" fmla="*/ 6838307 h 8341059"/>
                <a:gd name="connsiteX16" fmla="*/ 4967569 w 11772082"/>
                <a:gd name="connsiteY16" fmla="*/ 7191202 h 8341059"/>
                <a:gd name="connsiteX17" fmla="*/ 5264874 w 11772082"/>
                <a:gd name="connsiteY17" fmla="*/ 7505509 h 8341059"/>
                <a:gd name="connsiteX18" fmla="*/ 5218175 w 11772082"/>
                <a:gd name="connsiteY18" fmla="*/ 7862880 h 8341059"/>
                <a:gd name="connsiteX19" fmla="*/ 4804754 w 11772082"/>
                <a:gd name="connsiteY19" fmla="*/ 7750884 h 8341059"/>
                <a:gd name="connsiteX20" fmla="*/ 4494545 w 11772082"/>
                <a:gd name="connsiteY20" fmla="*/ 7616594 h 8341059"/>
                <a:gd name="connsiteX21" fmla="*/ 4194060 w 11772082"/>
                <a:gd name="connsiteY21" fmla="*/ 7754529 h 8341059"/>
                <a:gd name="connsiteX22" fmla="*/ 3743210 w 11772082"/>
                <a:gd name="connsiteY22" fmla="*/ 7684679 h 8341059"/>
                <a:gd name="connsiteX23" fmla="*/ 3178060 w 11772082"/>
                <a:gd name="connsiteY23" fmla="*/ 7487829 h 8341059"/>
                <a:gd name="connsiteX24" fmla="*/ 564873 w 11772082"/>
                <a:gd name="connsiteY24" fmla="*/ 7687589 h 8341059"/>
                <a:gd name="connsiteX25" fmla="*/ 0 w 11772082"/>
                <a:gd name="connsiteY25" fmla="*/ 8278710 h 834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72082" h="8341059">
                  <a:moveTo>
                    <a:pt x="0" y="8278710"/>
                  </a:moveTo>
                  <a:lnTo>
                    <a:pt x="11675547" y="8341059"/>
                  </a:lnTo>
                  <a:cubicBezTo>
                    <a:pt x="11671314" y="6408542"/>
                    <a:pt x="11776191" y="3992822"/>
                    <a:pt x="11771958" y="2060305"/>
                  </a:cubicBezTo>
                  <a:cubicBezTo>
                    <a:pt x="11761375" y="985039"/>
                    <a:pt x="11660618" y="266720"/>
                    <a:pt x="11565007" y="45388"/>
                  </a:cubicBezTo>
                  <a:cubicBezTo>
                    <a:pt x="11469396" y="-175944"/>
                    <a:pt x="10729923" y="470329"/>
                    <a:pt x="11198294" y="732313"/>
                  </a:cubicBezTo>
                  <a:cubicBezTo>
                    <a:pt x="11427001" y="951059"/>
                    <a:pt x="11166642" y="1615690"/>
                    <a:pt x="11114784" y="1697182"/>
                  </a:cubicBezTo>
                  <a:cubicBezTo>
                    <a:pt x="10858273" y="1754223"/>
                    <a:pt x="10008363" y="1586393"/>
                    <a:pt x="10111488" y="1989388"/>
                  </a:cubicBezTo>
                  <a:cubicBezTo>
                    <a:pt x="10459374" y="2366364"/>
                    <a:pt x="11331658" y="2312685"/>
                    <a:pt x="11520905" y="2445703"/>
                  </a:cubicBezTo>
                  <a:cubicBezTo>
                    <a:pt x="11630894" y="2695018"/>
                    <a:pt x="11701393" y="2973680"/>
                    <a:pt x="11362795" y="3353764"/>
                  </a:cubicBezTo>
                  <a:lnTo>
                    <a:pt x="10610718" y="3817345"/>
                  </a:lnTo>
                  <a:lnTo>
                    <a:pt x="10025552" y="4606159"/>
                  </a:lnTo>
                  <a:cubicBezTo>
                    <a:pt x="9754620" y="4810917"/>
                    <a:pt x="9200888" y="5117559"/>
                    <a:pt x="9101405" y="5229742"/>
                  </a:cubicBezTo>
                  <a:cubicBezTo>
                    <a:pt x="8920916" y="5424397"/>
                    <a:pt x="8816703" y="5413514"/>
                    <a:pt x="8402450" y="5677359"/>
                  </a:cubicBezTo>
                  <a:cubicBezTo>
                    <a:pt x="8233117" y="5810709"/>
                    <a:pt x="7586821" y="5881020"/>
                    <a:pt x="7449238" y="5906420"/>
                  </a:cubicBezTo>
                  <a:lnTo>
                    <a:pt x="5605835" y="6686662"/>
                  </a:lnTo>
                  <a:lnTo>
                    <a:pt x="5218738" y="6838307"/>
                  </a:lnTo>
                  <a:cubicBezTo>
                    <a:pt x="5110788" y="6975890"/>
                    <a:pt x="5046743" y="6823409"/>
                    <a:pt x="4967569" y="7191202"/>
                  </a:cubicBezTo>
                  <a:cubicBezTo>
                    <a:pt x="4949793" y="7372781"/>
                    <a:pt x="5129176" y="7381483"/>
                    <a:pt x="5264874" y="7505509"/>
                  </a:cubicBezTo>
                  <a:cubicBezTo>
                    <a:pt x="5311209" y="7576216"/>
                    <a:pt x="5334908" y="7619517"/>
                    <a:pt x="5218175" y="7862880"/>
                  </a:cubicBezTo>
                  <a:lnTo>
                    <a:pt x="4804754" y="7750884"/>
                  </a:lnTo>
                  <a:cubicBezTo>
                    <a:pt x="4701351" y="7706121"/>
                    <a:pt x="4674685" y="7594212"/>
                    <a:pt x="4494545" y="7616594"/>
                  </a:cubicBezTo>
                  <a:cubicBezTo>
                    <a:pt x="4317646" y="7624203"/>
                    <a:pt x="4294222" y="7708551"/>
                    <a:pt x="4194060" y="7754529"/>
                  </a:cubicBezTo>
                  <a:lnTo>
                    <a:pt x="3743210" y="7684679"/>
                  </a:lnTo>
                  <a:lnTo>
                    <a:pt x="3178060" y="7487829"/>
                  </a:lnTo>
                  <a:lnTo>
                    <a:pt x="564873" y="7687589"/>
                  </a:lnTo>
                  <a:lnTo>
                    <a:pt x="0" y="8278710"/>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6" name="Straight Arrow Connector 15">
              <a:extLst>
                <a:ext uri="{FF2B5EF4-FFF2-40B4-BE49-F238E27FC236}">
                  <a16:creationId xmlns:a16="http://schemas.microsoft.com/office/drawing/2014/main" id="{30BAE339-1CFD-D3B6-13B4-D1F7F8669F54}"/>
                </a:ext>
              </a:extLst>
            </p:cNvPr>
            <p:cNvCxnSpPr>
              <a:cxnSpLocks/>
            </p:cNvCxnSpPr>
            <p:nvPr/>
          </p:nvCxnSpPr>
          <p:spPr>
            <a:xfrm>
              <a:off x="11558182" y="1869122"/>
              <a:ext cx="712827" cy="727663"/>
            </a:xfrm>
            <a:prstGeom prst="straightConnector1">
              <a:avLst/>
            </a:prstGeom>
            <a:noFill/>
            <a:ln w="6350" cap="flat" cmpd="sng" algn="ctr">
              <a:solidFill>
                <a:sysClr val="windowText" lastClr="000000"/>
              </a:solidFill>
              <a:prstDash val="solid"/>
              <a:miter lim="800000"/>
              <a:tailEnd type="triangle" w="lg" len="lg"/>
            </a:ln>
            <a:effectLst/>
          </p:spPr>
        </p:cxnSp>
        <p:sp>
          <p:nvSpPr>
            <p:cNvPr id="18" name="TextBox 17">
              <a:extLst>
                <a:ext uri="{FF2B5EF4-FFF2-40B4-BE49-F238E27FC236}">
                  <a16:creationId xmlns:a16="http://schemas.microsoft.com/office/drawing/2014/main" id="{6150F7C7-BD8F-E5D5-9999-78D8598D2F4B}"/>
                </a:ext>
              </a:extLst>
            </p:cNvPr>
            <p:cNvSpPr txBox="1"/>
            <p:nvPr/>
          </p:nvSpPr>
          <p:spPr>
            <a:xfrm>
              <a:off x="10162628" y="1225321"/>
              <a:ext cx="2448427" cy="70788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FCGMA Jurisdictional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Boundary</a:t>
              </a:r>
            </a:p>
          </p:txBody>
        </p:sp>
        <p:sp>
          <p:nvSpPr>
            <p:cNvPr id="25" name="TextBox 24">
              <a:extLst>
                <a:ext uri="{FF2B5EF4-FFF2-40B4-BE49-F238E27FC236}">
                  <a16:creationId xmlns:a16="http://schemas.microsoft.com/office/drawing/2014/main" id="{EACCA699-2FBE-86AC-4041-ADEE7D534E85}"/>
                </a:ext>
              </a:extLst>
            </p:cNvPr>
            <p:cNvSpPr txBox="1"/>
            <p:nvPr/>
          </p:nvSpPr>
          <p:spPr>
            <a:xfrm>
              <a:off x="6894371" y="1228954"/>
              <a:ext cx="256018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prstClr val="black">
                      <a:lumMod val="65000"/>
                      <a:lumOff val="35000"/>
                    </a:prstClr>
                  </a:solidFill>
                  <a:effectLst/>
                  <a:uLnTx/>
                  <a:uFillTx/>
                </a:rPr>
                <a:t>DWR Basin Boundaries</a:t>
              </a:r>
            </a:p>
          </p:txBody>
        </p:sp>
        <p:sp>
          <p:nvSpPr>
            <p:cNvPr id="26" name="TextBox 25">
              <a:extLst>
                <a:ext uri="{FF2B5EF4-FFF2-40B4-BE49-F238E27FC236}">
                  <a16:creationId xmlns:a16="http://schemas.microsoft.com/office/drawing/2014/main" id="{3C2C1F80-D709-F9E0-BAB9-8C03B6EF153D}"/>
                </a:ext>
              </a:extLst>
            </p:cNvPr>
            <p:cNvSpPr txBox="1"/>
            <p:nvPr/>
          </p:nvSpPr>
          <p:spPr>
            <a:xfrm>
              <a:off x="7364566" y="1634515"/>
              <a:ext cx="2472152" cy="101566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solidFill>
                    <a:prstClr val="black">
                      <a:lumMod val="65000"/>
                      <a:lumOff val="35000"/>
                    </a:prstClr>
                  </a:solidFill>
                  <a:effectLst/>
                  <a:uLnTx/>
                  <a:uFillTx/>
                </a:rPr>
                <a:t>Oxnard Subbasin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solidFill>
                    <a:prstClr val="black">
                      <a:lumMod val="65000"/>
                      <a:lumOff val="35000"/>
                    </a:prstClr>
                  </a:solidFill>
                  <a:effectLst/>
                  <a:uLnTx/>
                  <a:uFillTx/>
                </a:rPr>
                <a:t>Pleasant Valley Basin</a:t>
              </a:r>
            </a:p>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prstClr val="black">
                      <a:lumMod val="65000"/>
                      <a:lumOff val="35000"/>
                    </a:prstClr>
                  </a:solidFill>
                </a:rPr>
                <a:t>Las </a:t>
              </a:r>
              <a:r>
                <a:rPr lang="en-US" sz="2000" kern="0" dirty="0" err="1">
                  <a:solidFill>
                    <a:prstClr val="black">
                      <a:lumMod val="65000"/>
                      <a:lumOff val="35000"/>
                    </a:prstClr>
                  </a:solidFill>
                </a:rPr>
                <a:t>Posas</a:t>
              </a:r>
              <a:r>
                <a:rPr lang="en-US" sz="2000" kern="0" dirty="0">
                  <a:solidFill>
                    <a:prstClr val="black">
                      <a:lumMod val="65000"/>
                      <a:lumOff val="35000"/>
                    </a:prstClr>
                  </a:solidFill>
                </a:rPr>
                <a:t> Valley Basin</a:t>
              </a:r>
              <a:endParaRPr kumimoji="0" lang="en-US" sz="2000" i="0" u="none" strike="noStrike" kern="0" cap="none" spc="0" normalizeH="0" baseline="0" noProof="0" dirty="0">
                <a:ln>
                  <a:noFill/>
                </a:ln>
                <a:solidFill>
                  <a:prstClr val="black">
                    <a:lumMod val="65000"/>
                    <a:lumOff val="35000"/>
                  </a:prstClr>
                </a:solidFill>
                <a:effectLst/>
                <a:uLnTx/>
                <a:uFillTx/>
              </a:endParaRPr>
            </a:p>
          </p:txBody>
        </p:sp>
        <p:sp>
          <p:nvSpPr>
            <p:cNvPr id="27" name="Rectangle 26">
              <a:extLst>
                <a:ext uri="{FF2B5EF4-FFF2-40B4-BE49-F238E27FC236}">
                  <a16:creationId xmlns:a16="http://schemas.microsoft.com/office/drawing/2014/main" id="{DD20B137-ACFF-4980-5098-235AF3793E8A}"/>
                </a:ext>
              </a:extLst>
            </p:cNvPr>
            <p:cNvSpPr/>
            <p:nvPr/>
          </p:nvSpPr>
          <p:spPr>
            <a:xfrm>
              <a:off x="7122101" y="1755220"/>
              <a:ext cx="274320" cy="177980"/>
            </a:xfrm>
            <a:prstGeom prst="rect">
              <a:avLst/>
            </a:prstGeom>
            <a:solidFill>
              <a:srgbClr val="E2D2E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705F22E-545E-1CCB-8FC3-21749AB82280}"/>
                </a:ext>
              </a:extLst>
            </p:cNvPr>
            <p:cNvSpPr/>
            <p:nvPr/>
          </p:nvSpPr>
          <p:spPr>
            <a:xfrm>
              <a:off x="7122101" y="2045058"/>
              <a:ext cx="274320" cy="177980"/>
            </a:xfrm>
            <a:prstGeom prst="rect">
              <a:avLst/>
            </a:prstGeom>
            <a:solidFill>
              <a:srgbClr val="FDE9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81A139F5-EA79-DD8F-8E08-83FB9B5EA692}"/>
                </a:ext>
              </a:extLst>
            </p:cNvPr>
            <p:cNvCxnSpPr>
              <a:cxnSpLocks/>
            </p:cNvCxnSpPr>
            <p:nvPr/>
          </p:nvCxnSpPr>
          <p:spPr>
            <a:xfrm>
              <a:off x="11497446" y="6985786"/>
              <a:ext cx="513551" cy="0"/>
            </a:xfrm>
            <a:prstGeom prst="line">
              <a:avLst/>
            </a:prstGeom>
            <a:noFill/>
            <a:ln w="31750" cap="flat" cmpd="sng" algn="ctr">
              <a:solidFill>
                <a:srgbClr val="4BEA01"/>
              </a:solidFill>
              <a:prstDash val="dashDot"/>
              <a:miter lim="800000"/>
            </a:ln>
            <a:effectLst/>
          </p:spPr>
        </p:cxnSp>
        <p:cxnSp>
          <p:nvCxnSpPr>
            <p:cNvPr id="30" name="Straight Connector 29">
              <a:extLst>
                <a:ext uri="{FF2B5EF4-FFF2-40B4-BE49-F238E27FC236}">
                  <a16:creationId xmlns:a16="http://schemas.microsoft.com/office/drawing/2014/main" id="{37648A3E-5B39-D265-872B-5AA3E701E322}"/>
                </a:ext>
              </a:extLst>
            </p:cNvPr>
            <p:cNvCxnSpPr>
              <a:cxnSpLocks/>
            </p:cNvCxnSpPr>
            <p:nvPr/>
          </p:nvCxnSpPr>
          <p:spPr>
            <a:xfrm>
              <a:off x="12130394" y="6395913"/>
              <a:ext cx="513551" cy="0"/>
            </a:xfrm>
            <a:prstGeom prst="line">
              <a:avLst/>
            </a:prstGeom>
            <a:noFill/>
            <a:ln w="31750" cap="flat" cmpd="sng" algn="ctr">
              <a:solidFill>
                <a:srgbClr val="A90DE6"/>
              </a:solidFill>
              <a:prstDash val="dash"/>
              <a:miter lim="800000"/>
            </a:ln>
            <a:effectLst/>
          </p:spPr>
        </p:cxnSp>
        <p:sp>
          <p:nvSpPr>
            <p:cNvPr id="31" name="Rectangle 30">
              <a:extLst>
                <a:ext uri="{FF2B5EF4-FFF2-40B4-BE49-F238E27FC236}">
                  <a16:creationId xmlns:a16="http://schemas.microsoft.com/office/drawing/2014/main" id="{2856D1DF-1FEA-3306-04CB-C63590974AD0}"/>
                </a:ext>
              </a:extLst>
            </p:cNvPr>
            <p:cNvSpPr/>
            <p:nvPr/>
          </p:nvSpPr>
          <p:spPr>
            <a:xfrm>
              <a:off x="7122101" y="2370510"/>
              <a:ext cx="274320" cy="177980"/>
            </a:xfrm>
            <a:prstGeom prst="rect">
              <a:avLst/>
            </a:prstGeom>
            <a:solidFill>
              <a:srgbClr val="BCCFB2"/>
            </a:solidFill>
            <a:ln w="12700" cap="flat" cmpd="sng" algn="ctr">
              <a:solidFill>
                <a:srgbClr val="BCCF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32" name="Straight Arrow Connector 31">
              <a:extLst>
                <a:ext uri="{FF2B5EF4-FFF2-40B4-BE49-F238E27FC236}">
                  <a16:creationId xmlns:a16="http://schemas.microsoft.com/office/drawing/2014/main" id="{8386F0D7-9923-B9A5-A31B-21BA030D03C7}"/>
                </a:ext>
              </a:extLst>
            </p:cNvPr>
            <p:cNvCxnSpPr>
              <a:cxnSpLocks/>
            </p:cNvCxnSpPr>
            <p:nvPr/>
          </p:nvCxnSpPr>
          <p:spPr>
            <a:xfrm flipH="1" flipV="1">
              <a:off x="11726928" y="6052571"/>
              <a:ext cx="187667" cy="837198"/>
            </a:xfrm>
            <a:prstGeom prst="straightConnector1">
              <a:avLst/>
            </a:prstGeom>
            <a:ln w="127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E4ED7BA-DB34-E2A3-A963-0879B4061D18}"/>
                </a:ext>
              </a:extLst>
            </p:cNvPr>
            <p:cNvSpPr txBox="1"/>
            <p:nvPr/>
          </p:nvSpPr>
          <p:spPr>
            <a:xfrm>
              <a:off x="12533399" y="6203487"/>
              <a:ext cx="1996059" cy="64633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Las </a:t>
              </a:r>
              <a:r>
                <a:rPr kumimoji="0" lang="en-US" sz="1800" b="0" i="0" u="none" strike="noStrike" kern="0" cap="none" spc="0" normalizeH="0" baseline="0" noProof="0" dirty="0" err="1">
                  <a:ln>
                    <a:noFill/>
                  </a:ln>
                  <a:solidFill>
                    <a:prstClr val="black"/>
                  </a:solidFill>
                  <a:effectLst/>
                  <a:uLnTx/>
                  <a:uFillTx/>
                </a:rPr>
                <a:t>Posas</a:t>
              </a:r>
              <a:r>
                <a:rPr kumimoji="0" lang="en-US" sz="1800" b="0" i="0" u="none" strike="noStrike" kern="0" cap="none" spc="0" normalizeH="0" baseline="0" noProof="0" dirty="0">
                  <a:ln>
                    <a:noFill/>
                  </a:ln>
                  <a:solidFill>
                    <a:prstClr val="black"/>
                  </a:solidFill>
                  <a:effectLst/>
                  <a:uLnTx/>
                  <a:uFillTx/>
                </a:rPr>
                <a:t> Valley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Outlying Areas GSA</a:t>
              </a:r>
            </a:p>
          </p:txBody>
        </p:sp>
        <p:sp>
          <p:nvSpPr>
            <p:cNvPr id="34" name="TextBox 33">
              <a:extLst>
                <a:ext uri="{FF2B5EF4-FFF2-40B4-BE49-F238E27FC236}">
                  <a16:creationId xmlns:a16="http://schemas.microsoft.com/office/drawing/2014/main" id="{D2E5AB94-8A67-884A-1CA4-F5270D91D12D}"/>
                </a:ext>
              </a:extLst>
            </p:cNvPr>
            <p:cNvSpPr txBox="1"/>
            <p:nvPr/>
          </p:nvSpPr>
          <p:spPr>
            <a:xfrm>
              <a:off x="12130394" y="6793752"/>
              <a:ext cx="2422458" cy="64633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black"/>
                  </a:solidFill>
                  <a:effectLst/>
                  <a:uLnTx/>
                  <a:uFillTx/>
                </a:rPr>
                <a:t>Camrosa</a:t>
              </a:r>
              <a:r>
                <a:rPr kumimoji="0" lang="en-US" sz="1800" b="0" i="0" u="none" strike="noStrike" kern="0" cap="none" spc="0" normalizeH="0" baseline="0" noProof="0" dirty="0">
                  <a:ln>
                    <a:noFill/>
                  </a:ln>
                  <a:solidFill>
                    <a:prstClr val="black"/>
                  </a:solidFill>
                  <a:effectLst/>
                  <a:uLnTx/>
                  <a:uFillTx/>
                </a:rPr>
                <a:t> Water District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Las </a:t>
              </a:r>
              <a:r>
                <a:rPr kumimoji="0" lang="en-US" sz="1800" b="0" i="0" u="none" strike="noStrike" kern="0" cap="none" spc="0" normalizeH="0" baseline="0" noProof="0" dirty="0" err="1">
                  <a:ln>
                    <a:noFill/>
                  </a:ln>
                  <a:solidFill>
                    <a:prstClr val="black"/>
                  </a:solidFill>
                  <a:effectLst/>
                  <a:uLnTx/>
                  <a:uFillTx/>
                </a:rPr>
                <a:t>Posas</a:t>
              </a:r>
              <a:r>
                <a:rPr kumimoji="0" lang="en-US" sz="1800" b="0" i="0" u="none" strike="noStrike" kern="0" cap="none" spc="0" normalizeH="0" baseline="0" noProof="0" dirty="0">
                  <a:ln>
                    <a:noFill/>
                  </a:ln>
                  <a:solidFill>
                    <a:prstClr val="black"/>
                  </a:solidFill>
                  <a:effectLst/>
                  <a:uLnTx/>
                  <a:uFillTx/>
                </a:rPr>
                <a:t> Basin GSA</a:t>
              </a:r>
            </a:p>
          </p:txBody>
        </p:sp>
        <p:cxnSp>
          <p:nvCxnSpPr>
            <p:cNvPr id="35" name="Straight Arrow Connector 34">
              <a:extLst>
                <a:ext uri="{FF2B5EF4-FFF2-40B4-BE49-F238E27FC236}">
                  <a16:creationId xmlns:a16="http://schemas.microsoft.com/office/drawing/2014/main" id="{10CAFAE7-3C52-16CF-150C-7BA9D5F51EE6}"/>
                </a:ext>
              </a:extLst>
            </p:cNvPr>
            <p:cNvCxnSpPr>
              <a:cxnSpLocks/>
            </p:cNvCxnSpPr>
            <p:nvPr/>
          </p:nvCxnSpPr>
          <p:spPr>
            <a:xfrm flipH="1" flipV="1">
              <a:off x="13482916" y="5244738"/>
              <a:ext cx="561789" cy="1015853"/>
            </a:xfrm>
            <a:prstGeom prst="straightConnector1">
              <a:avLst/>
            </a:prstGeom>
            <a:ln w="127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6BA2847-F839-5A80-6FA9-F2284B800A6F}"/>
                </a:ext>
              </a:extLst>
            </p:cNvPr>
            <p:cNvSpPr txBox="1"/>
            <p:nvPr/>
          </p:nvSpPr>
          <p:spPr>
            <a:xfrm>
              <a:off x="7331078" y="4695463"/>
              <a:ext cx="957313" cy="369332"/>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WLPMA</a:t>
              </a:r>
            </a:p>
          </p:txBody>
        </p:sp>
        <p:sp>
          <p:nvSpPr>
            <p:cNvPr id="37" name="TextBox 36">
              <a:extLst>
                <a:ext uri="{FF2B5EF4-FFF2-40B4-BE49-F238E27FC236}">
                  <a16:creationId xmlns:a16="http://schemas.microsoft.com/office/drawing/2014/main" id="{9F905B18-4124-F764-3FD8-328FA40D90E1}"/>
                </a:ext>
              </a:extLst>
            </p:cNvPr>
            <p:cNvSpPr txBox="1"/>
            <p:nvPr/>
          </p:nvSpPr>
          <p:spPr>
            <a:xfrm>
              <a:off x="9572966" y="4856552"/>
              <a:ext cx="859531" cy="369332"/>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800" b="1" kern="0" dirty="0">
                  <a:solidFill>
                    <a:prstClr val="black"/>
                  </a:solidFill>
                </a:rPr>
                <a:t>E</a:t>
              </a:r>
              <a:r>
                <a:rPr kumimoji="0" lang="en-US" sz="1800" b="1" i="0" u="none" strike="noStrike" kern="0" cap="none" spc="0" normalizeH="0" baseline="0" noProof="0" dirty="0">
                  <a:ln>
                    <a:noFill/>
                  </a:ln>
                  <a:solidFill>
                    <a:prstClr val="black"/>
                  </a:solidFill>
                  <a:effectLst/>
                  <a:uLnTx/>
                  <a:uFillTx/>
                </a:rPr>
                <a:t>LPMA</a:t>
              </a:r>
            </a:p>
          </p:txBody>
        </p:sp>
        <p:sp>
          <p:nvSpPr>
            <p:cNvPr id="38" name="TextBox 37">
              <a:extLst>
                <a:ext uri="{FF2B5EF4-FFF2-40B4-BE49-F238E27FC236}">
                  <a16:creationId xmlns:a16="http://schemas.microsoft.com/office/drawing/2014/main" id="{54208AFE-3610-8B7C-ABC0-EB4DD82E9F71}"/>
                </a:ext>
              </a:extLst>
            </p:cNvPr>
            <p:cNvSpPr txBox="1"/>
            <p:nvPr/>
          </p:nvSpPr>
          <p:spPr>
            <a:xfrm rot="16375056">
              <a:off x="8820847" y="5149819"/>
              <a:ext cx="1021433" cy="307777"/>
            </a:xfrm>
            <a:prstGeom prst="rect">
              <a:avLst/>
            </a:prstGeom>
            <a:gradFill flip="none" rotWithShape="1">
              <a:gsLst>
                <a:gs pos="100000">
                  <a:schemeClr val="bg1">
                    <a:alpha val="0"/>
                  </a:schemeClr>
                </a:gs>
                <a:gs pos="0">
                  <a:schemeClr val="bg1">
                    <a:shade val="100000"/>
                    <a:satMod val="115000"/>
                    <a:alpha val="50000"/>
                  </a:schemeClr>
                </a:gs>
              </a:gsLst>
              <a:path path="circle">
                <a:fillToRect l="50000" t="50000" r="50000" b="50000"/>
              </a:path>
              <a:tileRect/>
            </a:gradFill>
            <a:effectLst>
              <a:softEdge rad="63500"/>
            </a:effectLst>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err="1">
                  <a:solidFill>
                    <a:prstClr val="black"/>
                  </a:solidFill>
                </a:rPr>
                <a:t>Somis</a:t>
              </a:r>
              <a:r>
                <a:rPr lang="en-US" sz="1400" kern="0" dirty="0">
                  <a:solidFill>
                    <a:prstClr val="black"/>
                  </a:solidFill>
                </a:rPr>
                <a:t> Fault</a:t>
              </a:r>
              <a:endParaRPr kumimoji="0" lang="en-US" sz="1400" b="0" i="0" u="none" strike="noStrike" kern="0" cap="none" spc="0" normalizeH="0" baseline="0" noProof="0" dirty="0">
                <a:ln>
                  <a:noFill/>
                </a:ln>
                <a:solidFill>
                  <a:prstClr val="black"/>
                </a:solidFill>
                <a:effectLst/>
                <a:uLnTx/>
                <a:uFillTx/>
              </a:endParaRPr>
            </a:p>
          </p:txBody>
        </p:sp>
      </p:grpSp>
      <p:sp>
        <p:nvSpPr>
          <p:cNvPr id="42" name="TextBox 41">
            <a:extLst>
              <a:ext uri="{FF2B5EF4-FFF2-40B4-BE49-F238E27FC236}">
                <a16:creationId xmlns:a16="http://schemas.microsoft.com/office/drawing/2014/main" id="{E2D0491C-8DBF-5E44-CBD2-2F5BB39BA6FA}"/>
              </a:ext>
            </a:extLst>
          </p:cNvPr>
          <p:cNvSpPr txBox="1"/>
          <p:nvPr/>
        </p:nvSpPr>
        <p:spPr>
          <a:xfrm>
            <a:off x="11307073" y="3306406"/>
            <a:ext cx="1061509" cy="64633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kern="0" dirty="0">
                <a:solidFill>
                  <a:prstClr val="black"/>
                </a:solidFill>
              </a:rPr>
              <a:t>Epworth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Gravels</a:t>
            </a:r>
          </a:p>
        </p:txBody>
      </p:sp>
    </p:spTree>
    <p:extLst>
      <p:ext uri="{BB962C8B-B14F-4D97-AF65-F5344CB8AC3E}">
        <p14:creationId xmlns:p14="http://schemas.microsoft.com/office/powerpoint/2010/main" val="3421402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37BD2-2C00-3682-F117-5B3E4ECC52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F51815-1B83-E75A-5999-954BFE02AC60}"/>
              </a:ext>
            </a:extLst>
          </p:cNvPr>
          <p:cNvSpPr>
            <a:spLocks noGrp="1"/>
          </p:cNvSpPr>
          <p:nvPr>
            <p:ph type="title"/>
          </p:nvPr>
        </p:nvSpPr>
        <p:spPr>
          <a:xfrm>
            <a:off x="0" y="246580"/>
            <a:ext cx="12618720"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Background Information - GSP Modeling for the WLPMA</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Previous GSP Modeling</a:t>
            </a:r>
          </a:p>
        </p:txBody>
      </p:sp>
      <p:sp>
        <p:nvSpPr>
          <p:cNvPr id="3" name="Content Placeholder 2">
            <a:extLst>
              <a:ext uri="{FF2B5EF4-FFF2-40B4-BE49-F238E27FC236}">
                <a16:creationId xmlns:a16="http://schemas.microsoft.com/office/drawing/2014/main" id="{79817C49-9A1E-0DD4-FDA4-B8864CEE5F95}"/>
              </a:ext>
            </a:extLst>
          </p:cNvPr>
          <p:cNvSpPr>
            <a:spLocks noGrp="1"/>
          </p:cNvSpPr>
          <p:nvPr>
            <p:ph sz="half" idx="1"/>
          </p:nvPr>
        </p:nvSpPr>
        <p:spPr>
          <a:xfrm>
            <a:off x="119921" y="1944427"/>
            <a:ext cx="6942328" cy="5307273"/>
          </a:xfrm>
        </p:spPr>
        <p:txBody>
          <a:bodyPr>
            <a:noAutofit/>
          </a:bodyPr>
          <a:lstStyle/>
          <a:p>
            <a:r>
              <a:rPr lang="en-US" sz="2200" dirty="0"/>
              <a:t>Numerical groundwater flow model developed and maintained by United Water Conservation District (UWCD 2018)</a:t>
            </a:r>
          </a:p>
          <a:p>
            <a:r>
              <a:rPr lang="en-US" sz="2200" dirty="0"/>
              <a:t>Calibrated to groundwater elevations measured between 1985 and 2015</a:t>
            </a:r>
          </a:p>
          <a:p>
            <a:r>
              <a:rPr lang="en-US" sz="2200" dirty="0"/>
              <a:t>Used to characterize groundwater budgets, forecast future groundwater conditions, and estimate the sustainable yield</a:t>
            </a:r>
          </a:p>
          <a:p>
            <a:r>
              <a:rPr lang="en-US" sz="2200" dirty="0"/>
              <a:t>Independent peer reviews characterized model uncertainty and appropriate use for the GSP</a:t>
            </a:r>
          </a:p>
          <a:p>
            <a:endParaRPr lang="en-US" sz="2400" dirty="0"/>
          </a:p>
          <a:p>
            <a:endParaRPr lang="en-US" sz="2400" dirty="0"/>
          </a:p>
        </p:txBody>
      </p:sp>
      <p:pic>
        <p:nvPicPr>
          <p:cNvPr id="7" name="Content Placeholder 6" descr="A map of a large area  Description automatically generated">
            <a:extLst>
              <a:ext uri="{FF2B5EF4-FFF2-40B4-BE49-F238E27FC236}">
                <a16:creationId xmlns:a16="http://schemas.microsoft.com/office/drawing/2014/main" id="{CD5A1871-72E6-3912-07A0-2601BD6784AD}"/>
              </a:ext>
            </a:extLst>
          </p:cNvPr>
          <p:cNvPicPr>
            <a:picLocks noGrp="1" noChangeAspect="1"/>
          </p:cNvPicPr>
          <p:nvPr>
            <p:ph sz="half" idx="2"/>
          </p:nvPr>
        </p:nvPicPr>
        <p:blipFill>
          <a:blip r:embed="rId3">
            <a:alphaModFix amt="90000"/>
          </a:blip>
          <a:stretch>
            <a:fillRect/>
          </a:stretch>
        </p:blipFill>
        <p:spPr>
          <a:xfrm>
            <a:off x="7414250" y="1306378"/>
            <a:ext cx="7216150" cy="5616843"/>
          </a:xfrm>
        </p:spPr>
      </p:pic>
      <p:sp>
        <p:nvSpPr>
          <p:cNvPr id="5" name="TextBox 4">
            <a:extLst>
              <a:ext uri="{FF2B5EF4-FFF2-40B4-BE49-F238E27FC236}">
                <a16:creationId xmlns:a16="http://schemas.microsoft.com/office/drawing/2014/main" id="{FA455D37-9E6F-97CC-5F66-DB9AFD044BF3}"/>
              </a:ext>
            </a:extLst>
          </p:cNvPr>
          <p:cNvSpPr txBox="1"/>
          <p:nvPr/>
        </p:nvSpPr>
        <p:spPr>
          <a:xfrm>
            <a:off x="119920" y="1273912"/>
            <a:ext cx="6189439" cy="670515"/>
          </a:xfrm>
          <a:prstGeom prst="rect">
            <a:avLst/>
          </a:prstGeom>
        </p:spPr>
        <p:txBody>
          <a:bodyPr vert="horz" wrap="square" lIns="91440" tIns="45720" rIns="91440" bIns="45720" rtlCol="0" anchor="ctr">
            <a:normAutofit fontScale="85000" lnSpcReduction="10000"/>
          </a:bodyPr>
          <a:lstStyle/>
          <a:p>
            <a:pPr algn="l"/>
            <a:r>
              <a:rPr lang="en-US" sz="2800" b="1" u="sng" dirty="0"/>
              <a:t>Ventura Regional Groundwater Flow Model</a:t>
            </a:r>
          </a:p>
        </p:txBody>
      </p:sp>
      <p:sp>
        <p:nvSpPr>
          <p:cNvPr id="8" name="TextBox 7">
            <a:extLst>
              <a:ext uri="{FF2B5EF4-FFF2-40B4-BE49-F238E27FC236}">
                <a16:creationId xmlns:a16="http://schemas.microsoft.com/office/drawing/2014/main" id="{27AB19B7-C42F-2FD7-9CEE-959845B95F35}"/>
              </a:ext>
            </a:extLst>
          </p:cNvPr>
          <p:cNvSpPr txBox="1"/>
          <p:nvPr/>
        </p:nvSpPr>
        <p:spPr>
          <a:xfrm>
            <a:off x="7406639" y="6923221"/>
            <a:ext cx="7103840" cy="811658"/>
          </a:xfrm>
          <a:prstGeom prst="rect">
            <a:avLst/>
          </a:prstGeom>
        </p:spPr>
        <p:txBody>
          <a:bodyPr vert="horz" wrap="square" lIns="91440" tIns="45720" rIns="91440" bIns="45720" rtlCol="0" anchor="ctr">
            <a:normAutofit fontScale="40000" lnSpcReduction="20000"/>
          </a:bodyPr>
          <a:lstStyle/>
          <a:p>
            <a:pPr algn="l">
              <a:lnSpc>
                <a:spcPct val="120000"/>
              </a:lnSpc>
              <a:spcAft>
                <a:spcPts val="600"/>
              </a:spcAft>
            </a:pPr>
            <a:r>
              <a:rPr lang="en-US" sz="2800" dirty="0"/>
              <a:t>UWCD (United Water Conservation District). 2018. </a:t>
            </a:r>
            <a:r>
              <a:rPr lang="en-US" sz="2800" u="sng" dirty="0"/>
              <a:t>Ventura</a:t>
            </a:r>
            <a:r>
              <a:rPr lang="en-US" sz="2800" dirty="0"/>
              <a:t> Regional Groundwater Flow Model and Updated Hydrogeologic Conceptual Model: Oxnard Plain, Oxnard Forebay, Pleasant Valley, West Las Posas, and Mound Groundwater Basins. Open-File Report 2018-02. July 2018. </a:t>
            </a:r>
          </a:p>
        </p:txBody>
      </p:sp>
      <p:sp>
        <p:nvSpPr>
          <p:cNvPr id="4" name="TextBox 3">
            <a:extLst>
              <a:ext uri="{FF2B5EF4-FFF2-40B4-BE49-F238E27FC236}">
                <a16:creationId xmlns:a16="http://schemas.microsoft.com/office/drawing/2014/main" id="{7B5A304B-13DF-3149-73CA-90F49C98408B}"/>
              </a:ext>
            </a:extLst>
          </p:cNvPr>
          <p:cNvSpPr txBox="1"/>
          <p:nvPr/>
        </p:nvSpPr>
        <p:spPr>
          <a:xfrm>
            <a:off x="119921" y="7547212"/>
            <a:ext cx="6469039" cy="682388"/>
          </a:xfrm>
          <a:prstGeom prst="rect">
            <a:avLst/>
          </a:prstGeom>
        </p:spPr>
        <p:txBody>
          <a:bodyPr vert="horz" wrap="square" lIns="91440" tIns="45720" rIns="91440" bIns="45720" rtlCol="0" anchor="ctr">
            <a:normAutofit/>
          </a:bodyPr>
          <a:lstStyle/>
          <a:p>
            <a:pPr algn="l"/>
            <a:r>
              <a:rPr lang="en-US" sz="2200" dirty="0">
                <a:solidFill>
                  <a:schemeClr val="accent1">
                    <a:lumMod val="50000"/>
                  </a:schemeClr>
                </a:solidFill>
              </a:rPr>
              <a:t>WLPMA = West Las Posas Management Area</a:t>
            </a:r>
          </a:p>
        </p:txBody>
      </p:sp>
    </p:spTree>
    <p:extLst>
      <p:ext uri="{BB962C8B-B14F-4D97-AF65-F5344CB8AC3E}">
        <p14:creationId xmlns:p14="http://schemas.microsoft.com/office/powerpoint/2010/main" val="2148041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37BD2-2C00-3682-F117-5B3E4ECC52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F51815-1B83-E75A-5999-954BFE02AC60}"/>
              </a:ext>
            </a:extLst>
          </p:cNvPr>
          <p:cNvSpPr>
            <a:spLocks noGrp="1"/>
          </p:cNvSpPr>
          <p:nvPr>
            <p:ph type="title"/>
          </p:nvPr>
        </p:nvSpPr>
        <p:spPr>
          <a:xfrm>
            <a:off x="0" y="246580"/>
            <a:ext cx="12618720" cy="910965"/>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Background Information - GSP Modeling for the ELPMA</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18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Previous GSP Modeling</a:t>
            </a:r>
          </a:p>
        </p:txBody>
      </p:sp>
      <p:sp>
        <p:nvSpPr>
          <p:cNvPr id="3" name="Content Placeholder 2">
            <a:extLst>
              <a:ext uri="{FF2B5EF4-FFF2-40B4-BE49-F238E27FC236}">
                <a16:creationId xmlns:a16="http://schemas.microsoft.com/office/drawing/2014/main" id="{79817C49-9A1E-0DD4-FDA4-B8864CEE5F95}"/>
              </a:ext>
            </a:extLst>
          </p:cNvPr>
          <p:cNvSpPr>
            <a:spLocks noGrp="1"/>
          </p:cNvSpPr>
          <p:nvPr>
            <p:ph sz="half" idx="1"/>
          </p:nvPr>
        </p:nvSpPr>
        <p:spPr>
          <a:xfrm>
            <a:off x="119921" y="1944427"/>
            <a:ext cx="6660070" cy="5786984"/>
          </a:xfrm>
        </p:spPr>
        <p:txBody>
          <a:bodyPr>
            <a:noAutofit/>
          </a:bodyPr>
          <a:lstStyle/>
          <a:p>
            <a:r>
              <a:rPr lang="en-US" sz="2200" dirty="0"/>
              <a:t>Numerical groundwater flow model developed by Calleguas Municipal Water District (CMWD 2018)</a:t>
            </a:r>
          </a:p>
          <a:p>
            <a:r>
              <a:rPr lang="en-US" sz="2200" dirty="0"/>
              <a:t>Calibrated to groundwater elevations measured between 1970 and 2015</a:t>
            </a:r>
          </a:p>
          <a:p>
            <a:r>
              <a:rPr lang="en-US" sz="2200" dirty="0"/>
              <a:t>Used to characterize groundwater budgets, forecast future groundwater conditions, and estimate the sustainable yield</a:t>
            </a:r>
          </a:p>
          <a:p>
            <a:r>
              <a:rPr lang="en-US" sz="2200" dirty="0"/>
              <a:t>Independent peer reviews characterized model uncertainty and appropriate use for the GSP</a:t>
            </a:r>
          </a:p>
        </p:txBody>
      </p:sp>
      <p:sp>
        <p:nvSpPr>
          <p:cNvPr id="5" name="TextBox 4">
            <a:extLst>
              <a:ext uri="{FF2B5EF4-FFF2-40B4-BE49-F238E27FC236}">
                <a16:creationId xmlns:a16="http://schemas.microsoft.com/office/drawing/2014/main" id="{FA455D37-9E6F-97CC-5F66-DB9AFD044BF3}"/>
              </a:ext>
            </a:extLst>
          </p:cNvPr>
          <p:cNvSpPr txBox="1"/>
          <p:nvPr/>
        </p:nvSpPr>
        <p:spPr>
          <a:xfrm>
            <a:off x="119920" y="1273912"/>
            <a:ext cx="6189439" cy="670515"/>
          </a:xfrm>
          <a:prstGeom prst="rect">
            <a:avLst/>
          </a:prstGeom>
        </p:spPr>
        <p:txBody>
          <a:bodyPr vert="horz" wrap="square" lIns="91440" tIns="45720" rIns="91440" bIns="45720" rtlCol="0" anchor="ctr">
            <a:normAutofit/>
          </a:bodyPr>
          <a:lstStyle/>
          <a:p>
            <a:pPr algn="l"/>
            <a:r>
              <a:rPr lang="en-US" sz="2800" b="1" u="sng" dirty="0"/>
              <a:t>East Las Posas Model</a:t>
            </a:r>
          </a:p>
        </p:txBody>
      </p:sp>
      <p:sp>
        <p:nvSpPr>
          <p:cNvPr id="8" name="TextBox 7">
            <a:extLst>
              <a:ext uri="{FF2B5EF4-FFF2-40B4-BE49-F238E27FC236}">
                <a16:creationId xmlns:a16="http://schemas.microsoft.com/office/drawing/2014/main" id="{27AB19B7-C42F-2FD7-9CEE-959845B95F35}"/>
              </a:ext>
            </a:extLst>
          </p:cNvPr>
          <p:cNvSpPr txBox="1"/>
          <p:nvPr/>
        </p:nvSpPr>
        <p:spPr>
          <a:xfrm>
            <a:off x="6779991" y="7171362"/>
            <a:ext cx="7103840" cy="811658"/>
          </a:xfrm>
          <a:prstGeom prst="rect">
            <a:avLst/>
          </a:prstGeom>
        </p:spPr>
        <p:txBody>
          <a:bodyPr vert="horz" wrap="square" lIns="91440" tIns="45720" rIns="91440" bIns="45720" rtlCol="0" anchor="ctr">
            <a:normAutofit/>
          </a:bodyPr>
          <a:lstStyle/>
          <a:p>
            <a:pPr algn="l">
              <a:lnSpc>
                <a:spcPct val="120000"/>
              </a:lnSpc>
              <a:spcAft>
                <a:spcPts val="600"/>
              </a:spcAft>
            </a:pPr>
            <a:r>
              <a:rPr lang="en-US" sz="1200" dirty="0"/>
              <a:t>CMWD (Calleguas Municipal Water District). 2018. Groundwater Flow Model of the East and South Las Posas Sub-Basins. Prepared by </a:t>
            </a:r>
            <a:r>
              <a:rPr lang="en-US" sz="1200" dirty="0" err="1"/>
              <a:t>Intera</a:t>
            </a:r>
            <a:r>
              <a:rPr lang="en-US" sz="1200" dirty="0"/>
              <a:t> Geoscience and Engineering Solutions. January 2018.  </a:t>
            </a:r>
          </a:p>
        </p:txBody>
      </p:sp>
      <p:pic>
        <p:nvPicPr>
          <p:cNvPr id="10" name="Content Placeholder 9" descr="A map of the mountains  Description automatically generated">
            <a:extLst>
              <a:ext uri="{FF2B5EF4-FFF2-40B4-BE49-F238E27FC236}">
                <a16:creationId xmlns:a16="http://schemas.microsoft.com/office/drawing/2014/main" id="{4707A4B9-6D75-B5F7-581C-38B34C725EB1}"/>
              </a:ext>
            </a:extLst>
          </p:cNvPr>
          <p:cNvPicPr>
            <a:picLocks noGrp="1" noChangeAspect="1"/>
          </p:cNvPicPr>
          <p:nvPr>
            <p:ph sz="half" idx="2"/>
          </p:nvPr>
        </p:nvPicPr>
        <p:blipFill>
          <a:blip r:embed="rId3"/>
          <a:stretch>
            <a:fillRect/>
          </a:stretch>
        </p:blipFill>
        <p:spPr>
          <a:xfrm>
            <a:off x="6779991" y="1564230"/>
            <a:ext cx="7827160" cy="5760496"/>
          </a:xfrm>
        </p:spPr>
      </p:pic>
      <p:sp>
        <p:nvSpPr>
          <p:cNvPr id="4" name="TextBox 3">
            <a:extLst>
              <a:ext uri="{FF2B5EF4-FFF2-40B4-BE49-F238E27FC236}">
                <a16:creationId xmlns:a16="http://schemas.microsoft.com/office/drawing/2014/main" id="{DD17CCC4-CE42-EDB6-489F-2911E33A7782}"/>
              </a:ext>
            </a:extLst>
          </p:cNvPr>
          <p:cNvSpPr txBox="1"/>
          <p:nvPr/>
        </p:nvSpPr>
        <p:spPr>
          <a:xfrm>
            <a:off x="119921" y="7547212"/>
            <a:ext cx="6469039" cy="682388"/>
          </a:xfrm>
          <a:prstGeom prst="rect">
            <a:avLst/>
          </a:prstGeom>
        </p:spPr>
        <p:txBody>
          <a:bodyPr vert="horz" wrap="square" lIns="91440" tIns="45720" rIns="91440" bIns="45720" rtlCol="0" anchor="ctr">
            <a:normAutofit/>
          </a:bodyPr>
          <a:lstStyle/>
          <a:p>
            <a:pPr algn="l"/>
            <a:r>
              <a:rPr lang="en-US" sz="2200" dirty="0">
                <a:solidFill>
                  <a:schemeClr val="accent1">
                    <a:lumMod val="50000"/>
                  </a:schemeClr>
                </a:solidFill>
              </a:rPr>
              <a:t>ELPMA = East Las Posas Management Area</a:t>
            </a:r>
          </a:p>
        </p:txBody>
      </p:sp>
    </p:spTree>
    <p:extLst>
      <p:ext uri="{BB962C8B-B14F-4D97-AF65-F5344CB8AC3E}">
        <p14:creationId xmlns:p14="http://schemas.microsoft.com/office/powerpoint/2010/main" val="3444219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3E77E-4B14-014C-B241-F99EF846F1B7}"/>
              </a:ext>
            </a:extLst>
          </p:cNvPr>
          <p:cNvSpPr>
            <a:spLocks noGrp="1"/>
          </p:cNvSpPr>
          <p:nvPr>
            <p:ph type="title"/>
          </p:nvPr>
        </p:nvSpPr>
        <p:spPr>
          <a:xfrm>
            <a:off x="0" y="246580"/>
            <a:ext cx="12618720" cy="1027332"/>
          </a:xfrm>
        </p:spPr>
        <p:txBody>
          <a:bodyPr>
            <a:normAutofit/>
          </a:bodyPr>
          <a:lstStyle/>
          <a:p>
            <a:pPr eaLnBrk="0" fontAlgn="base" hangingPunct="0">
              <a:spcBef>
                <a:spcPct val="0"/>
              </a:spcBef>
              <a:spcAft>
                <a:spcPct val="0"/>
              </a:spcAft>
              <a:defRPr/>
            </a:pPr>
            <a: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Background Information – GSP Modeling</a:t>
            </a:r>
            <a:br>
              <a:rPr lang="en-US" sz="4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br>
            <a:r>
              <a:rPr lang="en-US" sz="20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Previous GSP Modeling</a:t>
            </a:r>
          </a:p>
        </p:txBody>
      </p:sp>
      <p:graphicFrame>
        <p:nvGraphicFramePr>
          <p:cNvPr id="11" name="Content Placeholder 10">
            <a:extLst>
              <a:ext uri="{FF2B5EF4-FFF2-40B4-BE49-F238E27FC236}">
                <a16:creationId xmlns:a16="http://schemas.microsoft.com/office/drawing/2014/main" id="{09AE6D02-CE08-94A7-F877-A18282141A0E}"/>
              </a:ext>
            </a:extLst>
          </p:cNvPr>
          <p:cNvGraphicFramePr>
            <a:graphicFrameLocks noGrp="1"/>
          </p:cNvGraphicFramePr>
          <p:nvPr>
            <p:ph sz="half" idx="1"/>
            <p:extLst>
              <p:ext uri="{D42A27DB-BD31-4B8C-83A1-F6EECF244321}">
                <p14:modId xmlns:p14="http://schemas.microsoft.com/office/powerpoint/2010/main" val="992830737"/>
              </p:ext>
            </p:extLst>
          </p:nvPr>
        </p:nvGraphicFramePr>
        <p:xfrm>
          <a:off x="188029" y="1837391"/>
          <a:ext cx="6953599" cy="3177777"/>
        </p:xfrm>
        <a:graphic>
          <a:graphicData uri="http://schemas.openxmlformats.org/drawingml/2006/table">
            <a:tbl>
              <a:tblPr>
                <a:tableStyleId>{5C22544A-7EE6-4342-B048-85BDC9FD1C3A}</a:tableStyleId>
              </a:tblPr>
              <a:tblGrid>
                <a:gridCol w="3245013">
                  <a:extLst>
                    <a:ext uri="{9D8B030D-6E8A-4147-A177-3AD203B41FA5}">
                      <a16:colId xmlns:a16="http://schemas.microsoft.com/office/drawing/2014/main" val="3510671810"/>
                    </a:ext>
                  </a:extLst>
                </a:gridCol>
                <a:gridCol w="1854293">
                  <a:extLst>
                    <a:ext uri="{9D8B030D-6E8A-4147-A177-3AD203B41FA5}">
                      <a16:colId xmlns:a16="http://schemas.microsoft.com/office/drawing/2014/main" val="1950660789"/>
                    </a:ext>
                  </a:extLst>
                </a:gridCol>
                <a:gridCol w="1854293">
                  <a:extLst>
                    <a:ext uri="{9D8B030D-6E8A-4147-A177-3AD203B41FA5}">
                      <a16:colId xmlns:a16="http://schemas.microsoft.com/office/drawing/2014/main" val="1182651454"/>
                    </a:ext>
                  </a:extLst>
                </a:gridCol>
              </a:tblGrid>
              <a:tr h="323793">
                <a:tc rowSpan="2">
                  <a:txBody>
                    <a:bodyPr/>
                    <a:lstStyle/>
                    <a:p>
                      <a:pPr algn="ctr" fontAlgn="b"/>
                      <a:r>
                        <a:rPr lang="en-US" sz="1800" b="1" u="none" strike="noStrike" dirty="0">
                          <a:solidFill>
                            <a:schemeClr val="bg1"/>
                          </a:solidFill>
                          <a:effectLst/>
                        </a:rPr>
                        <a:t>Model Scenario</a:t>
                      </a:r>
                      <a:endParaRPr lang="en-US" sz="1800" b="1" i="0" u="none" strike="noStrike" dirty="0">
                        <a:solidFill>
                          <a:schemeClr val="bg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gridSpan="2">
                  <a:txBody>
                    <a:bodyPr/>
                    <a:lstStyle/>
                    <a:p>
                      <a:pPr algn="ctr" fontAlgn="b"/>
                      <a:r>
                        <a:rPr lang="en-US" sz="1800" b="1" u="none" strike="noStrike" spc="-40" baseline="0" dirty="0">
                          <a:solidFill>
                            <a:schemeClr val="bg1"/>
                          </a:solidFill>
                          <a:effectLst/>
                        </a:rPr>
                        <a:t>Groundwater Extractions </a:t>
                      </a:r>
                    </a:p>
                    <a:p>
                      <a:pPr algn="ctr" fontAlgn="b"/>
                      <a:r>
                        <a:rPr lang="en-US" sz="1800" b="1" u="none" strike="noStrike" spc="-40" baseline="0" dirty="0">
                          <a:solidFill>
                            <a:schemeClr val="bg1"/>
                          </a:solidFill>
                          <a:effectLst/>
                        </a:rPr>
                        <a:t>(Acre-Feet per Year [AFY])</a:t>
                      </a:r>
                      <a:endParaRPr lang="en-US" sz="1800" b="1" i="0" u="none" strike="noStrike" spc="-40" baseline="0" dirty="0">
                        <a:solidFill>
                          <a:schemeClr val="bg1"/>
                        </a:solidFill>
                        <a:effectLst/>
                        <a:latin typeface="Calibri" panose="020F0502020204030204" pitchFamily="34" charset="0"/>
                      </a:endParaRPr>
                    </a:p>
                  </a:txBody>
                  <a:tcPr marL="0" marR="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hMerge="1">
                  <a:txBody>
                    <a:bodyPr/>
                    <a:lstStyle/>
                    <a:p>
                      <a:endParaRPr lang="en-US"/>
                    </a:p>
                  </a:txBody>
                  <a:tcPr/>
                </a:tc>
                <a:extLst>
                  <a:ext uri="{0D108BD9-81ED-4DB2-BD59-A6C34878D82A}">
                    <a16:rowId xmlns:a16="http://schemas.microsoft.com/office/drawing/2014/main" val="342957769"/>
                  </a:ext>
                </a:extLst>
              </a:tr>
              <a:tr h="426957">
                <a:tc vMerge="1">
                  <a:txBody>
                    <a:bodyPr/>
                    <a:lstStyle/>
                    <a:p>
                      <a:endParaRPr lang="en-US"/>
                    </a:p>
                  </a:txBody>
                  <a:tcPr/>
                </a:tc>
                <a:tc>
                  <a:txBody>
                    <a:bodyPr/>
                    <a:lstStyle/>
                    <a:p>
                      <a:pPr algn="ctr" fontAlgn="b"/>
                      <a:r>
                        <a:rPr lang="en-US" sz="1800" b="1" u="none" strike="noStrike" dirty="0">
                          <a:solidFill>
                            <a:schemeClr val="bg2">
                              <a:lumMod val="10000"/>
                            </a:schemeClr>
                          </a:solidFill>
                          <a:effectLst/>
                        </a:rPr>
                        <a:t>WLPMA</a:t>
                      </a:r>
                      <a:endParaRPr lang="en-US" sz="1800" b="1" i="0" u="none" strike="noStrike" dirty="0">
                        <a:solidFill>
                          <a:schemeClr val="bg2">
                            <a:lumMod val="10000"/>
                          </a:schemeClr>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en-US" sz="1800" b="1" u="none" strike="noStrike" dirty="0">
                          <a:solidFill>
                            <a:schemeClr val="bg2">
                              <a:lumMod val="10000"/>
                            </a:schemeClr>
                          </a:solidFill>
                          <a:effectLst/>
                        </a:rPr>
                        <a:t>ELPMA</a:t>
                      </a:r>
                      <a:endParaRPr lang="en-US" sz="1800" b="1" i="0" u="none" strike="noStrike" dirty="0">
                        <a:solidFill>
                          <a:schemeClr val="bg2">
                            <a:lumMod val="10000"/>
                          </a:schemeClr>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507897716"/>
                  </a:ext>
                </a:extLst>
              </a:tr>
              <a:tr h="365760">
                <a:tc>
                  <a:txBody>
                    <a:bodyPr/>
                    <a:lstStyle/>
                    <a:p>
                      <a:pPr algn="l" fontAlgn="b"/>
                      <a:r>
                        <a:rPr lang="en-US" sz="1800" u="none" strike="noStrike" dirty="0">
                          <a:solidFill>
                            <a:schemeClr val="bg2">
                              <a:lumMod val="10000"/>
                            </a:schemeClr>
                          </a:solidFill>
                          <a:effectLst/>
                          <a:latin typeface="+mn-lt"/>
                        </a:rPr>
                        <a:t>Future Baseline</a:t>
                      </a:r>
                      <a:endParaRPr lang="en-US" sz="1800" b="0" i="0" u="none" strike="noStrike" dirty="0">
                        <a:solidFill>
                          <a:schemeClr val="bg2">
                            <a:lumMod val="10000"/>
                          </a:schemeClr>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bg2">
                              <a:lumMod val="10000"/>
                            </a:schemeClr>
                          </a:solidFill>
                          <a:effectLst/>
                          <a:latin typeface="+mn-lt"/>
                        </a:rPr>
                        <a:t>14,000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22,000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4754054"/>
                  </a:ext>
                </a:extLst>
              </a:tr>
              <a:tr h="365760">
                <a:tc>
                  <a:txBody>
                    <a:bodyPr/>
                    <a:lstStyle/>
                    <a:p>
                      <a:pPr algn="l" fontAlgn="b"/>
                      <a:r>
                        <a:rPr lang="en-US" sz="1800" u="none" strike="noStrike" dirty="0">
                          <a:solidFill>
                            <a:schemeClr val="bg2">
                              <a:lumMod val="10000"/>
                            </a:schemeClr>
                          </a:solidFill>
                          <a:effectLst/>
                          <a:latin typeface="+mn-lt"/>
                        </a:rPr>
                        <a:t>Future Baseline With Projects</a:t>
                      </a:r>
                      <a:endParaRPr lang="en-US" sz="1800" b="0" i="0" u="none" strike="noStrike" dirty="0">
                        <a:solidFill>
                          <a:schemeClr val="bg2">
                            <a:lumMod val="10000"/>
                          </a:schemeClr>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bg2">
                              <a:lumMod val="10000"/>
                            </a:schemeClr>
                          </a:solidFill>
                          <a:effectLst/>
                          <a:latin typeface="+mn-lt"/>
                        </a:rPr>
                        <a:t>12,000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22,000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2618240"/>
                  </a:ext>
                </a:extLst>
              </a:tr>
              <a:tr h="365760">
                <a:tc>
                  <a:txBody>
                    <a:bodyPr/>
                    <a:lstStyle/>
                    <a:p>
                      <a:pPr algn="l" fontAlgn="b"/>
                      <a:r>
                        <a:rPr lang="en-US" sz="1800" u="none" strike="noStrike" dirty="0">
                          <a:solidFill>
                            <a:schemeClr val="bg2">
                              <a:lumMod val="10000"/>
                            </a:schemeClr>
                          </a:solidFill>
                          <a:effectLst/>
                          <a:latin typeface="+mn-lt"/>
                        </a:rPr>
                        <a:t>Reduction With Projects</a:t>
                      </a:r>
                      <a:endParaRPr lang="en-US" sz="1800" b="0" i="0" u="none" strike="noStrike" dirty="0">
                        <a:solidFill>
                          <a:schemeClr val="bg2">
                            <a:lumMod val="10000"/>
                          </a:schemeClr>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bg2">
                              <a:lumMod val="10000"/>
                            </a:schemeClr>
                          </a:solidFill>
                          <a:effectLst/>
                          <a:latin typeface="+mn-lt"/>
                        </a:rPr>
                        <a:t>10,000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20,000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9001541"/>
                  </a:ext>
                </a:extLst>
              </a:tr>
              <a:tr h="365760">
                <a:tc>
                  <a:txBody>
                    <a:bodyPr/>
                    <a:lstStyle/>
                    <a:p>
                      <a:pPr algn="l" fontAlgn="b"/>
                      <a:r>
                        <a:rPr lang="en-US" sz="1800" u="none" strike="noStrike" dirty="0">
                          <a:solidFill>
                            <a:schemeClr val="bg2">
                              <a:lumMod val="10000"/>
                            </a:schemeClr>
                          </a:solidFill>
                          <a:effectLst/>
                          <a:latin typeface="+mn-lt"/>
                        </a:rPr>
                        <a:t>Reduction Without Projects 1</a:t>
                      </a:r>
                      <a:endParaRPr lang="en-US" sz="1800" b="0" i="0" u="none" strike="noStrike" dirty="0">
                        <a:solidFill>
                          <a:schemeClr val="bg2">
                            <a:lumMod val="10000"/>
                          </a:schemeClr>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bg2">
                              <a:lumMod val="10000"/>
                            </a:schemeClr>
                          </a:solidFill>
                          <a:effectLst/>
                          <a:latin typeface="+mn-lt"/>
                        </a:rPr>
                        <a:t>11,000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17,000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1121899"/>
                  </a:ext>
                </a:extLst>
              </a:tr>
              <a:tr h="365760">
                <a:tc>
                  <a:txBody>
                    <a:bodyPr/>
                    <a:lstStyle/>
                    <a:p>
                      <a:pPr algn="l" fontAlgn="b"/>
                      <a:r>
                        <a:rPr lang="en-US" sz="1800" u="none" strike="noStrike" dirty="0">
                          <a:solidFill>
                            <a:schemeClr val="bg2">
                              <a:lumMod val="10000"/>
                            </a:schemeClr>
                          </a:solidFill>
                          <a:effectLst/>
                          <a:latin typeface="+mn-lt"/>
                        </a:rPr>
                        <a:t>Reduction Without Projects 2</a:t>
                      </a:r>
                      <a:endParaRPr lang="en-US" sz="1800" b="0" i="0" u="none" strike="noStrike" dirty="0">
                        <a:solidFill>
                          <a:schemeClr val="bg2">
                            <a:lumMod val="10000"/>
                          </a:schemeClr>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bg2">
                              <a:lumMod val="10000"/>
                            </a:schemeClr>
                          </a:solidFill>
                          <a:effectLst/>
                          <a:latin typeface="+mn-lt"/>
                        </a:rPr>
                        <a:t>11,000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19,000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8505045"/>
                  </a:ext>
                </a:extLst>
              </a:tr>
              <a:tr h="365760">
                <a:tc>
                  <a:txBody>
                    <a:bodyPr/>
                    <a:lstStyle/>
                    <a:p>
                      <a:pPr algn="l" fontAlgn="b"/>
                      <a:r>
                        <a:rPr lang="en-US" sz="1800" u="none" strike="noStrike" dirty="0">
                          <a:solidFill>
                            <a:schemeClr val="bg2">
                              <a:lumMod val="10000"/>
                            </a:schemeClr>
                          </a:solidFill>
                          <a:effectLst/>
                          <a:latin typeface="+mn-lt"/>
                        </a:rPr>
                        <a:t>Reduction Without Projects 3</a:t>
                      </a:r>
                      <a:endParaRPr lang="en-US" sz="1800" b="0" i="0" u="none" strike="noStrike" dirty="0">
                        <a:solidFill>
                          <a:schemeClr val="bg2">
                            <a:lumMod val="10000"/>
                          </a:schemeClr>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bg2">
                              <a:lumMod val="10000"/>
                            </a:schemeClr>
                          </a:solidFill>
                          <a:effectLst/>
                          <a:latin typeface="+mn-lt"/>
                        </a:rPr>
                        <a:t>14,000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7912642"/>
                  </a:ext>
                </a:extLst>
              </a:tr>
            </a:tbl>
          </a:graphicData>
        </a:graphic>
      </p:graphicFrame>
      <p:sp>
        <p:nvSpPr>
          <p:cNvPr id="5" name="TextBox 4">
            <a:extLst>
              <a:ext uri="{FF2B5EF4-FFF2-40B4-BE49-F238E27FC236}">
                <a16:creationId xmlns:a16="http://schemas.microsoft.com/office/drawing/2014/main" id="{3AD801A1-9BF9-AB9E-CC48-27DA28FFC244}"/>
              </a:ext>
            </a:extLst>
          </p:cNvPr>
          <p:cNvSpPr txBox="1"/>
          <p:nvPr/>
        </p:nvSpPr>
        <p:spPr>
          <a:xfrm>
            <a:off x="119920" y="1273912"/>
            <a:ext cx="6189439" cy="670515"/>
          </a:xfrm>
          <a:prstGeom prst="rect">
            <a:avLst/>
          </a:prstGeom>
        </p:spPr>
        <p:txBody>
          <a:bodyPr vert="horz" wrap="square" lIns="91440" tIns="45720" rIns="91440" bIns="45720" rtlCol="0" anchor="ctr">
            <a:normAutofit/>
          </a:bodyPr>
          <a:lstStyle/>
          <a:p>
            <a:pPr algn="l"/>
            <a:r>
              <a:rPr lang="en-US" sz="2800" dirty="0"/>
              <a:t>GSP Modeling Scenarios</a:t>
            </a:r>
          </a:p>
        </p:txBody>
      </p:sp>
      <p:graphicFrame>
        <p:nvGraphicFramePr>
          <p:cNvPr id="9" name="Content Placeholder 10">
            <a:extLst>
              <a:ext uri="{FF2B5EF4-FFF2-40B4-BE49-F238E27FC236}">
                <a16:creationId xmlns:a16="http://schemas.microsoft.com/office/drawing/2014/main" id="{58ED8E63-EA30-E5BA-030D-C89DE8C94CE3}"/>
              </a:ext>
            </a:extLst>
          </p:cNvPr>
          <p:cNvGraphicFramePr>
            <a:graphicFrameLocks/>
          </p:cNvGraphicFramePr>
          <p:nvPr>
            <p:extLst>
              <p:ext uri="{D42A27DB-BD31-4B8C-83A1-F6EECF244321}">
                <p14:modId xmlns:p14="http://schemas.microsoft.com/office/powerpoint/2010/main" val="1630545901"/>
              </p:ext>
            </p:extLst>
          </p:nvPr>
        </p:nvGraphicFramePr>
        <p:xfrm>
          <a:off x="188029" y="5646887"/>
          <a:ext cx="6858000" cy="2399135"/>
        </p:xfrm>
        <a:graphic>
          <a:graphicData uri="http://schemas.openxmlformats.org/drawingml/2006/table">
            <a:tbl>
              <a:tblPr>
                <a:tableStyleId>{5C22544A-7EE6-4342-B048-85BDC9FD1C3A}</a:tableStyleId>
              </a:tblPr>
              <a:tblGrid>
                <a:gridCol w="3200400">
                  <a:extLst>
                    <a:ext uri="{9D8B030D-6E8A-4147-A177-3AD203B41FA5}">
                      <a16:colId xmlns:a16="http://schemas.microsoft.com/office/drawing/2014/main" val="3510671810"/>
                    </a:ext>
                  </a:extLst>
                </a:gridCol>
                <a:gridCol w="1828800">
                  <a:extLst>
                    <a:ext uri="{9D8B030D-6E8A-4147-A177-3AD203B41FA5}">
                      <a16:colId xmlns:a16="http://schemas.microsoft.com/office/drawing/2014/main" val="1950660789"/>
                    </a:ext>
                  </a:extLst>
                </a:gridCol>
                <a:gridCol w="1828800">
                  <a:extLst>
                    <a:ext uri="{9D8B030D-6E8A-4147-A177-3AD203B41FA5}">
                      <a16:colId xmlns:a16="http://schemas.microsoft.com/office/drawing/2014/main" val="1182651454"/>
                    </a:ext>
                  </a:extLst>
                </a:gridCol>
              </a:tblGrid>
              <a:tr h="403731">
                <a:tc rowSpan="2">
                  <a:txBody>
                    <a:bodyPr/>
                    <a:lstStyle/>
                    <a:p>
                      <a:pPr algn="ctr" fontAlgn="b"/>
                      <a:r>
                        <a:rPr lang="en-US" sz="1800" b="1" u="none" strike="noStrike" dirty="0">
                          <a:solidFill>
                            <a:schemeClr val="bg1"/>
                          </a:solidFill>
                          <a:effectLst/>
                        </a:rPr>
                        <a:t>Management Area</a:t>
                      </a:r>
                      <a:endParaRPr lang="en-US" sz="1800" b="1" i="0" u="none" strike="noStrike" dirty="0">
                        <a:solidFill>
                          <a:schemeClr val="bg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gridSpan="2">
                  <a:txBody>
                    <a:bodyPr/>
                    <a:lstStyle/>
                    <a:p>
                      <a:pPr algn="ctr" fontAlgn="b"/>
                      <a:r>
                        <a:rPr lang="en-US" sz="1800" b="1" u="none" strike="noStrike" dirty="0">
                          <a:solidFill>
                            <a:schemeClr val="bg1"/>
                          </a:solidFill>
                          <a:effectLst/>
                        </a:rPr>
                        <a:t>Sustainable Yield (AFY)</a:t>
                      </a:r>
                      <a:endParaRPr lang="en-US" sz="1800" b="1" i="0" u="none" strike="noStrike" dirty="0">
                        <a:solidFill>
                          <a:schemeClr val="bg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hMerge="1">
                  <a:txBody>
                    <a:bodyPr/>
                    <a:lstStyle/>
                    <a:p>
                      <a:endParaRPr lang="en-US"/>
                    </a:p>
                  </a:txBody>
                  <a:tcPr/>
                </a:tc>
                <a:extLst>
                  <a:ext uri="{0D108BD9-81ED-4DB2-BD59-A6C34878D82A}">
                    <a16:rowId xmlns:a16="http://schemas.microsoft.com/office/drawing/2014/main" val="342957769"/>
                  </a:ext>
                </a:extLst>
              </a:tr>
              <a:tr h="532364">
                <a:tc vMerge="1">
                  <a:txBody>
                    <a:bodyPr/>
                    <a:lstStyle/>
                    <a:p>
                      <a:endParaRPr lang="en-US"/>
                    </a:p>
                  </a:txBody>
                  <a:tcPr/>
                </a:tc>
                <a:tc>
                  <a:txBody>
                    <a:bodyPr/>
                    <a:lstStyle/>
                    <a:p>
                      <a:pPr algn="ctr" fontAlgn="b"/>
                      <a:r>
                        <a:rPr lang="en-US" sz="1800" b="1" i="0" u="none" strike="noStrike" dirty="0">
                          <a:solidFill>
                            <a:schemeClr val="bg2">
                              <a:lumMod val="10000"/>
                            </a:schemeClr>
                          </a:solidFill>
                          <a:effectLst/>
                          <a:latin typeface="+mn-lt"/>
                        </a:rPr>
                        <a:t>Lower Range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en-US" sz="1800" b="1" u="none" strike="noStrike" dirty="0">
                          <a:solidFill>
                            <a:schemeClr val="bg2">
                              <a:lumMod val="10000"/>
                            </a:schemeClr>
                          </a:solidFill>
                          <a:effectLst/>
                          <a:latin typeface="+mn-lt"/>
                        </a:rPr>
                        <a:t>Upper Range</a:t>
                      </a:r>
                      <a:endParaRPr lang="en-US" sz="1800" b="1" i="0" u="none" strike="noStrike" dirty="0">
                        <a:solidFill>
                          <a:schemeClr val="bg2">
                            <a:lumMod val="10000"/>
                          </a:schemeClr>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507897716"/>
                  </a:ext>
                </a:extLst>
              </a:tr>
              <a:tr h="365760">
                <a:tc>
                  <a:txBody>
                    <a:bodyPr/>
                    <a:lstStyle/>
                    <a:p>
                      <a:pPr algn="ctr" fontAlgn="b"/>
                      <a:r>
                        <a:rPr lang="en-US" sz="1800" u="none" strike="noStrike" dirty="0">
                          <a:solidFill>
                            <a:schemeClr val="bg2">
                              <a:lumMod val="10000"/>
                            </a:schemeClr>
                          </a:solidFill>
                          <a:effectLst/>
                        </a:rPr>
                        <a:t>WLPMA</a:t>
                      </a:r>
                      <a:endParaRPr lang="en-US" sz="1800" b="0" i="0" u="none" strike="noStrike" dirty="0">
                        <a:solidFill>
                          <a:schemeClr val="bg2">
                            <a:lumMod val="10000"/>
                          </a:schemeClr>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bg2">
                              <a:lumMod val="10000"/>
                            </a:schemeClr>
                          </a:solidFill>
                          <a:effectLst/>
                          <a:latin typeface="+mn-lt"/>
                        </a:rPr>
                        <a:t>11,300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13,700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4754054"/>
                  </a:ext>
                </a:extLst>
              </a:tr>
              <a:tr h="365760">
                <a:tc>
                  <a:txBody>
                    <a:bodyPr/>
                    <a:lstStyle/>
                    <a:p>
                      <a:pPr algn="ctr" fontAlgn="b"/>
                      <a:r>
                        <a:rPr lang="en-US" sz="1800" u="none" strike="noStrike" dirty="0">
                          <a:solidFill>
                            <a:schemeClr val="bg2">
                              <a:lumMod val="10000"/>
                            </a:schemeClr>
                          </a:solidFill>
                          <a:effectLst/>
                        </a:rPr>
                        <a:t>ELPMA</a:t>
                      </a:r>
                      <a:endParaRPr lang="en-US" sz="1800" b="0" i="0" u="none" strike="noStrike" dirty="0">
                        <a:solidFill>
                          <a:schemeClr val="bg2">
                            <a:lumMod val="10000"/>
                          </a:schemeClr>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bg2">
                              <a:lumMod val="10000"/>
                            </a:schemeClr>
                          </a:solidFill>
                          <a:effectLst/>
                          <a:latin typeface="+mn-lt"/>
                        </a:rPr>
                        <a:t>15,500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u="none" strike="noStrike" kern="1200" dirty="0">
                          <a:solidFill>
                            <a:schemeClr val="bg2">
                              <a:lumMod val="10000"/>
                            </a:schemeClr>
                          </a:solidFill>
                          <a:effectLst/>
                          <a:latin typeface="+mn-lt"/>
                          <a:ea typeface="+mn-ea"/>
                          <a:cs typeface="+mn-cs"/>
                        </a:rPr>
                        <a:t>20,100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2618240"/>
                  </a:ext>
                </a:extLst>
              </a:tr>
              <a:tr h="365760">
                <a:tc>
                  <a:txBody>
                    <a:bodyPr/>
                    <a:lstStyle/>
                    <a:p>
                      <a:pPr algn="r" fontAlgn="b"/>
                      <a:r>
                        <a:rPr lang="en-US" sz="1800" i="1" u="none" strike="noStrike" dirty="0">
                          <a:solidFill>
                            <a:schemeClr val="bg2">
                              <a:lumMod val="10000"/>
                            </a:schemeClr>
                          </a:solidFill>
                          <a:effectLst/>
                        </a:rPr>
                        <a:t>Epworth Gravels</a:t>
                      </a:r>
                      <a:endParaRPr lang="en-US" sz="1800" b="0" i="1" u="none" strike="noStrike" dirty="0">
                        <a:solidFill>
                          <a:schemeClr val="bg2">
                            <a:lumMod val="10000"/>
                          </a:schemeClr>
                        </a:solidFill>
                        <a:effectLst/>
                        <a:latin typeface="Calibri" panose="020F0502020204030204" pitchFamily="34" charset="0"/>
                      </a:endParaRPr>
                    </a:p>
                  </a:txBody>
                  <a:tcPr marL="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1" u="none" strike="noStrike" dirty="0">
                          <a:solidFill>
                            <a:schemeClr val="bg2">
                              <a:lumMod val="10000"/>
                            </a:schemeClr>
                          </a:solidFill>
                          <a:effectLst/>
                          <a:latin typeface="+mn-lt"/>
                        </a:rPr>
                        <a:t>1,300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i="1" u="none" strike="noStrike" kern="1200" dirty="0">
                          <a:solidFill>
                            <a:schemeClr val="bg2">
                              <a:lumMod val="10000"/>
                            </a:schemeClr>
                          </a:solidFill>
                          <a:effectLst/>
                          <a:latin typeface="+mn-lt"/>
                          <a:ea typeface="+mn-ea"/>
                          <a:cs typeface="+mn-cs"/>
                        </a:rPr>
                        <a:t>1,340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9001541"/>
                  </a:ext>
                </a:extLst>
              </a:tr>
              <a:tr h="365760">
                <a:tc>
                  <a:txBody>
                    <a:bodyPr/>
                    <a:lstStyle/>
                    <a:p>
                      <a:pPr algn="r" fontAlgn="b"/>
                      <a:r>
                        <a:rPr lang="en-US" sz="1800" b="1" i="0" u="none" strike="noStrike" dirty="0">
                          <a:solidFill>
                            <a:schemeClr val="bg2">
                              <a:lumMod val="10000"/>
                            </a:schemeClr>
                          </a:solidFill>
                          <a:effectLst/>
                          <a:latin typeface="+mj-lt"/>
                        </a:rPr>
                        <a:t>Total</a:t>
                      </a:r>
                    </a:p>
                  </a:txBody>
                  <a:tcPr marL="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chemeClr val="bg2">
                              <a:lumMod val="10000"/>
                            </a:schemeClr>
                          </a:solidFill>
                          <a:effectLst/>
                          <a:latin typeface="+mj-lt"/>
                        </a:rPr>
                        <a:t>26,800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1097280" rtl="0" eaLnBrk="1" fontAlgn="b" latinLnBrk="0" hangingPunct="1"/>
                      <a:r>
                        <a:rPr lang="en-US" sz="1800" b="1" u="none" strike="noStrike" kern="1200" dirty="0">
                          <a:solidFill>
                            <a:schemeClr val="bg2">
                              <a:lumMod val="10000"/>
                            </a:schemeClr>
                          </a:solidFill>
                          <a:effectLst/>
                          <a:latin typeface="+mj-lt"/>
                          <a:ea typeface="+mn-ea"/>
                          <a:cs typeface="+mn-cs"/>
                        </a:rPr>
                        <a:t>33,800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0353683"/>
                  </a:ext>
                </a:extLst>
              </a:tr>
            </a:tbl>
          </a:graphicData>
        </a:graphic>
      </p:graphicFrame>
      <p:sp>
        <p:nvSpPr>
          <p:cNvPr id="10" name="Arrow: Down 9">
            <a:extLst>
              <a:ext uri="{FF2B5EF4-FFF2-40B4-BE49-F238E27FC236}">
                <a16:creationId xmlns:a16="http://schemas.microsoft.com/office/drawing/2014/main" id="{60C4489B-7FBB-914B-4708-E8C074D17D69}"/>
              </a:ext>
            </a:extLst>
          </p:cNvPr>
          <p:cNvSpPr/>
          <p:nvPr/>
        </p:nvSpPr>
        <p:spPr>
          <a:xfrm>
            <a:off x="3118679" y="5067333"/>
            <a:ext cx="502828" cy="516178"/>
          </a:xfrm>
          <a:prstGeom prst="downArrow">
            <a:avLst/>
          </a:prstGeom>
          <a:solidFill>
            <a:schemeClr val="tx1">
              <a:lumMod val="40000"/>
              <a:lumOff val="6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2092865480"/>
              </p:ext>
            </p:extLst>
          </p:nvPr>
        </p:nvGraphicFramePr>
        <p:xfrm>
          <a:off x="7488772" y="4262120"/>
          <a:ext cx="5486400" cy="4114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7B2B7AD7-6835-48FE-6C6C-B87EE1FCD291}"/>
              </a:ext>
            </a:extLst>
          </p:cNvPr>
          <p:cNvGraphicFramePr>
            <a:graphicFrameLocks/>
          </p:cNvGraphicFramePr>
          <p:nvPr>
            <p:extLst>
              <p:ext uri="{D42A27DB-BD31-4B8C-83A1-F6EECF244321}">
                <p14:modId xmlns:p14="http://schemas.microsoft.com/office/powerpoint/2010/main" val="3568802933"/>
              </p:ext>
            </p:extLst>
          </p:nvPr>
        </p:nvGraphicFramePr>
        <p:xfrm>
          <a:off x="9144000" y="147320"/>
          <a:ext cx="5486400" cy="4114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41984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Chart 55">
            <a:extLst>
              <a:ext uri="{FF2B5EF4-FFF2-40B4-BE49-F238E27FC236}">
                <a16:creationId xmlns:a16="http://schemas.microsoft.com/office/drawing/2014/main" id="{5B1B327F-D0F1-4F7B-AD30-87D747BA8321}"/>
              </a:ext>
            </a:extLst>
          </p:cNvPr>
          <p:cNvGraphicFramePr>
            <a:graphicFrameLocks/>
          </p:cNvGraphicFramePr>
          <p:nvPr>
            <p:extLst>
              <p:ext uri="{D42A27DB-BD31-4B8C-83A1-F6EECF244321}">
                <p14:modId xmlns:p14="http://schemas.microsoft.com/office/powerpoint/2010/main" val="775684011"/>
              </p:ext>
            </p:extLst>
          </p:nvPr>
        </p:nvGraphicFramePr>
        <p:xfrm>
          <a:off x="4126781" y="5724844"/>
          <a:ext cx="2971800" cy="2504756"/>
        </p:xfrm>
        <a:graphic>
          <a:graphicData uri="http://schemas.openxmlformats.org/drawingml/2006/chart">
            <c:chart xmlns:c="http://schemas.openxmlformats.org/drawingml/2006/chart" xmlns:r="http://schemas.openxmlformats.org/officeDocument/2006/relationships" r:id="rId3"/>
          </a:graphicData>
        </a:graphic>
      </p:graphicFrame>
      <p:pic>
        <p:nvPicPr>
          <p:cNvPr id="259" name="Picture 258" descr="A map of a city  Description automatically generated">
            <a:extLst>
              <a:ext uri="{FF2B5EF4-FFF2-40B4-BE49-F238E27FC236}">
                <a16:creationId xmlns:a16="http://schemas.microsoft.com/office/drawing/2014/main" id="{6A2A5083-FCA5-8DDC-0335-45FB19085054}"/>
              </a:ext>
            </a:extLst>
          </p:cNvPr>
          <p:cNvPicPr>
            <a:picLocks noChangeAspect="1"/>
          </p:cNvPicPr>
          <p:nvPr/>
        </p:nvPicPr>
        <p:blipFill>
          <a:blip r:embed="rId4"/>
          <a:stretch>
            <a:fillRect/>
          </a:stretch>
        </p:blipFill>
        <p:spPr>
          <a:xfrm>
            <a:off x="4114500" y="2318973"/>
            <a:ext cx="7550347" cy="3547872"/>
          </a:xfrm>
          <a:prstGeom prst="rect">
            <a:avLst/>
          </a:prstGeom>
        </p:spPr>
      </p:pic>
      <p:sp>
        <p:nvSpPr>
          <p:cNvPr id="123" name="Rectangle 122">
            <a:extLst>
              <a:ext uri="{FF2B5EF4-FFF2-40B4-BE49-F238E27FC236}">
                <a16:creationId xmlns:a16="http://schemas.microsoft.com/office/drawing/2014/main" id="{AE9500F4-1357-AD03-2DB5-3C8A54EEF652}"/>
              </a:ext>
            </a:extLst>
          </p:cNvPr>
          <p:cNvSpPr/>
          <p:nvPr/>
        </p:nvSpPr>
        <p:spPr>
          <a:xfrm>
            <a:off x="5882286" y="5179440"/>
            <a:ext cx="4524153" cy="7540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0" y="138804"/>
            <a:ext cx="14630400" cy="1104470"/>
          </a:xfrm>
          <a:prstGeom prst="rect">
            <a:avLst/>
          </a:prstGeom>
          <a:noFill/>
          <a:effectLst>
            <a:innerShdw blurRad="63500" dist="50800" dir="13500000">
              <a:prstClr val="black">
                <a:alpha val="50000"/>
              </a:prstClr>
            </a:innerShdw>
          </a:effectLst>
        </p:spPr>
        <p:txBody>
          <a:bodyPr wrap="square" lIns="130622" tIns="65310" rIns="130622" bIns="65310">
            <a:spAutoFit/>
          </a:bodyPr>
          <a:lstStyle/>
          <a:p>
            <a:pPr eaLnBrk="0" fontAlgn="base" hangingPunct="0">
              <a:spcBef>
                <a:spcPct val="0"/>
              </a:spcBef>
              <a:spcAft>
                <a:spcPct val="0"/>
              </a:spcAft>
              <a:defRPr/>
            </a:pPr>
            <a:r>
              <a:rPr lang="en-US" sz="432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Las Posas Valley Basin Select Hydrographs</a:t>
            </a:r>
          </a:p>
          <a:p>
            <a:pPr eaLnBrk="0" fontAlgn="base" hangingPunct="0">
              <a:spcBef>
                <a:spcPct val="0"/>
              </a:spcBef>
              <a:spcAft>
                <a:spcPct val="0"/>
              </a:spcAft>
              <a:defRPr/>
            </a:pPr>
            <a:r>
              <a:rPr lang="en-US" sz="2000" dirty="0">
                <a:solidFill>
                  <a:schemeClr val="tx2">
                    <a:lumMod val="60000"/>
                    <a:lumOff val="40000"/>
                  </a:schemeClr>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rPr>
              <a:t>Previous GSP Modeling</a:t>
            </a:r>
            <a:endParaRPr lang="en-US" sz="2000" dirty="0">
              <a:solidFill>
                <a:schemeClr val="accent5"/>
              </a:solidFill>
              <a:effectLst>
                <a:innerShdw blurRad="63500" dist="25400" dir="13500000">
                  <a:prstClr val="black">
                    <a:alpha val="50000"/>
                  </a:prstClr>
                </a:innerShdw>
              </a:effectLst>
              <a:latin typeface="Segoe UI Light" panose="020B0502040204020203" pitchFamily="34" charset="0"/>
              <a:ea typeface="ＭＳ Ｐゴシック" pitchFamily="1" charset="-128"/>
              <a:cs typeface="Segoe UI Light" panose="020B0502040204020203" pitchFamily="34" charset="0"/>
            </a:endParaRPr>
          </a:p>
        </p:txBody>
      </p:sp>
      <p:cxnSp>
        <p:nvCxnSpPr>
          <p:cNvPr id="144" name="Straight Connector 143">
            <a:extLst>
              <a:ext uri="{FF2B5EF4-FFF2-40B4-BE49-F238E27FC236}">
                <a16:creationId xmlns:a16="http://schemas.microsoft.com/office/drawing/2014/main" id="{1B54EC40-604F-DCDF-D9ED-8E6F9B7690DB}"/>
              </a:ext>
            </a:extLst>
          </p:cNvPr>
          <p:cNvCxnSpPr>
            <a:cxnSpLocks/>
          </p:cNvCxnSpPr>
          <p:nvPr/>
        </p:nvCxnSpPr>
        <p:spPr>
          <a:xfrm flipV="1">
            <a:off x="3653048" y="5173415"/>
            <a:ext cx="2293731" cy="56902"/>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4DDC22D-CA32-DBBE-6D70-5FA33660E663}"/>
              </a:ext>
            </a:extLst>
          </p:cNvPr>
          <p:cNvCxnSpPr>
            <a:cxnSpLocks/>
          </p:cNvCxnSpPr>
          <p:nvPr/>
        </p:nvCxnSpPr>
        <p:spPr>
          <a:xfrm flipH="1">
            <a:off x="6937718" y="4470787"/>
            <a:ext cx="9381" cy="138099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2C4D1FE-6EB8-5915-4CB8-82A0D4C4E3E1}"/>
              </a:ext>
            </a:extLst>
          </p:cNvPr>
          <p:cNvCxnSpPr>
            <a:cxnSpLocks/>
          </p:cNvCxnSpPr>
          <p:nvPr/>
        </p:nvCxnSpPr>
        <p:spPr>
          <a:xfrm>
            <a:off x="6465723" y="5866845"/>
            <a:ext cx="493497" cy="480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7B4CB8BF-847B-7E30-3420-C128DC60EBA7}"/>
              </a:ext>
            </a:extLst>
          </p:cNvPr>
          <p:cNvSpPr/>
          <p:nvPr/>
        </p:nvSpPr>
        <p:spPr>
          <a:xfrm>
            <a:off x="7403460" y="4523119"/>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55713F5-D228-2B20-7329-30BADA5EFFB8}"/>
              </a:ext>
            </a:extLst>
          </p:cNvPr>
          <p:cNvSpPr/>
          <p:nvPr/>
        </p:nvSpPr>
        <p:spPr>
          <a:xfrm>
            <a:off x="8581537" y="4312720"/>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66B728E5-DF0F-6C0E-964D-0DC42E956EC4}"/>
              </a:ext>
            </a:extLst>
          </p:cNvPr>
          <p:cNvSpPr/>
          <p:nvPr/>
        </p:nvSpPr>
        <p:spPr>
          <a:xfrm>
            <a:off x="6841548" y="4341452"/>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CA8B4F1D-5F05-0EBA-EE6A-D0CC5946FF46}"/>
              </a:ext>
            </a:extLst>
          </p:cNvPr>
          <p:cNvSpPr/>
          <p:nvPr/>
        </p:nvSpPr>
        <p:spPr>
          <a:xfrm>
            <a:off x="6622890" y="4132368"/>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9533259C-D869-14FF-3C64-F4849CF699D6}"/>
              </a:ext>
            </a:extLst>
          </p:cNvPr>
          <p:cNvSpPr/>
          <p:nvPr/>
        </p:nvSpPr>
        <p:spPr>
          <a:xfrm>
            <a:off x="6250896" y="4274488"/>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8F38096F-078F-E7D7-912D-89C9FEA06CAB}"/>
              </a:ext>
            </a:extLst>
          </p:cNvPr>
          <p:cNvSpPr/>
          <p:nvPr/>
        </p:nvSpPr>
        <p:spPr>
          <a:xfrm>
            <a:off x="5822121" y="4380329"/>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9242DB79-14AB-19FF-19A4-213737A4AC9E}"/>
              </a:ext>
            </a:extLst>
          </p:cNvPr>
          <p:cNvSpPr/>
          <p:nvPr/>
        </p:nvSpPr>
        <p:spPr>
          <a:xfrm>
            <a:off x="4947339" y="4756996"/>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2450F6-E9B9-AABD-0FF1-3200A9BB15FC}"/>
              </a:ext>
            </a:extLst>
          </p:cNvPr>
          <p:cNvSpPr/>
          <p:nvPr/>
        </p:nvSpPr>
        <p:spPr>
          <a:xfrm>
            <a:off x="9395877" y="2915076"/>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3B4B2E17-C38B-B872-3F3E-2627580C85CF}"/>
              </a:ext>
            </a:extLst>
          </p:cNvPr>
          <p:cNvSpPr/>
          <p:nvPr/>
        </p:nvSpPr>
        <p:spPr>
          <a:xfrm>
            <a:off x="7811655" y="4145128"/>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97320BFB-9C45-3089-2223-C5B542447169}"/>
              </a:ext>
            </a:extLst>
          </p:cNvPr>
          <p:cNvSpPr/>
          <p:nvPr/>
        </p:nvSpPr>
        <p:spPr>
          <a:xfrm>
            <a:off x="7926658" y="4283032"/>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3" name="Straight Connector 202">
            <a:extLst>
              <a:ext uri="{FF2B5EF4-FFF2-40B4-BE49-F238E27FC236}">
                <a16:creationId xmlns:a16="http://schemas.microsoft.com/office/drawing/2014/main" id="{75145C34-0E90-7C49-E667-00AC9214CAD9}"/>
              </a:ext>
            </a:extLst>
          </p:cNvPr>
          <p:cNvCxnSpPr/>
          <p:nvPr/>
        </p:nvCxnSpPr>
        <p:spPr>
          <a:xfrm>
            <a:off x="8035867" y="4471472"/>
            <a:ext cx="0" cy="109728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7809A81C-D8DD-6227-D47D-57806F517FEE}"/>
              </a:ext>
            </a:extLst>
          </p:cNvPr>
          <p:cNvCxnSpPr>
            <a:cxnSpLocks/>
          </p:cNvCxnSpPr>
          <p:nvPr/>
        </p:nvCxnSpPr>
        <p:spPr>
          <a:xfrm>
            <a:off x="7741658" y="5599918"/>
            <a:ext cx="57788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A011355E-FDAE-8535-6CF1-D79D9793F5AD}"/>
              </a:ext>
            </a:extLst>
          </p:cNvPr>
          <p:cNvSpPr/>
          <p:nvPr/>
        </p:nvSpPr>
        <p:spPr>
          <a:xfrm>
            <a:off x="7914912" y="3853041"/>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0CA98E6-0672-8EB9-266E-87E4C2FFC535}"/>
              </a:ext>
            </a:extLst>
          </p:cNvPr>
          <p:cNvSpPr/>
          <p:nvPr/>
        </p:nvSpPr>
        <p:spPr>
          <a:xfrm>
            <a:off x="9870593" y="3089635"/>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D550D983-4DD9-8933-FF08-F3B91664BA13}"/>
              </a:ext>
            </a:extLst>
          </p:cNvPr>
          <p:cNvSpPr/>
          <p:nvPr/>
        </p:nvSpPr>
        <p:spPr>
          <a:xfrm>
            <a:off x="9208851" y="3125731"/>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9ECDC768-38D3-4EDF-9BED-DCBAD5D7250C}"/>
              </a:ext>
            </a:extLst>
          </p:cNvPr>
          <p:cNvSpPr/>
          <p:nvPr/>
        </p:nvSpPr>
        <p:spPr>
          <a:xfrm>
            <a:off x="8366710" y="3557649"/>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1" name="Straight Connector 220">
            <a:extLst>
              <a:ext uri="{FF2B5EF4-FFF2-40B4-BE49-F238E27FC236}">
                <a16:creationId xmlns:a16="http://schemas.microsoft.com/office/drawing/2014/main" id="{1C87DAAB-6B23-EF49-7DAD-A1C85EDD4C11}"/>
              </a:ext>
            </a:extLst>
          </p:cNvPr>
          <p:cNvCxnSpPr>
            <a:cxnSpLocks/>
          </p:cNvCxnSpPr>
          <p:nvPr/>
        </p:nvCxnSpPr>
        <p:spPr>
          <a:xfrm>
            <a:off x="8585367" y="3652752"/>
            <a:ext cx="164592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00059C8B-E252-F72C-F4B9-B224A2053E20}"/>
              </a:ext>
            </a:extLst>
          </p:cNvPr>
          <p:cNvCxnSpPr>
            <a:cxnSpLocks/>
          </p:cNvCxnSpPr>
          <p:nvPr/>
        </p:nvCxnSpPr>
        <p:spPr>
          <a:xfrm>
            <a:off x="10214558" y="3642572"/>
            <a:ext cx="0" cy="159602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59B20985-A437-E0FD-342F-3BACBFB438B6}"/>
              </a:ext>
            </a:extLst>
          </p:cNvPr>
          <p:cNvCxnSpPr>
            <a:cxnSpLocks/>
          </p:cNvCxnSpPr>
          <p:nvPr/>
        </p:nvCxnSpPr>
        <p:spPr>
          <a:xfrm flipV="1">
            <a:off x="10214558" y="5232838"/>
            <a:ext cx="788239" cy="461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AB3F369A-044A-8975-B304-D373FD290E11}"/>
              </a:ext>
            </a:extLst>
          </p:cNvPr>
          <p:cNvSpPr/>
          <p:nvPr/>
        </p:nvSpPr>
        <p:spPr>
          <a:xfrm>
            <a:off x="8695711" y="3684530"/>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D46ECA15-42BC-F60C-74CD-1CF2D16C0CA9}"/>
              </a:ext>
            </a:extLst>
          </p:cNvPr>
          <p:cNvSpPr/>
          <p:nvPr/>
        </p:nvSpPr>
        <p:spPr>
          <a:xfrm>
            <a:off x="7649131" y="4073184"/>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1" name="Straight Connector 230">
            <a:extLst>
              <a:ext uri="{FF2B5EF4-FFF2-40B4-BE49-F238E27FC236}">
                <a16:creationId xmlns:a16="http://schemas.microsoft.com/office/drawing/2014/main" id="{C83AB911-A0B4-BD09-FE37-01123BD4D7B3}"/>
              </a:ext>
            </a:extLst>
          </p:cNvPr>
          <p:cNvCxnSpPr/>
          <p:nvPr/>
        </p:nvCxnSpPr>
        <p:spPr>
          <a:xfrm>
            <a:off x="9357455" y="2038487"/>
            <a:ext cx="0" cy="64008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E2CCF212-28CB-70C9-2778-CB9315A07B2D}"/>
              </a:ext>
            </a:extLst>
          </p:cNvPr>
          <p:cNvCxnSpPr>
            <a:cxnSpLocks/>
            <a:endCxn id="65" idx="1"/>
          </p:cNvCxnSpPr>
          <p:nvPr/>
        </p:nvCxnSpPr>
        <p:spPr>
          <a:xfrm flipV="1">
            <a:off x="9357455" y="1980826"/>
            <a:ext cx="2017473" cy="30938"/>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1EE3A8E9-9611-CE45-4A7B-E06D7F26B27C}"/>
              </a:ext>
            </a:extLst>
          </p:cNvPr>
          <p:cNvSpPr/>
          <p:nvPr/>
        </p:nvSpPr>
        <p:spPr>
          <a:xfrm>
            <a:off x="7853967" y="3450235"/>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3" name="Straight Connector 232">
            <a:extLst>
              <a:ext uri="{FF2B5EF4-FFF2-40B4-BE49-F238E27FC236}">
                <a16:creationId xmlns:a16="http://schemas.microsoft.com/office/drawing/2014/main" id="{E2D4C216-A645-D0BD-198E-23351B55BE45}"/>
              </a:ext>
            </a:extLst>
          </p:cNvPr>
          <p:cNvCxnSpPr/>
          <p:nvPr/>
        </p:nvCxnSpPr>
        <p:spPr>
          <a:xfrm>
            <a:off x="7954421" y="2054691"/>
            <a:ext cx="0" cy="13716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89BF33E6-597B-9BA3-CE90-1BD37D26EC7D}"/>
              </a:ext>
            </a:extLst>
          </p:cNvPr>
          <p:cNvCxnSpPr>
            <a:cxnSpLocks/>
          </p:cNvCxnSpPr>
          <p:nvPr/>
        </p:nvCxnSpPr>
        <p:spPr>
          <a:xfrm>
            <a:off x="6828667" y="2072109"/>
            <a:ext cx="1125754"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CDE530B2-75F6-C05D-6090-24783AC6ED7E}"/>
              </a:ext>
            </a:extLst>
          </p:cNvPr>
          <p:cNvCxnSpPr>
            <a:cxnSpLocks/>
          </p:cNvCxnSpPr>
          <p:nvPr/>
        </p:nvCxnSpPr>
        <p:spPr>
          <a:xfrm flipV="1">
            <a:off x="6828667" y="1743075"/>
            <a:ext cx="12881" cy="677879"/>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AB3C4604-5CB5-0B80-F22D-26914AA6D560}"/>
              </a:ext>
            </a:extLst>
          </p:cNvPr>
          <p:cNvSpPr/>
          <p:nvPr/>
        </p:nvSpPr>
        <p:spPr>
          <a:xfrm>
            <a:off x="8319543" y="3125307"/>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8A2BA462-E057-5E37-F07E-7C5BF87B5CAA}"/>
              </a:ext>
            </a:extLst>
          </p:cNvPr>
          <p:cNvCxnSpPr>
            <a:cxnSpLocks/>
          </p:cNvCxnSpPr>
          <p:nvPr/>
        </p:nvCxnSpPr>
        <p:spPr>
          <a:xfrm flipH="1">
            <a:off x="11374928" y="1821412"/>
            <a:ext cx="2530" cy="31464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DEC6EB9-A355-E2E1-EC39-9953807A9B77}"/>
              </a:ext>
            </a:extLst>
          </p:cNvPr>
          <p:cNvCxnSpPr/>
          <p:nvPr/>
        </p:nvCxnSpPr>
        <p:spPr>
          <a:xfrm>
            <a:off x="3678057" y="5204796"/>
            <a:ext cx="0" cy="146304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1">
            <a:extLst>
              <a:ext uri="{FF2B5EF4-FFF2-40B4-BE49-F238E27FC236}">
                <a16:creationId xmlns:a16="http://schemas.microsoft.com/office/drawing/2014/main" id="{364594A0-01E9-7DFA-11D3-0C3862EF683E}"/>
              </a:ext>
            </a:extLst>
          </p:cNvPr>
          <p:cNvSpPr txBox="1">
            <a:spLocks/>
          </p:cNvSpPr>
          <p:nvPr/>
        </p:nvSpPr>
        <p:spPr>
          <a:xfrm>
            <a:off x="464313" y="1387990"/>
            <a:ext cx="2103120" cy="424278"/>
          </a:xfrm>
          <a:prstGeom prst="rect">
            <a:avLst/>
          </a:prstGeom>
        </p:spPr>
        <p:txBody>
          <a:bodyPr lIns="130622" tIns="65310" rIns="130622" bIns="65310">
            <a:noAutofit/>
          </a:bodyPr>
          <a:lstStyle>
            <a:lvl1pPr marL="342900" indent="-342900" algn="l" rtl="0" eaLnBrk="0" fontAlgn="base" hangingPunct="0">
              <a:spcBef>
                <a:spcPct val="20000"/>
              </a:spcBef>
              <a:spcAft>
                <a:spcPct val="0"/>
              </a:spcAft>
              <a:buClr>
                <a:srgbClr val="808080"/>
              </a:buClr>
              <a:buSzPct val="115000"/>
              <a:buFont typeface="Wingdings" pitchFamily="2" charset="2"/>
              <a:buChar char="§"/>
              <a:defRPr sz="2400" b="1">
                <a:solidFill>
                  <a:srgbClr val="5F5F5F"/>
                </a:solidFill>
                <a:latin typeface="+mn-lt"/>
                <a:ea typeface="ＭＳ Ｐゴシック" pitchFamily="1" charset="-128"/>
                <a:cs typeface="+mn-cs"/>
              </a:defRPr>
            </a:lvl1pPr>
            <a:lvl2pPr marL="742950" indent="-285750" algn="l" rtl="0" eaLnBrk="0" fontAlgn="base" hangingPunct="0">
              <a:spcBef>
                <a:spcPct val="20000"/>
              </a:spcBef>
              <a:spcAft>
                <a:spcPct val="0"/>
              </a:spcAft>
              <a:buClr>
                <a:srgbClr val="808080"/>
              </a:buClr>
              <a:buChar char="•"/>
              <a:defRPr sz="2000" b="1">
                <a:solidFill>
                  <a:srgbClr val="5F5F5F"/>
                </a:solidFill>
                <a:latin typeface="+mn-lt"/>
                <a:ea typeface="ＭＳ Ｐゴシック" pitchFamily="1" charset="-128"/>
              </a:defRPr>
            </a:lvl2pPr>
            <a:lvl3pPr marL="1143000" indent="-228600" algn="l" rtl="0" eaLnBrk="0" fontAlgn="base" hangingPunct="0">
              <a:spcBef>
                <a:spcPct val="20000"/>
              </a:spcBef>
              <a:spcAft>
                <a:spcPct val="0"/>
              </a:spcAft>
              <a:buClr>
                <a:srgbClr val="808080"/>
              </a:buClr>
              <a:buFont typeface="Arial" charset="0"/>
              <a:buChar char="–"/>
              <a:defRPr b="1">
                <a:solidFill>
                  <a:srgbClr val="5F5F5F"/>
                </a:solidFill>
                <a:latin typeface="+mn-lt"/>
                <a:ea typeface="ＭＳ Ｐゴシック" pitchFamily="1" charset="-128"/>
              </a:defRPr>
            </a:lvl3pPr>
            <a:lvl4pPr marL="1600200" indent="-228600" algn="l" rtl="0" eaLnBrk="0" fontAlgn="base" hangingPunct="0">
              <a:spcBef>
                <a:spcPct val="20000"/>
              </a:spcBef>
              <a:spcAft>
                <a:spcPct val="0"/>
              </a:spcAft>
              <a:buClr>
                <a:srgbClr val="007BB5"/>
              </a:buClr>
              <a:buFont typeface="Wingdings" pitchFamily="2" charset="2"/>
              <a:buChar char="§"/>
              <a:defRPr>
                <a:solidFill>
                  <a:srgbClr val="007BB5"/>
                </a:solidFill>
                <a:latin typeface="+mn-lt"/>
                <a:ea typeface="ＭＳ Ｐゴシック" pitchFamily="1" charset="-128"/>
              </a:defRPr>
            </a:lvl4pPr>
            <a:lvl5pPr marL="2057400" indent="-228600" algn="l" rtl="0" eaLnBrk="0" fontAlgn="base" hangingPunct="0">
              <a:spcBef>
                <a:spcPct val="20000"/>
              </a:spcBef>
              <a:spcAft>
                <a:spcPct val="0"/>
              </a:spcAft>
              <a:buClr>
                <a:srgbClr val="0066CA"/>
              </a:buClr>
              <a:buFont typeface="Wingdings" pitchFamily="2" charset="2"/>
              <a:buChar char="§"/>
              <a:defRPr>
                <a:solidFill>
                  <a:srgbClr val="007BB5"/>
                </a:solidFill>
                <a:latin typeface="+mn-lt"/>
                <a:ea typeface="ＭＳ Ｐゴシック" pitchFamily="1" charset="-128"/>
              </a:defRPr>
            </a:lvl5pPr>
            <a:lvl6pPr marL="2514600" indent="-228600" algn="l" rtl="0" fontAlgn="base">
              <a:spcBef>
                <a:spcPct val="20000"/>
              </a:spcBef>
              <a:spcAft>
                <a:spcPct val="0"/>
              </a:spcAft>
              <a:buClr>
                <a:srgbClr val="0066CA"/>
              </a:buClr>
              <a:buFont typeface="Wingdings" pitchFamily="2" charset="2"/>
              <a:buChar char="§"/>
              <a:defRPr>
                <a:solidFill>
                  <a:srgbClr val="007BB5"/>
                </a:solidFill>
                <a:latin typeface="+mn-lt"/>
              </a:defRPr>
            </a:lvl6pPr>
            <a:lvl7pPr marL="2971800" indent="-228600" algn="l" rtl="0" fontAlgn="base">
              <a:spcBef>
                <a:spcPct val="20000"/>
              </a:spcBef>
              <a:spcAft>
                <a:spcPct val="0"/>
              </a:spcAft>
              <a:buClr>
                <a:srgbClr val="0066CA"/>
              </a:buClr>
              <a:buFont typeface="Wingdings" pitchFamily="2" charset="2"/>
              <a:buChar char="§"/>
              <a:defRPr>
                <a:solidFill>
                  <a:srgbClr val="007BB5"/>
                </a:solidFill>
                <a:latin typeface="+mn-lt"/>
              </a:defRPr>
            </a:lvl7pPr>
            <a:lvl8pPr marL="3429000" indent="-228600" algn="l" rtl="0" fontAlgn="base">
              <a:spcBef>
                <a:spcPct val="20000"/>
              </a:spcBef>
              <a:spcAft>
                <a:spcPct val="0"/>
              </a:spcAft>
              <a:buClr>
                <a:srgbClr val="0066CA"/>
              </a:buClr>
              <a:buFont typeface="Wingdings" pitchFamily="2" charset="2"/>
              <a:buChar char="§"/>
              <a:defRPr>
                <a:solidFill>
                  <a:srgbClr val="007BB5"/>
                </a:solidFill>
                <a:latin typeface="+mn-lt"/>
              </a:defRPr>
            </a:lvl8pPr>
            <a:lvl9pPr marL="3886200" indent="-228600" algn="l" rtl="0" fontAlgn="base">
              <a:spcBef>
                <a:spcPct val="20000"/>
              </a:spcBef>
              <a:spcAft>
                <a:spcPct val="0"/>
              </a:spcAft>
              <a:buClr>
                <a:srgbClr val="0066CA"/>
              </a:buClr>
              <a:buFont typeface="Wingdings" pitchFamily="2" charset="2"/>
              <a:buChar char="§"/>
              <a:defRPr>
                <a:solidFill>
                  <a:srgbClr val="007BB5"/>
                </a:solidFill>
                <a:latin typeface="+mn-lt"/>
              </a:defRPr>
            </a:lvl9pPr>
          </a:lstStyle>
          <a:p>
            <a:pPr marL="0" indent="0" algn="ctr">
              <a:spcBef>
                <a:spcPts val="0"/>
              </a:spcBef>
              <a:buNone/>
            </a:pPr>
            <a:r>
              <a:rPr lang="en-US" u="sng" dirty="0">
                <a:solidFill>
                  <a:schemeClr val="bg2">
                    <a:lumMod val="10000"/>
                  </a:schemeClr>
                </a:solidFill>
                <a:latin typeface="Arial" panose="020B0604020202020204" pitchFamily="34" charset="0"/>
                <a:cs typeface="Arial" panose="020B0604020202020204" pitchFamily="34" charset="0"/>
              </a:rPr>
              <a:t>Legend </a:t>
            </a:r>
          </a:p>
        </p:txBody>
      </p:sp>
      <p:sp>
        <p:nvSpPr>
          <p:cNvPr id="3" name="TextBox 2">
            <a:extLst>
              <a:ext uri="{FF2B5EF4-FFF2-40B4-BE49-F238E27FC236}">
                <a16:creationId xmlns:a16="http://schemas.microsoft.com/office/drawing/2014/main" id="{B3B1D36D-7FF5-9FFF-5306-34FE6DD6DDF3}"/>
              </a:ext>
            </a:extLst>
          </p:cNvPr>
          <p:cNvSpPr txBox="1"/>
          <p:nvPr/>
        </p:nvSpPr>
        <p:spPr>
          <a:xfrm>
            <a:off x="2550497" y="2529402"/>
            <a:ext cx="731520" cy="45719"/>
          </a:xfrm>
          <a:prstGeom prst="rect">
            <a:avLst/>
          </a:prstGeom>
          <a:solidFill>
            <a:schemeClr val="tx2"/>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46FA077-9ED2-6F7F-B17B-9EEDF97FC98C}"/>
              </a:ext>
            </a:extLst>
          </p:cNvPr>
          <p:cNvSpPr txBox="1"/>
          <p:nvPr/>
        </p:nvSpPr>
        <p:spPr>
          <a:xfrm>
            <a:off x="452784" y="1723035"/>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Historical</a:t>
            </a:r>
          </a:p>
        </p:txBody>
      </p:sp>
      <p:sp>
        <p:nvSpPr>
          <p:cNvPr id="7" name="TextBox 6">
            <a:extLst>
              <a:ext uri="{FF2B5EF4-FFF2-40B4-BE49-F238E27FC236}">
                <a16:creationId xmlns:a16="http://schemas.microsoft.com/office/drawing/2014/main" id="{E6C5FA26-8BCB-06E2-FFD1-29B27CF320D7}"/>
              </a:ext>
            </a:extLst>
          </p:cNvPr>
          <p:cNvSpPr txBox="1"/>
          <p:nvPr/>
        </p:nvSpPr>
        <p:spPr>
          <a:xfrm>
            <a:off x="2550497" y="3128064"/>
            <a:ext cx="731520" cy="45719"/>
          </a:xfrm>
          <a:prstGeom prst="rect">
            <a:avLst/>
          </a:prstGeom>
          <a:solidFill>
            <a:srgbClr val="C00000"/>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8FD1573-5D42-5E74-6A25-16D6AFB6BB68}"/>
              </a:ext>
            </a:extLst>
          </p:cNvPr>
          <p:cNvSpPr txBox="1"/>
          <p:nvPr/>
        </p:nvSpPr>
        <p:spPr>
          <a:xfrm>
            <a:off x="2550497" y="3670068"/>
            <a:ext cx="731520" cy="45719"/>
          </a:xfrm>
          <a:prstGeom prst="rect">
            <a:avLst/>
          </a:prstGeom>
          <a:solidFill>
            <a:schemeClr val="accent5">
              <a:lumMod val="75000"/>
              <a:lumOff val="25000"/>
            </a:schemeClr>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80DE85C-4001-62DF-CEE7-D748C4E1AA67}"/>
              </a:ext>
            </a:extLst>
          </p:cNvPr>
          <p:cNvSpPr txBox="1"/>
          <p:nvPr/>
        </p:nvSpPr>
        <p:spPr>
          <a:xfrm>
            <a:off x="2550497" y="4232978"/>
            <a:ext cx="731520" cy="45719"/>
          </a:xfrm>
          <a:prstGeom prst="rect">
            <a:avLst/>
          </a:prstGeom>
          <a:solidFill>
            <a:schemeClr val="accent4">
              <a:lumMod val="75000"/>
            </a:schemeClr>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D951122-0E4B-819B-E47E-B375BCD2B792}"/>
              </a:ext>
            </a:extLst>
          </p:cNvPr>
          <p:cNvSpPr txBox="1"/>
          <p:nvPr/>
        </p:nvSpPr>
        <p:spPr>
          <a:xfrm>
            <a:off x="452784" y="2284561"/>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Measurable</a:t>
            </a:r>
          </a:p>
          <a:p>
            <a:r>
              <a:rPr lang="en-US" sz="1800" dirty="0">
                <a:solidFill>
                  <a:schemeClr val="bg2">
                    <a:lumMod val="10000"/>
                  </a:schemeClr>
                </a:solidFill>
                <a:latin typeface="Arial" panose="020B0604020202020204" pitchFamily="34" charset="0"/>
                <a:cs typeface="Arial" panose="020B0604020202020204" pitchFamily="34" charset="0"/>
              </a:rPr>
              <a:t>Objective</a:t>
            </a:r>
          </a:p>
        </p:txBody>
      </p:sp>
      <p:sp>
        <p:nvSpPr>
          <p:cNvPr id="12" name="TextBox 11">
            <a:extLst>
              <a:ext uri="{FF2B5EF4-FFF2-40B4-BE49-F238E27FC236}">
                <a16:creationId xmlns:a16="http://schemas.microsoft.com/office/drawing/2014/main" id="{A1C072EB-EF16-2467-69FF-8D52B27BEF05}"/>
              </a:ext>
            </a:extLst>
          </p:cNvPr>
          <p:cNvSpPr txBox="1"/>
          <p:nvPr/>
        </p:nvSpPr>
        <p:spPr>
          <a:xfrm>
            <a:off x="452784" y="2858279"/>
            <a:ext cx="1009308"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Minimum</a:t>
            </a:r>
          </a:p>
          <a:p>
            <a:r>
              <a:rPr lang="en-US" sz="1800" dirty="0">
                <a:solidFill>
                  <a:schemeClr val="bg2">
                    <a:lumMod val="10000"/>
                  </a:schemeClr>
                </a:solidFill>
                <a:latin typeface="Arial" panose="020B0604020202020204" pitchFamily="34" charset="0"/>
                <a:cs typeface="Arial" panose="020B0604020202020204" pitchFamily="34" charset="0"/>
              </a:rPr>
              <a:t>Threshold</a:t>
            </a:r>
          </a:p>
        </p:txBody>
      </p:sp>
      <p:sp>
        <p:nvSpPr>
          <p:cNvPr id="15" name="TextBox 14">
            <a:extLst>
              <a:ext uri="{FF2B5EF4-FFF2-40B4-BE49-F238E27FC236}">
                <a16:creationId xmlns:a16="http://schemas.microsoft.com/office/drawing/2014/main" id="{01460A79-7043-F986-A3B5-E0B012FE7C37}"/>
              </a:ext>
            </a:extLst>
          </p:cNvPr>
          <p:cNvSpPr txBox="1"/>
          <p:nvPr/>
        </p:nvSpPr>
        <p:spPr>
          <a:xfrm>
            <a:off x="452784" y="3456381"/>
            <a:ext cx="1009308" cy="607015"/>
          </a:xfrm>
          <a:prstGeom prst="rect">
            <a:avLst/>
          </a:prstGeom>
          <a:noFill/>
        </p:spPr>
        <p:txBody>
          <a:bodyPr vert="horz" wrap="none" lIns="91440" tIns="45720" rIns="91440" bIns="45720" rtlCol="0" anchor="ctr">
            <a:normAutofit lnSpcReduction="10000"/>
          </a:bodyPr>
          <a:lstStyle/>
          <a:p>
            <a:r>
              <a:rPr lang="en-US" sz="1800" dirty="0">
                <a:solidFill>
                  <a:schemeClr val="bg2">
                    <a:lumMod val="10000"/>
                  </a:schemeClr>
                </a:solidFill>
                <a:latin typeface="Arial" panose="020B0604020202020204" pitchFamily="34" charset="0"/>
                <a:cs typeface="Arial" panose="020B0604020202020204" pitchFamily="34" charset="0"/>
              </a:rPr>
              <a:t>Projects (WLPMA)</a:t>
            </a:r>
          </a:p>
          <a:p>
            <a:r>
              <a:rPr lang="en-US" sz="1800" dirty="0">
                <a:solidFill>
                  <a:schemeClr val="bg2">
                    <a:lumMod val="10000"/>
                  </a:schemeClr>
                </a:solidFill>
                <a:latin typeface="Arial" panose="020B0604020202020204" pitchFamily="34" charset="0"/>
                <a:cs typeface="Arial" panose="020B0604020202020204" pitchFamily="34" charset="0"/>
              </a:rPr>
              <a:t>Baseline (ELPMA)</a:t>
            </a:r>
          </a:p>
        </p:txBody>
      </p:sp>
      <p:sp>
        <p:nvSpPr>
          <p:cNvPr id="16" name="TextBox 15">
            <a:extLst>
              <a:ext uri="{FF2B5EF4-FFF2-40B4-BE49-F238E27FC236}">
                <a16:creationId xmlns:a16="http://schemas.microsoft.com/office/drawing/2014/main" id="{26C5017F-1620-C828-CDF9-0545EA8A1572}"/>
              </a:ext>
            </a:extLst>
          </p:cNvPr>
          <p:cNvSpPr txBox="1"/>
          <p:nvPr/>
        </p:nvSpPr>
        <p:spPr>
          <a:xfrm>
            <a:off x="452784" y="3888258"/>
            <a:ext cx="1619855" cy="687895"/>
          </a:xfrm>
          <a:prstGeom prst="rect">
            <a:avLst/>
          </a:prstGeom>
          <a:noFill/>
        </p:spPr>
        <p:txBody>
          <a:bodyPr vert="horz" wrap="none" lIns="91440" tIns="45720" rIns="91440" bIns="45720" rtlCol="0" anchor="ctr">
            <a:normAutofit/>
          </a:bodyPr>
          <a:lstStyle/>
          <a:p>
            <a:r>
              <a:rPr lang="en-US" sz="1800" dirty="0">
                <a:solidFill>
                  <a:schemeClr val="bg2">
                    <a:lumMod val="10000"/>
                  </a:schemeClr>
                </a:solidFill>
                <a:latin typeface="Arial" panose="020B0604020202020204" pitchFamily="34" charset="0"/>
                <a:cs typeface="Arial" panose="020B0604020202020204" pitchFamily="34" charset="0"/>
              </a:rPr>
              <a:t>Reduction 1</a:t>
            </a:r>
          </a:p>
        </p:txBody>
      </p:sp>
      <p:sp>
        <p:nvSpPr>
          <p:cNvPr id="17" name="TextBox 16">
            <a:extLst>
              <a:ext uri="{FF2B5EF4-FFF2-40B4-BE49-F238E27FC236}">
                <a16:creationId xmlns:a16="http://schemas.microsoft.com/office/drawing/2014/main" id="{30130843-C11E-3D7B-A2F3-E5EC492F72BF}"/>
              </a:ext>
            </a:extLst>
          </p:cNvPr>
          <p:cNvSpPr txBox="1"/>
          <p:nvPr/>
        </p:nvSpPr>
        <p:spPr>
          <a:xfrm>
            <a:off x="2550497" y="2046664"/>
            <a:ext cx="731520" cy="45719"/>
          </a:xfrm>
          <a:prstGeom prst="rect">
            <a:avLst/>
          </a:prstGeom>
          <a:solidFill>
            <a:schemeClr val="bg2">
              <a:lumMod val="10000"/>
            </a:schemeClr>
          </a:solidFill>
        </p:spPr>
        <p:txBody>
          <a:bodyPr vert="horz" wrap="none" lIns="91440" tIns="45720" rIns="91440" bIns="45720" rtlCol="0" anchor="ctr">
            <a:normAutofit fontScale="25000" lnSpcReduction="20000"/>
          </a:bodyPr>
          <a:lstStyle/>
          <a:p>
            <a:endParaRPr lang="en-US" sz="2000" b="1" dirty="0">
              <a:solidFill>
                <a:schemeClr val="bg1"/>
              </a:solidFill>
              <a:latin typeface="Arial" panose="020B06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91C1A8BB-ED70-15EE-B2F0-95BC20E8D5C5}"/>
              </a:ext>
            </a:extLst>
          </p:cNvPr>
          <p:cNvSpPr/>
          <p:nvPr/>
        </p:nvSpPr>
        <p:spPr>
          <a:xfrm>
            <a:off x="6959220" y="3071797"/>
            <a:ext cx="654843" cy="1847297"/>
          </a:xfrm>
          <a:custGeom>
            <a:avLst/>
            <a:gdLst>
              <a:gd name="connsiteX0" fmla="*/ 0 w 642937"/>
              <a:gd name="connsiteY0" fmla="*/ 2357438 h 2357438"/>
              <a:gd name="connsiteX1" fmla="*/ 9525 w 642937"/>
              <a:gd name="connsiteY1" fmla="*/ 2286000 h 2357438"/>
              <a:gd name="connsiteX2" fmla="*/ 23812 w 642937"/>
              <a:gd name="connsiteY2" fmla="*/ 2252663 h 2357438"/>
              <a:gd name="connsiteX3" fmla="*/ 47625 w 642937"/>
              <a:gd name="connsiteY3" fmla="*/ 2209800 h 2357438"/>
              <a:gd name="connsiteX4" fmla="*/ 61912 w 642937"/>
              <a:gd name="connsiteY4" fmla="*/ 2157413 h 2357438"/>
              <a:gd name="connsiteX5" fmla="*/ 76200 w 642937"/>
              <a:gd name="connsiteY5" fmla="*/ 2114550 h 2357438"/>
              <a:gd name="connsiteX6" fmla="*/ 85725 w 642937"/>
              <a:gd name="connsiteY6" fmla="*/ 1928813 h 2357438"/>
              <a:gd name="connsiteX7" fmla="*/ 90487 w 642937"/>
              <a:gd name="connsiteY7" fmla="*/ 1900238 h 2357438"/>
              <a:gd name="connsiteX8" fmla="*/ 95250 w 642937"/>
              <a:gd name="connsiteY8" fmla="*/ 1833563 h 2357438"/>
              <a:gd name="connsiteX9" fmla="*/ 104775 w 642937"/>
              <a:gd name="connsiteY9" fmla="*/ 1562100 h 2357438"/>
              <a:gd name="connsiteX10" fmla="*/ 114300 w 642937"/>
              <a:gd name="connsiteY10" fmla="*/ 1481138 h 2357438"/>
              <a:gd name="connsiteX11" fmla="*/ 123825 w 642937"/>
              <a:gd name="connsiteY11" fmla="*/ 1414463 h 2357438"/>
              <a:gd name="connsiteX12" fmla="*/ 128587 w 642937"/>
              <a:gd name="connsiteY12" fmla="*/ 1123950 h 2357438"/>
              <a:gd name="connsiteX13" fmla="*/ 157162 w 642937"/>
              <a:gd name="connsiteY13" fmla="*/ 1042988 h 2357438"/>
              <a:gd name="connsiteX14" fmla="*/ 166687 w 642937"/>
              <a:gd name="connsiteY14" fmla="*/ 1009650 h 2357438"/>
              <a:gd name="connsiteX15" fmla="*/ 176212 w 642937"/>
              <a:gd name="connsiteY15" fmla="*/ 995363 h 2357438"/>
              <a:gd name="connsiteX16" fmla="*/ 185737 w 642937"/>
              <a:gd name="connsiteY16" fmla="*/ 976313 h 2357438"/>
              <a:gd name="connsiteX17" fmla="*/ 209550 w 642937"/>
              <a:gd name="connsiteY17" fmla="*/ 928688 h 2357438"/>
              <a:gd name="connsiteX18" fmla="*/ 228600 w 642937"/>
              <a:gd name="connsiteY18" fmla="*/ 900113 h 2357438"/>
              <a:gd name="connsiteX19" fmla="*/ 238125 w 642937"/>
              <a:gd name="connsiteY19" fmla="*/ 881063 h 2357438"/>
              <a:gd name="connsiteX20" fmla="*/ 252412 w 642937"/>
              <a:gd name="connsiteY20" fmla="*/ 866775 h 2357438"/>
              <a:gd name="connsiteX21" fmla="*/ 261937 w 642937"/>
              <a:gd name="connsiteY21" fmla="*/ 847725 h 2357438"/>
              <a:gd name="connsiteX22" fmla="*/ 280987 w 642937"/>
              <a:gd name="connsiteY22" fmla="*/ 833438 h 2357438"/>
              <a:gd name="connsiteX23" fmla="*/ 295275 w 642937"/>
              <a:gd name="connsiteY23" fmla="*/ 814388 h 2357438"/>
              <a:gd name="connsiteX24" fmla="*/ 309562 w 642937"/>
              <a:gd name="connsiteY24" fmla="*/ 800100 h 2357438"/>
              <a:gd name="connsiteX25" fmla="*/ 342900 w 642937"/>
              <a:gd name="connsiteY25" fmla="*/ 757238 h 2357438"/>
              <a:gd name="connsiteX26" fmla="*/ 385762 w 642937"/>
              <a:gd name="connsiteY26" fmla="*/ 714375 h 2357438"/>
              <a:gd name="connsiteX27" fmla="*/ 419100 w 642937"/>
              <a:gd name="connsiteY27" fmla="*/ 671513 h 2357438"/>
              <a:gd name="connsiteX28" fmla="*/ 442912 w 642937"/>
              <a:gd name="connsiteY28" fmla="*/ 642938 h 2357438"/>
              <a:gd name="connsiteX29" fmla="*/ 476250 w 642937"/>
              <a:gd name="connsiteY29" fmla="*/ 595313 h 2357438"/>
              <a:gd name="connsiteX30" fmla="*/ 490537 w 642937"/>
              <a:gd name="connsiteY30" fmla="*/ 585788 h 2357438"/>
              <a:gd name="connsiteX31" fmla="*/ 504825 w 642937"/>
              <a:gd name="connsiteY31" fmla="*/ 566738 h 2357438"/>
              <a:gd name="connsiteX32" fmla="*/ 528637 w 642937"/>
              <a:gd name="connsiteY32" fmla="*/ 542925 h 2357438"/>
              <a:gd name="connsiteX33" fmla="*/ 552450 w 642937"/>
              <a:gd name="connsiteY33" fmla="*/ 514350 h 2357438"/>
              <a:gd name="connsiteX34" fmla="*/ 590550 w 642937"/>
              <a:gd name="connsiteY34" fmla="*/ 471488 h 2357438"/>
              <a:gd name="connsiteX35" fmla="*/ 604837 w 642937"/>
              <a:gd name="connsiteY35" fmla="*/ 447675 h 2357438"/>
              <a:gd name="connsiteX36" fmla="*/ 633412 w 642937"/>
              <a:gd name="connsiteY36" fmla="*/ 409575 h 2357438"/>
              <a:gd name="connsiteX37" fmla="*/ 638175 w 642937"/>
              <a:gd name="connsiteY37" fmla="*/ 385763 h 2357438"/>
              <a:gd name="connsiteX38" fmla="*/ 642937 w 642937"/>
              <a:gd name="connsiteY38" fmla="*/ 371475 h 2357438"/>
              <a:gd name="connsiteX39" fmla="*/ 638175 w 642937"/>
              <a:gd name="connsiteY39" fmla="*/ 195263 h 2357438"/>
              <a:gd name="connsiteX40" fmla="*/ 628650 w 642937"/>
              <a:gd name="connsiteY40" fmla="*/ 76200 h 2357438"/>
              <a:gd name="connsiteX41" fmla="*/ 623887 w 642937"/>
              <a:gd name="connsiteY41" fmla="*/ 42863 h 2357438"/>
              <a:gd name="connsiteX42" fmla="*/ 623887 w 642937"/>
              <a:gd name="connsiteY42" fmla="*/ 0 h 2357438"/>
              <a:gd name="connsiteX0" fmla="*/ 0 w 642937"/>
              <a:gd name="connsiteY0" fmla="*/ 2357438 h 2357438"/>
              <a:gd name="connsiteX1" fmla="*/ 9525 w 642937"/>
              <a:gd name="connsiteY1" fmla="*/ 2286000 h 2357438"/>
              <a:gd name="connsiteX2" fmla="*/ 23812 w 642937"/>
              <a:gd name="connsiteY2" fmla="*/ 2252663 h 2357438"/>
              <a:gd name="connsiteX3" fmla="*/ 47625 w 642937"/>
              <a:gd name="connsiteY3" fmla="*/ 2209800 h 2357438"/>
              <a:gd name="connsiteX4" fmla="*/ 61912 w 642937"/>
              <a:gd name="connsiteY4" fmla="*/ 2157413 h 2357438"/>
              <a:gd name="connsiteX5" fmla="*/ 76200 w 642937"/>
              <a:gd name="connsiteY5" fmla="*/ 2114550 h 2357438"/>
              <a:gd name="connsiteX6" fmla="*/ 85725 w 642937"/>
              <a:gd name="connsiteY6" fmla="*/ 1928813 h 2357438"/>
              <a:gd name="connsiteX7" fmla="*/ 90487 w 642937"/>
              <a:gd name="connsiteY7" fmla="*/ 1900238 h 2357438"/>
              <a:gd name="connsiteX8" fmla="*/ 95250 w 642937"/>
              <a:gd name="connsiteY8" fmla="*/ 1833563 h 2357438"/>
              <a:gd name="connsiteX9" fmla="*/ 102394 w 642937"/>
              <a:gd name="connsiteY9" fmla="*/ 1603139 h 2357438"/>
              <a:gd name="connsiteX10" fmla="*/ 114300 w 642937"/>
              <a:gd name="connsiteY10" fmla="*/ 1481138 h 2357438"/>
              <a:gd name="connsiteX11" fmla="*/ 123825 w 642937"/>
              <a:gd name="connsiteY11" fmla="*/ 1414463 h 2357438"/>
              <a:gd name="connsiteX12" fmla="*/ 128587 w 642937"/>
              <a:gd name="connsiteY12" fmla="*/ 1123950 h 2357438"/>
              <a:gd name="connsiteX13" fmla="*/ 157162 w 642937"/>
              <a:gd name="connsiteY13" fmla="*/ 1042988 h 2357438"/>
              <a:gd name="connsiteX14" fmla="*/ 166687 w 642937"/>
              <a:gd name="connsiteY14" fmla="*/ 1009650 h 2357438"/>
              <a:gd name="connsiteX15" fmla="*/ 176212 w 642937"/>
              <a:gd name="connsiteY15" fmla="*/ 995363 h 2357438"/>
              <a:gd name="connsiteX16" fmla="*/ 185737 w 642937"/>
              <a:gd name="connsiteY16" fmla="*/ 976313 h 2357438"/>
              <a:gd name="connsiteX17" fmla="*/ 209550 w 642937"/>
              <a:gd name="connsiteY17" fmla="*/ 928688 h 2357438"/>
              <a:gd name="connsiteX18" fmla="*/ 228600 w 642937"/>
              <a:gd name="connsiteY18" fmla="*/ 900113 h 2357438"/>
              <a:gd name="connsiteX19" fmla="*/ 238125 w 642937"/>
              <a:gd name="connsiteY19" fmla="*/ 881063 h 2357438"/>
              <a:gd name="connsiteX20" fmla="*/ 252412 w 642937"/>
              <a:gd name="connsiteY20" fmla="*/ 866775 h 2357438"/>
              <a:gd name="connsiteX21" fmla="*/ 261937 w 642937"/>
              <a:gd name="connsiteY21" fmla="*/ 847725 h 2357438"/>
              <a:gd name="connsiteX22" fmla="*/ 280987 w 642937"/>
              <a:gd name="connsiteY22" fmla="*/ 833438 h 2357438"/>
              <a:gd name="connsiteX23" fmla="*/ 295275 w 642937"/>
              <a:gd name="connsiteY23" fmla="*/ 814388 h 2357438"/>
              <a:gd name="connsiteX24" fmla="*/ 309562 w 642937"/>
              <a:gd name="connsiteY24" fmla="*/ 800100 h 2357438"/>
              <a:gd name="connsiteX25" fmla="*/ 342900 w 642937"/>
              <a:gd name="connsiteY25" fmla="*/ 757238 h 2357438"/>
              <a:gd name="connsiteX26" fmla="*/ 385762 w 642937"/>
              <a:gd name="connsiteY26" fmla="*/ 714375 h 2357438"/>
              <a:gd name="connsiteX27" fmla="*/ 419100 w 642937"/>
              <a:gd name="connsiteY27" fmla="*/ 671513 h 2357438"/>
              <a:gd name="connsiteX28" fmla="*/ 442912 w 642937"/>
              <a:gd name="connsiteY28" fmla="*/ 642938 h 2357438"/>
              <a:gd name="connsiteX29" fmla="*/ 476250 w 642937"/>
              <a:gd name="connsiteY29" fmla="*/ 595313 h 2357438"/>
              <a:gd name="connsiteX30" fmla="*/ 490537 w 642937"/>
              <a:gd name="connsiteY30" fmla="*/ 585788 h 2357438"/>
              <a:gd name="connsiteX31" fmla="*/ 504825 w 642937"/>
              <a:gd name="connsiteY31" fmla="*/ 566738 h 2357438"/>
              <a:gd name="connsiteX32" fmla="*/ 528637 w 642937"/>
              <a:gd name="connsiteY32" fmla="*/ 542925 h 2357438"/>
              <a:gd name="connsiteX33" fmla="*/ 552450 w 642937"/>
              <a:gd name="connsiteY33" fmla="*/ 514350 h 2357438"/>
              <a:gd name="connsiteX34" fmla="*/ 590550 w 642937"/>
              <a:gd name="connsiteY34" fmla="*/ 471488 h 2357438"/>
              <a:gd name="connsiteX35" fmla="*/ 604837 w 642937"/>
              <a:gd name="connsiteY35" fmla="*/ 447675 h 2357438"/>
              <a:gd name="connsiteX36" fmla="*/ 633412 w 642937"/>
              <a:gd name="connsiteY36" fmla="*/ 409575 h 2357438"/>
              <a:gd name="connsiteX37" fmla="*/ 638175 w 642937"/>
              <a:gd name="connsiteY37" fmla="*/ 385763 h 2357438"/>
              <a:gd name="connsiteX38" fmla="*/ 642937 w 642937"/>
              <a:gd name="connsiteY38" fmla="*/ 371475 h 2357438"/>
              <a:gd name="connsiteX39" fmla="*/ 638175 w 642937"/>
              <a:gd name="connsiteY39" fmla="*/ 195263 h 2357438"/>
              <a:gd name="connsiteX40" fmla="*/ 628650 w 642937"/>
              <a:gd name="connsiteY40" fmla="*/ 76200 h 2357438"/>
              <a:gd name="connsiteX41" fmla="*/ 623887 w 642937"/>
              <a:gd name="connsiteY41" fmla="*/ 42863 h 2357438"/>
              <a:gd name="connsiteX42" fmla="*/ 623887 w 642937"/>
              <a:gd name="connsiteY42" fmla="*/ 0 h 2357438"/>
              <a:gd name="connsiteX0" fmla="*/ 0 w 642937"/>
              <a:gd name="connsiteY0" fmla="*/ 2357438 h 2357438"/>
              <a:gd name="connsiteX1" fmla="*/ 9525 w 642937"/>
              <a:gd name="connsiteY1" fmla="*/ 2286000 h 2357438"/>
              <a:gd name="connsiteX2" fmla="*/ 23812 w 642937"/>
              <a:gd name="connsiteY2" fmla="*/ 2252663 h 2357438"/>
              <a:gd name="connsiteX3" fmla="*/ 47625 w 642937"/>
              <a:gd name="connsiteY3" fmla="*/ 2209800 h 2357438"/>
              <a:gd name="connsiteX4" fmla="*/ 61912 w 642937"/>
              <a:gd name="connsiteY4" fmla="*/ 2157413 h 2357438"/>
              <a:gd name="connsiteX5" fmla="*/ 76200 w 642937"/>
              <a:gd name="connsiteY5" fmla="*/ 2114550 h 2357438"/>
              <a:gd name="connsiteX6" fmla="*/ 85725 w 642937"/>
              <a:gd name="connsiteY6" fmla="*/ 1928813 h 2357438"/>
              <a:gd name="connsiteX7" fmla="*/ 90487 w 642937"/>
              <a:gd name="connsiteY7" fmla="*/ 1900238 h 2357438"/>
              <a:gd name="connsiteX8" fmla="*/ 95250 w 642937"/>
              <a:gd name="connsiteY8" fmla="*/ 1833563 h 2357438"/>
              <a:gd name="connsiteX9" fmla="*/ 102394 w 642937"/>
              <a:gd name="connsiteY9" fmla="*/ 1603139 h 2357438"/>
              <a:gd name="connsiteX10" fmla="*/ 114300 w 642937"/>
              <a:gd name="connsiteY10" fmla="*/ 1481138 h 2357438"/>
              <a:gd name="connsiteX11" fmla="*/ 123825 w 642937"/>
              <a:gd name="connsiteY11" fmla="*/ 1414463 h 2357438"/>
              <a:gd name="connsiteX12" fmla="*/ 128587 w 642937"/>
              <a:gd name="connsiteY12" fmla="*/ 1123950 h 2357438"/>
              <a:gd name="connsiteX13" fmla="*/ 157162 w 642937"/>
              <a:gd name="connsiteY13" fmla="*/ 1042988 h 2357438"/>
              <a:gd name="connsiteX14" fmla="*/ 166687 w 642937"/>
              <a:gd name="connsiteY14" fmla="*/ 1009650 h 2357438"/>
              <a:gd name="connsiteX15" fmla="*/ 176212 w 642937"/>
              <a:gd name="connsiteY15" fmla="*/ 995363 h 2357438"/>
              <a:gd name="connsiteX16" fmla="*/ 185737 w 642937"/>
              <a:gd name="connsiteY16" fmla="*/ 976313 h 2357438"/>
              <a:gd name="connsiteX17" fmla="*/ 209550 w 642937"/>
              <a:gd name="connsiteY17" fmla="*/ 928688 h 2357438"/>
              <a:gd name="connsiteX18" fmla="*/ 228600 w 642937"/>
              <a:gd name="connsiteY18" fmla="*/ 900113 h 2357438"/>
              <a:gd name="connsiteX19" fmla="*/ 238125 w 642937"/>
              <a:gd name="connsiteY19" fmla="*/ 881063 h 2357438"/>
              <a:gd name="connsiteX20" fmla="*/ 252412 w 642937"/>
              <a:gd name="connsiteY20" fmla="*/ 866775 h 2357438"/>
              <a:gd name="connsiteX21" fmla="*/ 261937 w 642937"/>
              <a:gd name="connsiteY21" fmla="*/ 847725 h 2357438"/>
              <a:gd name="connsiteX22" fmla="*/ 280987 w 642937"/>
              <a:gd name="connsiteY22" fmla="*/ 833438 h 2357438"/>
              <a:gd name="connsiteX23" fmla="*/ 295275 w 642937"/>
              <a:gd name="connsiteY23" fmla="*/ 814388 h 2357438"/>
              <a:gd name="connsiteX24" fmla="*/ 309562 w 642937"/>
              <a:gd name="connsiteY24" fmla="*/ 800100 h 2357438"/>
              <a:gd name="connsiteX25" fmla="*/ 342900 w 642937"/>
              <a:gd name="connsiteY25" fmla="*/ 757238 h 2357438"/>
              <a:gd name="connsiteX26" fmla="*/ 385762 w 642937"/>
              <a:gd name="connsiteY26" fmla="*/ 714375 h 2357438"/>
              <a:gd name="connsiteX27" fmla="*/ 419100 w 642937"/>
              <a:gd name="connsiteY27" fmla="*/ 671513 h 2357438"/>
              <a:gd name="connsiteX28" fmla="*/ 442912 w 642937"/>
              <a:gd name="connsiteY28" fmla="*/ 642938 h 2357438"/>
              <a:gd name="connsiteX29" fmla="*/ 476250 w 642937"/>
              <a:gd name="connsiteY29" fmla="*/ 595313 h 2357438"/>
              <a:gd name="connsiteX30" fmla="*/ 490537 w 642937"/>
              <a:gd name="connsiteY30" fmla="*/ 585788 h 2357438"/>
              <a:gd name="connsiteX31" fmla="*/ 504825 w 642937"/>
              <a:gd name="connsiteY31" fmla="*/ 566738 h 2357438"/>
              <a:gd name="connsiteX32" fmla="*/ 528637 w 642937"/>
              <a:gd name="connsiteY32" fmla="*/ 542925 h 2357438"/>
              <a:gd name="connsiteX33" fmla="*/ 552450 w 642937"/>
              <a:gd name="connsiteY33" fmla="*/ 514350 h 2357438"/>
              <a:gd name="connsiteX34" fmla="*/ 590550 w 642937"/>
              <a:gd name="connsiteY34" fmla="*/ 471488 h 2357438"/>
              <a:gd name="connsiteX35" fmla="*/ 604837 w 642937"/>
              <a:gd name="connsiteY35" fmla="*/ 447675 h 2357438"/>
              <a:gd name="connsiteX36" fmla="*/ 633412 w 642937"/>
              <a:gd name="connsiteY36" fmla="*/ 409575 h 2357438"/>
              <a:gd name="connsiteX37" fmla="*/ 638175 w 642937"/>
              <a:gd name="connsiteY37" fmla="*/ 385763 h 2357438"/>
              <a:gd name="connsiteX38" fmla="*/ 642937 w 642937"/>
              <a:gd name="connsiteY38" fmla="*/ 371475 h 2357438"/>
              <a:gd name="connsiteX39" fmla="*/ 638175 w 642937"/>
              <a:gd name="connsiteY39" fmla="*/ 195263 h 2357438"/>
              <a:gd name="connsiteX40" fmla="*/ 628650 w 642937"/>
              <a:gd name="connsiteY40" fmla="*/ 76200 h 2357438"/>
              <a:gd name="connsiteX41" fmla="*/ 623887 w 642937"/>
              <a:gd name="connsiteY41" fmla="*/ 42863 h 2357438"/>
              <a:gd name="connsiteX42" fmla="*/ 623887 w 642937"/>
              <a:gd name="connsiteY42" fmla="*/ 0 h 2357438"/>
              <a:gd name="connsiteX0" fmla="*/ 0 w 642937"/>
              <a:gd name="connsiteY0" fmla="*/ 2357438 h 2357438"/>
              <a:gd name="connsiteX1" fmla="*/ 9525 w 642937"/>
              <a:gd name="connsiteY1" fmla="*/ 2286000 h 2357438"/>
              <a:gd name="connsiteX2" fmla="*/ 23812 w 642937"/>
              <a:gd name="connsiteY2" fmla="*/ 2252663 h 2357438"/>
              <a:gd name="connsiteX3" fmla="*/ 47625 w 642937"/>
              <a:gd name="connsiteY3" fmla="*/ 2209800 h 2357438"/>
              <a:gd name="connsiteX4" fmla="*/ 61912 w 642937"/>
              <a:gd name="connsiteY4" fmla="*/ 2157413 h 2357438"/>
              <a:gd name="connsiteX5" fmla="*/ 76200 w 642937"/>
              <a:gd name="connsiteY5" fmla="*/ 2114550 h 2357438"/>
              <a:gd name="connsiteX6" fmla="*/ 85725 w 642937"/>
              <a:gd name="connsiteY6" fmla="*/ 1928813 h 2357438"/>
              <a:gd name="connsiteX7" fmla="*/ 90487 w 642937"/>
              <a:gd name="connsiteY7" fmla="*/ 1900238 h 2357438"/>
              <a:gd name="connsiteX8" fmla="*/ 95250 w 642937"/>
              <a:gd name="connsiteY8" fmla="*/ 1833563 h 2357438"/>
              <a:gd name="connsiteX9" fmla="*/ 102394 w 642937"/>
              <a:gd name="connsiteY9" fmla="*/ 1603139 h 2357438"/>
              <a:gd name="connsiteX10" fmla="*/ 114300 w 642937"/>
              <a:gd name="connsiteY10" fmla="*/ 1481138 h 2357438"/>
              <a:gd name="connsiteX11" fmla="*/ 123825 w 642937"/>
              <a:gd name="connsiteY11" fmla="*/ 1414463 h 2357438"/>
              <a:gd name="connsiteX12" fmla="*/ 138112 w 642937"/>
              <a:gd name="connsiteY12" fmla="*/ 1127108 h 2357438"/>
              <a:gd name="connsiteX13" fmla="*/ 157162 w 642937"/>
              <a:gd name="connsiteY13" fmla="*/ 1042988 h 2357438"/>
              <a:gd name="connsiteX14" fmla="*/ 166687 w 642937"/>
              <a:gd name="connsiteY14" fmla="*/ 1009650 h 2357438"/>
              <a:gd name="connsiteX15" fmla="*/ 176212 w 642937"/>
              <a:gd name="connsiteY15" fmla="*/ 995363 h 2357438"/>
              <a:gd name="connsiteX16" fmla="*/ 185737 w 642937"/>
              <a:gd name="connsiteY16" fmla="*/ 976313 h 2357438"/>
              <a:gd name="connsiteX17" fmla="*/ 209550 w 642937"/>
              <a:gd name="connsiteY17" fmla="*/ 928688 h 2357438"/>
              <a:gd name="connsiteX18" fmla="*/ 228600 w 642937"/>
              <a:gd name="connsiteY18" fmla="*/ 900113 h 2357438"/>
              <a:gd name="connsiteX19" fmla="*/ 238125 w 642937"/>
              <a:gd name="connsiteY19" fmla="*/ 881063 h 2357438"/>
              <a:gd name="connsiteX20" fmla="*/ 252412 w 642937"/>
              <a:gd name="connsiteY20" fmla="*/ 866775 h 2357438"/>
              <a:gd name="connsiteX21" fmla="*/ 261937 w 642937"/>
              <a:gd name="connsiteY21" fmla="*/ 847725 h 2357438"/>
              <a:gd name="connsiteX22" fmla="*/ 280987 w 642937"/>
              <a:gd name="connsiteY22" fmla="*/ 833438 h 2357438"/>
              <a:gd name="connsiteX23" fmla="*/ 295275 w 642937"/>
              <a:gd name="connsiteY23" fmla="*/ 814388 h 2357438"/>
              <a:gd name="connsiteX24" fmla="*/ 309562 w 642937"/>
              <a:gd name="connsiteY24" fmla="*/ 800100 h 2357438"/>
              <a:gd name="connsiteX25" fmla="*/ 342900 w 642937"/>
              <a:gd name="connsiteY25" fmla="*/ 757238 h 2357438"/>
              <a:gd name="connsiteX26" fmla="*/ 385762 w 642937"/>
              <a:gd name="connsiteY26" fmla="*/ 714375 h 2357438"/>
              <a:gd name="connsiteX27" fmla="*/ 419100 w 642937"/>
              <a:gd name="connsiteY27" fmla="*/ 671513 h 2357438"/>
              <a:gd name="connsiteX28" fmla="*/ 442912 w 642937"/>
              <a:gd name="connsiteY28" fmla="*/ 642938 h 2357438"/>
              <a:gd name="connsiteX29" fmla="*/ 476250 w 642937"/>
              <a:gd name="connsiteY29" fmla="*/ 595313 h 2357438"/>
              <a:gd name="connsiteX30" fmla="*/ 490537 w 642937"/>
              <a:gd name="connsiteY30" fmla="*/ 585788 h 2357438"/>
              <a:gd name="connsiteX31" fmla="*/ 504825 w 642937"/>
              <a:gd name="connsiteY31" fmla="*/ 566738 h 2357438"/>
              <a:gd name="connsiteX32" fmla="*/ 528637 w 642937"/>
              <a:gd name="connsiteY32" fmla="*/ 542925 h 2357438"/>
              <a:gd name="connsiteX33" fmla="*/ 552450 w 642937"/>
              <a:gd name="connsiteY33" fmla="*/ 514350 h 2357438"/>
              <a:gd name="connsiteX34" fmla="*/ 590550 w 642937"/>
              <a:gd name="connsiteY34" fmla="*/ 471488 h 2357438"/>
              <a:gd name="connsiteX35" fmla="*/ 604837 w 642937"/>
              <a:gd name="connsiteY35" fmla="*/ 447675 h 2357438"/>
              <a:gd name="connsiteX36" fmla="*/ 633412 w 642937"/>
              <a:gd name="connsiteY36" fmla="*/ 409575 h 2357438"/>
              <a:gd name="connsiteX37" fmla="*/ 638175 w 642937"/>
              <a:gd name="connsiteY37" fmla="*/ 385763 h 2357438"/>
              <a:gd name="connsiteX38" fmla="*/ 642937 w 642937"/>
              <a:gd name="connsiteY38" fmla="*/ 371475 h 2357438"/>
              <a:gd name="connsiteX39" fmla="*/ 638175 w 642937"/>
              <a:gd name="connsiteY39" fmla="*/ 195263 h 2357438"/>
              <a:gd name="connsiteX40" fmla="*/ 628650 w 642937"/>
              <a:gd name="connsiteY40" fmla="*/ 76200 h 2357438"/>
              <a:gd name="connsiteX41" fmla="*/ 623887 w 642937"/>
              <a:gd name="connsiteY41" fmla="*/ 42863 h 2357438"/>
              <a:gd name="connsiteX42" fmla="*/ 623887 w 642937"/>
              <a:gd name="connsiteY42" fmla="*/ 0 h 2357438"/>
              <a:gd name="connsiteX0" fmla="*/ 0 w 654843"/>
              <a:gd name="connsiteY0" fmla="*/ 2448986 h 2448986"/>
              <a:gd name="connsiteX1" fmla="*/ 21431 w 654843"/>
              <a:gd name="connsiteY1" fmla="*/ 2286000 h 2448986"/>
              <a:gd name="connsiteX2" fmla="*/ 35718 w 654843"/>
              <a:gd name="connsiteY2" fmla="*/ 2252663 h 2448986"/>
              <a:gd name="connsiteX3" fmla="*/ 59531 w 654843"/>
              <a:gd name="connsiteY3" fmla="*/ 2209800 h 2448986"/>
              <a:gd name="connsiteX4" fmla="*/ 73818 w 654843"/>
              <a:gd name="connsiteY4" fmla="*/ 2157413 h 2448986"/>
              <a:gd name="connsiteX5" fmla="*/ 88106 w 654843"/>
              <a:gd name="connsiteY5" fmla="*/ 2114550 h 2448986"/>
              <a:gd name="connsiteX6" fmla="*/ 97631 w 654843"/>
              <a:gd name="connsiteY6" fmla="*/ 1928813 h 2448986"/>
              <a:gd name="connsiteX7" fmla="*/ 102393 w 654843"/>
              <a:gd name="connsiteY7" fmla="*/ 1900238 h 2448986"/>
              <a:gd name="connsiteX8" fmla="*/ 107156 w 654843"/>
              <a:gd name="connsiteY8" fmla="*/ 1833563 h 2448986"/>
              <a:gd name="connsiteX9" fmla="*/ 114300 w 654843"/>
              <a:gd name="connsiteY9" fmla="*/ 1603139 h 2448986"/>
              <a:gd name="connsiteX10" fmla="*/ 126206 w 654843"/>
              <a:gd name="connsiteY10" fmla="*/ 1481138 h 2448986"/>
              <a:gd name="connsiteX11" fmla="*/ 135731 w 654843"/>
              <a:gd name="connsiteY11" fmla="*/ 1414463 h 2448986"/>
              <a:gd name="connsiteX12" fmla="*/ 150018 w 654843"/>
              <a:gd name="connsiteY12" fmla="*/ 1127108 h 2448986"/>
              <a:gd name="connsiteX13" fmla="*/ 169068 w 654843"/>
              <a:gd name="connsiteY13" fmla="*/ 1042988 h 2448986"/>
              <a:gd name="connsiteX14" fmla="*/ 178593 w 654843"/>
              <a:gd name="connsiteY14" fmla="*/ 1009650 h 2448986"/>
              <a:gd name="connsiteX15" fmla="*/ 188118 w 654843"/>
              <a:gd name="connsiteY15" fmla="*/ 995363 h 2448986"/>
              <a:gd name="connsiteX16" fmla="*/ 197643 w 654843"/>
              <a:gd name="connsiteY16" fmla="*/ 976313 h 2448986"/>
              <a:gd name="connsiteX17" fmla="*/ 221456 w 654843"/>
              <a:gd name="connsiteY17" fmla="*/ 928688 h 2448986"/>
              <a:gd name="connsiteX18" fmla="*/ 240506 w 654843"/>
              <a:gd name="connsiteY18" fmla="*/ 900113 h 2448986"/>
              <a:gd name="connsiteX19" fmla="*/ 250031 w 654843"/>
              <a:gd name="connsiteY19" fmla="*/ 881063 h 2448986"/>
              <a:gd name="connsiteX20" fmla="*/ 264318 w 654843"/>
              <a:gd name="connsiteY20" fmla="*/ 866775 h 2448986"/>
              <a:gd name="connsiteX21" fmla="*/ 273843 w 654843"/>
              <a:gd name="connsiteY21" fmla="*/ 847725 h 2448986"/>
              <a:gd name="connsiteX22" fmla="*/ 292893 w 654843"/>
              <a:gd name="connsiteY22" fmla="*/ 833438 h 2448986"/>
              <a:gd name="connsiteX23" fmla="*/ 307181 w 654843"/>
              <a:gd name="connsiteY23" fmla="*/ 814388 h 2448986"/>
              <a:gd name="connsiteX24" fmla="*/ 321468 w 654843"/>
              <a:gd name="connsiteY24" fmla="*/ 800100 h 2448986"/>
              <a:gd name="connsiteX25" fmla="*/ 354806 w 654843"/>
              <a:gd name="connsiteY25" fmla="*/ 757238 h 2448986"/>
              <a:gd name="connsiteX26" fmla="*/ 397668 w 654843"/>
              <a:gd name="connsiteY26" fmla="*/ 714375 h 2448986"/>
              <a:gd name="connsiteX27" fmla="*/ 431006 w 654843"/>
              <a:gd name="connsiteY27" fmla="*/ 671513 h 2448986"/>
              <a:gd name="connsiteX28" fmla="*/ 454818 w 654843"/>
              <a:gd name="connsiteY28" fmla="*/ 642938 h 2448986"/>
              <a:gd name="connsiteX29" fmla="*/ 488156 w 654843"/>
              <a:gd name="connsiteY29" fmla="*/ 595313 h 2448986"/>
              <a:gd name="connsiteX30" fmla="*/ 502443 w 654843"/>
              <a:gd name="connsiteY30" fmla="*/ 585788 h 2448986"/>
              <a:gd name="connsiteX31" fmla="*/ 516731 w 654843"/>
              <a:gd name="connsiteY31" fmla="*/ 566738 h 2448986"/>
              <a:gd name="connsiteX32" fmla="*/ 540543 w 654843"/>
              <a:gd name="connsiteY32" fmla="*/ 542925 h 2448986"/>
              <a:gd name="connsiteX33" fmla="*/ 564356 w 654843"/>
              <a:gd name="connsiteY33" fmla="*/ 514350 h 2448986"/>
              <a:gd name="connsiteX34" fmla="*/ 602456 w 654843"/>
              <a:gd name="connsiteY34" fmla="*/ 471488 h 2448986"/>
              <a:gd name="connsiteX35" fmla="*/ 616743 w 654843"/>
              <a:gd name="connsiteY35" fmla="*/ 447675 h 2448986"/>
              <a:gd name="connsiteX36" fmla="*/ 645318 w 654843"/>
              <a:gd name="connsiteY36" fmla="*/ 409575 h 2448986"/>
              <a:gd name="connsiteX37" fmla="*/ 650081 w 654843"/>
              <a:gd name="connsiteY37" fmla="*/ 385763 h 2448986"/>
              <a:gd name="connsiteX38" fmla="*/ 654843 w 654843"/>
              <a:gd name="connsiteY38" fmla="*/ 371475 h 2448986"/>
              <a:gd name="connsiteX39" fmla="*/ 650081 w 654843"/>
              <a:gd name="connsiteY39" fmla="*/ 195263 h 2448986"/>
              <a:gd name="connsiteX40" fmla="*/ 640556 w 654843"/>
              <a:gd name="connsiteY40" fmla="*/ 76200 h 2448986"/>
              <a:gd name="connsiteX41" fmla="*/ 635793 w 654843"/>
              <a:gd name="connsiteY41" fmla="*/ 42863 h 2448986"/>
              <a:gd name="connsiteX42" fmla="*/ 635793 w 654843"/>
              <a:gd name="connsiteY42" fmla="*/ 0 h 2448986"/>
              <a:gd name="connsiteX0" fmla="*/ 0 w 654843"/>
              <a:gd name="connsiteY0" fmla="*/ 2448986 h 2448986"/>
              <a:gd name="connsiteX1" fmla="*/ 30956 w 654843"/>
              <a:gd name="connsiteY1" fmla="*/ 2273373 h 2448986"/>
              <a:gd name="connsiteX2" fmla="*/ 35718 w 654843"/>
              <a:gd name="connsiteY2" fmla="*/ 2252663 h 2448986"/>
              <a:gd name="connsiteX3" fmla="*/ 59531 w 654843"/>
              <a:gd name="connsiteY3" fmla="*/ 2209800 h 2448986"/>
              <a:gd name="connsiteX4" fmla="*/ 73818 w 654843"/>
              <a:gd name="connsiteY4" fmla="*/ 2157413 h 2448986"/>
              <a:gd name="connsiteX5" fmla="*/ 88106 w 654843"/>
              <a:gd name="connsiteY5" fmla="*/ 2114550 h 2448986"/>
              <a:gd name="connsiteX6" fmla="*/ 97631 w 654843"/>
              <a:gd name="connsiteY6" fmla="*/ 1928813 h 2448986"/>
              <a:gd name="connsiteX7" fmla="*/ 102393 w 654843"/>
              <a:gd name="connsiteY7" fmla="*/ 1900238 h 2448986"/>
              <a:gd name="connsiteX8" fmla="*/ 107156 w 654843"/>
              <a:gd name="connsiteY8" fmla="*/ 1833563 h 2448986"/>
              <a:gd name="connsiteX9" fmla="*/ 114300 w 654843"/>
              <a:gd name="connsiteY9" fmla="*/ 1603139 h 2448986"/>
              <a:gd name="connsiteX10" fmla="*/ 126206 w 654843"/>
              <a:gd name="connsiteY10" fmla="*/ 1481138 h 2448986"/>
              <a:gd name="connsiteX11" fmla="*/ 135731 w 654843"/>
              <a:gd name="connsiteY11" fmla="*/ 1414463 h 2448986"/>
              <a:gd name="connsiteX12" fmla="*/ 150018 w 654843"/>
              <a:gd name="connsiteY12" fmla="*/ 1127108 h 2448986"/>
              <a:gd name="connsiteX13" fmla="*/ 169068 w 654843"/>
              <a:gd name="connsiteY13" fmla="*/ 1042988 h 2448986"/>
              <a:gd name="connsiteX14" fmla="*/ 178593 w 654843"/>
              <a:gd name="connsiteY14" fmla="*/ 1009650 h 2448986"/>
              <a:gd name="connsiteX15" fmla="*/ 188118 w 654843"/>
              <a:gd name="connsiteY15" fmla="*/ 995363 h 2448986"/>
              <a:gd name="connsiteX16" fmla="*/ 197643 w 654843"/>
              <a:gd name="connsiteY16" fmla="*/ 976313 h 2448986"/>
              <a:gd name="connsiteX17" fmla="*/ 221456 w 654843"/>
              <a:gd name="connsiteY17" fmla="*/ 928688 h 2448986"/>
              <a:gd name="connsiteX18" fmla="*/ 240506 w 654843"/>
              <a:gd name="connsiteY18" fmla="*/ 900113 h 2448986"/>
              <a:gd name="connsiteX19" fmla="*/ 250031 w 654843"/>
              <a:gd name="connsiteY19" fmla="*/ 881063 h 2448986"/>
              <a:gd name="connsiteX20" fmla="*/ 264318 w 654843"/>
              <a:gd name="connsiteY20" fmla="*/ 866775 h 2448986"/>
              <a:gd name="connsiteX21" fmla="*/ 273843 w 654843"/>
              <a:gd name="connsiteY21" fmla="*/ 847725 h 2448986"/>
              <a:gd name="connsiteX22" fmla="*/ 292893 w 654843"/>
              <a:gd name="connsiteY22" fmla="*/ 833438 h 2448986"/>
              <a:gd name="connsiteX23" fmla="*/ 307181 w 654843"/>
              <a:gd name="connsiteY23" fmla="*/ 814388 h 2448986"/>
              <a:gd name="connsiteX24" fmla="*/ 321468 w 654843"/>
              <a:gd name="connsiteY24" fmla="*/ 800100 h 2448986"/>
              <a:gd name="connsiteX25" fmla="*/ 354806 w 654843"/>
              <a:gd name="connsiteY25" fmla="*/ 757238 h 2448986"/>
              <a:gd name="connsiteX26" fmla="*/ 397668 w 654843"/>
              <a:gd name="connsiteY26" fmla="*/ 714375 h 2448986"/>
              <a:gd name="connsiteX27" fmla="*/ 431006 w 654843"/>
              <a:gd name="connsiteY27" fmla="*/ 671513 h 2448986"/>
              <a:gd name="connsiteX28" fmla="*/ 454818 w 654843"/>
              <a:gd name="connsiteY28" fmla="*/ 642938 h 2448986"/>
              <a:gd name="connsiteX29" fmla="*/ 488156 w 654843"/>
              <a:gd name="connsiteY29" fmla="*/ 595313 h 2448986"/>
              <a:gd name="connsiteX30" fmla="*/ 502443 w 654843"/>
              <a:gd name="connsiteY30" fmla="*/ 585788 h 2448986"/>
              <a:gd name="connsiteX31" fmla="*/ 516731 w 654843"/>
              <a:gd name="connsiteY31" fmla="*/ 566738 h 2448986"/>
              <a:gd name="connsiteX32" fmla="*/ 540543 w 654843"/>
              <a:gd name="connsiteY32" fmla="*/ 542925 h 2448986"/>
              <a:gd name="connsiteX33" fmla="*/ 564356 w 654843"/>
              <a:gd name="connsiteY33" fmla="*/ 514350 h 2448986"/>
              <a:gd name="connsiteX34" fmla="*/ 602456 w 654843"/>
              <a:gd name="connsiteY34" fmla="*/ 471488 h 2448986"/>
              <a:gd name="connsiteX35" fmla="*/ 616743 w 654843"/>
              <a:gd name="connsiteY35" fmla="*/ 447675 h 2448986"/>
              <a:gd name="connsiteX36" fmla="*/ 645318 w 654843"/>
              <a:gd name="connsiteY36" fmla="*/ 409575 h 2448986"/>
              <a:gd name="connsiteX37" fmla="*/ 650081 w 654843"/>
              <a:gd name="connsiteY37" fmla="*/ 385763 h 2448986"/>
              <a:gd name="connsiteX38" fmla="*/ 654843 w 654843"/>
              <a:gd name="connsiteY38" fmla="*/ 371475 h 2448986"/>
              <a:gd name="connsiteX39" fmla="*/ 650081 w 654843"/>
              <a:gd name="connsiteY39" fmla="*/ 195263 h 2448986"/>
              <a:gd name="connsiteX40" fmla="*/ 640556 w 654843"/>
              <a:gd name="connsiteY40" fmla="*/ 76200 h 2448986"/>
              <a:gd name="connsiteX41" fmla="*/ 635793 w 654843"/>
              <a:gd name="connsiteY41" fmla="*/ 42863 h 2448986"/>
              <a:gd name="connsiteX42" fmla="*/ 635793 w 654843"/>
              <a:gd name="connsiteY42" fmla="*/ 0 h 244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54843" h="2448986">
                <a:moveTo>
                  <a:pt x="0" y="2448986"/>
                </a:moveTo>
                <a:cubicBezTo>
                  <a:pt x="2977" y="2419218"/>
                  <a:pt x="25003" y="2306093"/>
                  <a:pt x="30956" y="2273373"/>
                </a:cubicBezTo>
                <a:cubicBezTo>
                  <a:pt x="36909" y="2240653"/>
                  <a:pt x="30956" y="2263259"/>
                  <a:pt x="35718" y="2252663"/>
                </a:cubicBezTo>
                <a:cubicBezTo>
                  <a:pt x="40481" y="2242068"/>
                  <a:pt x="22406" y="2265487"/>
                  <a:pt x="59531" y="2209800"/>
                </a:cubicBezTo>
                <a:cubicBezTo>
                  <a:pt x="70325" y="2145031"/>
                  <a:pt x="56611" y="2214768"/>
                  <a:pt x="73818" y="2157413"/>
                </a:cubicBezTo>
                <a:cubicBezTo>
                  <a:pt x="87667" y="2111251"/>
                  <a:pt x="68213" y="2154335"/>
                  <a:pt x="88106" y="2114550"/>
                </a:cubicBezTo>
                <a:cubicBezTo>
                  <a:pt x="90151" y="2063422"/>
                  <a:pt x="92062" y="1984507"/>
                  <a:pt x="97631" y="1928813"/>
                </a:cubicBezTo>
                <a:cubicBezTo>
                  <a:pt x="98592" y="1919205"/>
                  <a:pt x="100806" y="1909763"/>
                  <a:pt x="102393" y="1900238"/>
                </a:cubicBezTo>
                <a:cubicBezTo>
                  <a:pt x="103981" y="1878013"/>
                  <a:pt x="105172" y="1883079"/>
                  <a:pt x="107156" y="1833563"/>
                </a:cubicBezTo>
                <a:cubicBezTo>
                  <a:pt x="109140" y="1784047"/>
                  <a:pt x="103670" y="1693002"/>
                  <a:pt x="114300" y="1603139"/>
                </a:cubicBezTo>
                <a:cubicBezTo>
                  <a:pt x="117539" y="1573987"/>
                  <a:pt x="122634" y="1512584"/>
                  <a:pt x="126206" y="1481138"/>
                </a:cubicBezTo>
                <a:cubicBezTo>
                  <a:pt x="129778" y="1449692"/>
                  <a:pt x="131762" y="1473468"/>
                  <a:pt x="135731" y="1414463"/>
                </a:cubicBezTo>
                <a:cubicBezTo>
                  <a:pt x="139700" y="1355458"/>
                  <a:pt x="144493" y="1223801"/>
                  <a:pt x="150018" y="1127108"/>
                </a:cubicBezTo>
                <a:cubicBezTo>
                  <a:pt x="150517" y="1118369"/>
                  <a:pt x="164305" y="1062564"/>
                  <a:pt x="169068" y="1042988"/>
                </a:cubicBezTo>
                <a:cubicBezTo>
                  <a:pt x="173831" y="1023412"/>
                  <a:pt x="174301" y="1020381"/>
                  <a:pt x="178593" y="1009650"/>
                </a:cubicBezTo>
                <a:cubicBezTo>
                  <a:pt x="180719" y="1004336"/>
                  <a:pt x="185278" y="1000333"/>
                  <a:pt x="188118" y="995363"/>
                </a:cubicBezTo>
                <a:cubicBezTo>
                  <a:pt x="191640" y="989199"/>
                  <a:pt x="195150" y="982960"/>
                  <a:pt x="197643" y="976313"/>
                </a:cubicBezTo>
                <a:cubicBezTo>
                  <a:pt x="213798" y="933234"/>
                  <a:pt x="183707" y="985311"/>
                  <a:pt x="221456" y="928688"/>
                </a:cubicBezTo>
                <a:cubicBezTo>
                  <a:pt x="231671" y="898039"/>
                  <a:pt x="218210" y="931327"/>
                  <a:pt x="240506" y="900113"/>
                </a:cubicBezTo>
                <a:cubicBezTo>
                  <a:pt x="244633" y="894336"/>
                  <a:pt x="245905" y="886840"/>
                  <a:pt x="250031" y="881063"/>
                </a:cubicBezTo>
                <a:cubicBezTo>
                  <a:pt x="253946" y="875582"/>
                  <a:pt x="260403" y="872256"/>
                  <a:pt x="264318" y="866775"/>
                </a:cubicBezTo>
                <a:cubicBezTo>
                  <a:pt x="268444" y="860998"/>
                  <a:pt x="269223" y="853115"/>
                  <a:pt x="273843" y="847725"/>
                </a:cubicBezTo>
                <a:cubicBezTo>
                  <a:pt x="279009" y="841699"/>
                  <a:pt x="287280" y="839051"/>
                  <a:pt x="292893" y="833438"/>
                </a:cubicBezTo>
                <a:cubicBezTo>
                  <a:pt x="298506" y="827825"/>
                  <a:pt x="302015" y="820415"/>
                  <a:pt x="307181" y="814388"/>
                </a:cubicBezTo>
                <a:cubicBezTo>
                  <a:pt x="311564" y="809274"/>
                  <a:pt x="317156" y="805274"/>
                  <a:pt x="321468" y="800100"/>
                </a:cubicBezTo>
                <a:cubicBezTo>
                  <a:pt x="363450" y="749721"/>
                  <a:pt x="271919" y="846046"/>
                  <a:pt x="354806" y="757238"/>
                </a:cubicBezTo>
                <a:cubicBezTo>
                  <a:pt x="368593" y="742467"/>
                  <a:pt x="385263" y="730324"/>
                  <a:pt x="397668" y="714375"/>
                </a:cubicBezTo>
                <a:cubicBezTo>
                  <a:pt x="408781" y="700088"/>
                  <a:pt x="419699" y="685647"/>
                  <a:pt x="431006" y="671513"/>
                </a:cubicBezTo>
                <a:cubicBezTo>
                  <a:pt x="438751" y="661831"/>
                  <a:pt x="447940" y="653254"/>
                  <a:pt x="454818" y="642938"/>
                </a:cubicBezTo>
                <a:cubicBezTo>
                  <a:pt x="457932" y="638267"/>
                  <a:pt x="481102" y="602367"/>
                  <a:pt x="488156" y="595313"/>
                </a:cubicBezTo>
                <a:cubicBezTo>
                  <a:pt x="492203" y="591266"/>
                  <a:pt x="498396" y="589835"/>
                  <a:pt x="502443" y="585788"/>
                </a:cubicBezTo>
                <a:cubicBezTo>
                  <a:pt x="508056" y="580175"/>
                  <a:pt x="511458" y="572671"/>
                  <a:pt x="516731" y="566738"/>
                </a:cubicBezTo>
                <a:cubicBezTo>
                  <a:pt x="524189" y="558348"/>
                  <a:pt x="532992" y="551231"/>
                  <a:pt x="540543" y="542925"/>
                </a:cubicBezTo>
                <a:cubicBezTo>
                  <a:pt x="548883" y="533751"/>
                  <a:pt x="556119" y="523617"/>
                  <a:pt x="564356" y="514350"/>
                </a:cubicBezTo>
                <a:cubicBezTo>
                  <a:pt x="588240" y="487481"/>
                  <a:pt x="572804" y="512260"/>
                  <a:pt x="602456" y="471488"/>
                </a:cubicBezTo>
                <a:cubicBezTo>
                  <a:pt x="607900" y="464002"/>
                  <a:pt x="611474" y="455286"/>
                  <a:pt x="616743" y="447675"/>
                </a:cubicBezTo>
                <a:cubicBezTo>
                  <a:pt x="625779" y="434623"/>
                  <a:pt x="645318" y="409575"/>
                  <a:pt x="645318" y="409575"/>
                </a:cubicBezTo>
                <a:cubicBezTo>
                  <a:pt x="646906" y="401638"/>
                  <a:pt x="648118" y="393616"/>
                  <a:pt x="650081" y="385763"/>
                </a:cubicBezTo>
                <a:cubicBezTo>
                  <a:pt x="651299" y="380893"/>
                  <a:pt x="654843" y="376495"/>
                  <a:pt x="654843" y="371475"/>
                </a:cubicBezTo>
                <a:cubicBezTo>
                  <a:pt x="654843" y="312716"/>
                  <a:pt x="652921" y="253953"/>
                  <a:pt x="650081" y="195263"/>
                </a:cubicBezTo>
                <a:cubicBezTo>
                  <a:pt x="648157" y="155495"/>
                  <a:pt x="646187" y="115614"/>
                  <a:pt x="640556" y="76200"/>
                </a:cubicBezTo>
                <a:cubicBezTo>
                  <a:pt x="638968" y="65088"/>
                  <a:pt x="636493" y="54066"/>
                  <a:pt x="635793" y="42863"/>
                </a:cubicBezTo>
                <a:cubicBezTo>
                  <a:pt x="634902" y="28603"/>
                  <a:pt x="635793" y="14288"/>
                  <a:pt x="635793" y="0"/>
                </a:cubicBezTo>
              </a:path>
            </a:pathLst>
          </a:custGeom>
          <a:noFill/>
          <a:ln w="15875">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1C3C63F4-2221-6AFB-E062-2444430B7212}"/>
              </a:ext>
            </a:extLst>
          </p:cNvPr>
          <p:cNvCxnSpPr>
            <a:cxnSpLocks/>
            <a:stCxn id="268" idx="4"/>
          </p:cNvCxnSpPr>
          <p:nvPr/>
        </p:nvCxnSpPr>
        <p:spPr>
          <a:xfrm flipH="1">
            <a:off x="5929534" y="4595156"/>
            <a:ext cx="1" cy="591648"/>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8CEC2177-8D0B-7A76-010C-593A2C756FD4}"/>
              </a:ext>
            </a:extLst>
          </p:cNvPr>
          <p:cNvSpPr/>
          <p:nvPr/>
        </p:nvSpPr>
        <p:spPr>
          <a:xfrm>
            <a:off x="9254189" y="2667420"/>
            <a:ext cx="214827" cy="214827"/>
          </a:xfrm>
          <a:prstGeom prst="ellipse">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6" name="Chart 45">
            <a:extLst>
              <a:ext uri="{FF2B5EF4-FFF2-40B4-BE49-F238E27FC236}">
                <a16:creationId xmlns:a16="http://schemas.microsoft.com/office/drawing/2014/main" id="{A40A3263-05C0-40A4-8947-BF80E3EC953B}"/>
              </a:ext>
            </a:extLst>
          </p:cNvPr>
          <p:cNvGraphicFramePr>
            <a:graphicFrameLocks/>
          </p:cNvGraphicFramePr>
          <p:nvPr>
            <p:extLst>
              <p:ext uri="{D42A27DB-BD31-4B8C-83A1-F6EECF244321}">
                <p14:modId xmlns:p14="http://schemas.microsoft.com/office/powerpoint/2010/main" val="3898891520"/>
              </p:ext>
            </p:extLst>
          </p:nvPr>
        </p:nvGraphicFramePr>
        <p:xfrm>
          <a:off x="685626" y="5161283"/>
          <a:ext cx="2971800" cy="2286000"/>
        </p:xfrm>
        <a:graphic>
          <a:graphicData uri="http://schemas.openxmlformats.org/drawingml/2006/chart">
            <c:chart xmlns:c="http://schemas.openxmlformats.org/drawingml/2006/chart" xmlns:r="http://schemas.openxmlformats.org/officeDocument/2006/relationships" r:id="rId5"/>
          </a:graphicData>
        </a:graphic>
      </p:graphicFrame>
      <p:sp>
        <p:nvSpPr>
          <p:cNvPr id="48" name="TextBox 47">
            <a:extLst>
              <a:ext uri="{FF2B5EF4-FFF2-40B4-BE49-F238E27FC236}">
                <a16:creationId xmlns:a16="http://schemas.microsoft.com/office/drawing/2014/main" id="{8BB73956-5E81-EC6D-56D3-0ABA7034937A}"/>
              </a:ext>
            </a:extLst>
          </p:cNvPr>
          <p:cNvSpPr txBox="1"/>
          <p:nvPr/>
        </p:nvSpPr>
        <p:spPr>
          <a:xfrm>
            <a:off x="2083752" y="5363106"/>
            <a:ext cx="914400" cy="455899"/>
          </a:xfrm>
          <a:prstGeom prst="rect">
            <a:avLst/>
          </a:prstGeom>
          <a:solidFill>
            <a:schemeClr val="accent5">
              <a:lumMod val="75000"/>
              <a:lumOff val="25000"/>
            </a:schemeClr>
          </a:solidFill>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11J03</a:t>
            </a:r>
          </a:p>
        </p:txBody>
      </p:sp>
      <p:sp>
        <p:nvSpPr>
          <p:cNvPr id="57" name="TextBox 56">
            <a:extLst>
              <a:ext uri="{FF2B5EF4-FFF2-40B4-BE49-F238E27FC236}">
                <a16:creationId xmlns:a16="http://schemas.microsoft.com/office/drawing/2014/main" id="{716BB58C-F33F-DBCD-A01F-6181841E83E9}"/>
              </a:ext>
            </a:extLst>
          </p:cNvPr>
          <p:cNvSpPr txBox="1"/>
          <p:nvPr/>
        </p:nvSpPr>
        <p:spPr>
          <a:xfrm>
            <a:off x="5823118" y="6044721"/>
            <a:ext cx="914400" cy="455899"/>
          </a:xfrm>
          <a:prstGeom prst="rect">
            <a:avLst/>
          </a:prstGeom>
          <a:solidFill>
            <a:schemeClr val="accent5">
              <a:lumMod val="75000"/>
              <a:lumOff val="25000"/>
            </a:schemeClr>
          </a:solidFill>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08F01</a:t>
            </a:r>
          </a:p>
        </p:txBody>
      </p:sp>
      <p:graphicFrame>
        <p:nvGraphicFramePr>
          <p:cNvPr id="60" name="Chart 59">
            <a:extLst>
              <a:ext uri="{FF2B5EF4-FFF2-40B4-BE49-F238E27FC236}">
                <a16:creationId xmlns:a16="http://schemas.microsoft.com/office/drawing/2014/main" id="{52724A77-74D2-41D7-B8F7-02A22F12E8DB}"/>
              </a:ext>
            </a:extLst>
          </p:cNvPr>
          <p:cNvGraphicFramePr>
            <a:graphicFrameLocks/>
          </p:cNvGraphicFramePr>
          <p:nvPr>
            <p:extLst>
              <p:ext uri="{D42A27DB-BD31-4B8C-83A1-F6EECF244321}">
                <p14:modId xmlns:p14="http://schemas.microsoft.com/office/powerpoint/2010/main" val="2265078172"/>
              </p:ext>
            </p:extLst>
          </p:nvPr>
        </p:nvGraphicFramePr>
        <p:xfrm>
          <a:off x="7635264" y="5581611"/>
          <a:ext cx="2973705" cy="2286000"/>
        </p:xfrm>
        <a:graphic>
          <a:graphicData uri="http://schemas.openxmlformats.org/drawingml/2006/chart">
            <c:chart xmlns:c="http://schemas.openxmlformats.org/drawingml/2006/chart" xmlns:r="http://schemas.openxmlformats.org/officeDocument/2006/relationships" r:id="rId6"/>
          </a:graphicData>
        </a:graphic>
      </p:graphicFrame>
      <p:sp>
        <p:nvSpPr>
          <p:cNvPr id="61" name="TextBox 60">
            <a:extLst>
              <a:ext uri="{FF2B5EF4-FFF2-40B4-BE49-F238E27FC236}">
                <a16:creationId xmlns:a16="http://schemas.microsoft.com/office/drawing/2014/main" id="{5428F38B-4F24-3E4A-A38A-B5874F248A68}"/>
              </a:ext>
            </a:extLst>
          </p:cNvPr>
          <p:cNvSpPr txBox="1"/>
          <p:nvPr/>
        </p:nvSpPr>
        <p:spPr>
          <a:xfrm>
            <a:off x="9583321" y="5643700"/>
            <a:ext cx="914400" cy="455899"/>
          </a:xfrm>
          <a:prstGeom prst="rect">
            <a:avLst/>
          </a:prstGeom>
          <a:solidFill>
            <a:schemeClr val="accent5">
              <a:lumMod val="75000"/>
              <a:lumOff val="25000"/>
            </a:schemeClr>
          </a:solidFill>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10J01</a:t>
            </a:r>
          </a:p>
        </p:txBody>
      </p:sp>
      <p:graphicFrame>
        <p:nvGraphicFramePr>
          <p:cNvPr id="62" name="Chart 61">
            <a:extLst>
              <a:ext uri="{FF2B5EF4-FFF2-40B4-BE49-F238E27FC236}">
                <a16:creationId xmlns:a16="http://schemas.microsoft.com/office/drawing/2014/main" id="{9CF80C29-8AC2-4205-B69F-E23F5C0F24CC}"/>
              </a:ext>
            </a:extLst>
          </p:cNvPr>
          <p:cNvGraphicFramePr>
            <a:graphicFrameLocks/>
          </p:cNvGraphicFramePr>
          <p:nvPr>
            <p:extLst>
              <p:ext uri="{D42A27DB-BD31-4B8C-83A1-F6EECF244321}">
                <p14:modId xmlns:p14="http://schemas.microsoft.com/office/powerpoint/2010/main" val="2040201841"/>
              </p:ext>
            </p:extLst>
          </p:nvPr>
        </p:nvGraphicFramePr>
        <p:xfrm>
          <a:off x="11029441" y="4502026"/>
          <a:ext cx="2977515" cy="2289810"/>
        </p:xfrm>
        <a:graphic>
          <a:graphicData uri="http://schemas.openxmlformats.org/drawingml/2006/chart">
            <c:chart xmlns:c="http://schemas.openxmlformats.org/drawingml/2006/chart" xmlns:r="http://schemas.openxmlformats.org/officeDocument/2006/relationships" r:id="rId7"/>
          </a:graphicData>
        </a:graphic>
      </p:graphicFrame>
      <p:sp>
        <p:nvSpPr>
          <p:cNvPr id="64" name="TextBox 63">
            <a:extLst>
              <a:ext uri="{FF2B5EF4-FFF2-40B4-BE49-F238E27FC236}">
                <a16:creationId xmlns:a16="http://schemas.microsoft.com/office/drawing/2014/main" id="{B52F2468-E6B9-9A43-4D56-6A83749E91A6}"/>
              </a:ext>
            </a:extLst>
          </p:cNvPr>
          <p:cNvSpPr txBox="1"/>
          <p:nvPr/>
        </p:nvSpPr>
        <p:spPr>
          <a:xfrm>
            <a:off x="13088056" y="4568865"/>
            <a:ext cx="914400" cy="455899"/>
          </a:xfrm>
          <a:prstGeom prst="rect">
            <a:avLst/>
          </a:prstGeom>
          <a:solidFill>
            <a:schemeClr val="accent5">
              <a:lumMod val="75000"/>
              <a:lumOff val="25000"/>
            </a:schemeClr>
          </a:solidFill>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35R03</a:t>
            </a:r>
          </a:p>
        </p:txBody>
      </p:sp>
      <p:graphicFrame>
        <p:nvGraphicFramePr>
          <p:cNvPr id="65" name="Chart 64">
            <a:extLst>
              <a:ext uri="{FF2B5EF4-FFF2-40B4-BE49-F238E27FC236}">
                <a16:creationId xmlns:a16="http://schemas.microsoft.com/office/drawing/2014/main" id="{DF02DAB6-3206-44BC-973E-1E8048D08505}"/>
              </a:ext>
            </a:extLst>
          </p:cNvPr>
          <p:cNvGraphicFramePr>
            <a:graphicFrameLocks/>
          </p:cNvGraphicFramePr>
          <p:nvPr>
            <p:extLst>
              <p:ext uri="{D42A27DB-BD31-4B8C-83A1-F6EECF244321}">
                <p14:modId xmlns:p14="http://schemas.microsoft.com/office/powerpoint/2010/main" val="3152518138"/>
              </p:ext>
            </p:extLst>
          </p:nvPr>
        </p:nvGraphicFramePr>
        <p:xfrm>
          <a:off x="11374928" y="835921"/>
          <a:ext cx="2969895" cy="2289810"/>
        </p:xfrm>
        <a:graphic>
          <a:graphicData uri="http://schemas.openxmlformats.org/drawingml/2006/chart">
            <c:chart xmlns:c="http://schemas.openxmlformats.org/drawingml/2006/chart" xmlns:r="http://schemas.openxmlformats.org/officeDocument/2006/relationships" r:id="rId8"/>
          </a:graphicData>
        </a:graphic>
      </p:graphicFrame>
      <p:sp>
        <p:nvSpPr>
          <p:cNvPr id="70" name="TextBox 69">
            <a:extLst>
              <a:ext uri="{FF2B5EF4-FFF2-40B4-BE49-F238E27FC236}">
                <a16:creationId xmlns:a16="http://schemas.microsoft.com/office/drawing/2014/main" id="{F1A1F3C8-E30A-4CAD-C6D9-98E7EF7CC7AB}"/>
              </a:ext>
            </a:extLst>
          </p:cNvPr>
          <p:cNvSpPr txBox="1"/>
          <p:nvPr/>
        </p:nvSpPr>
        <p:spPr>
          <a:xfrm>
            <a:off x="13386371" y="1060134"/>
            <a:ext cx="914400" cy="455899"/>
          </a:xfrm>
          <a:prstGeom prst="rect">
            <a:avLst/>
          </a:prstGeom>
          <a:solidFill>
            <a:schemeClr val="accent5">
              <a:lumMod val="75000"/>
              <a:lumOff val="25000"/>
            </a:schemeClr>
          </a:solidFill>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19J01</a:t>
            </a:r>
          </a:p>
        </p:txBody>
      </p:sp>
      <p:graphicFrame>
        <p:nvGraphicFramePr>
          <p:cNvPr id="81" name="Chart 80">
            <a:extLst>
              <a:ext uri="{FF2B5EF4-FFF2-40B4-BE49-F238E27FC236}">
                <a16:creationId xmlns:a16="http://schemas.microsoft.com/office/drawing/2014/main" id="{74651CA1-2181-4271-A5E0-B6C2E1CC94D4}"/>
              </a:ext>
            </a:extLst>
          </p:cNvPr>
          <p:cNvGraphicFramePr>
            <a:graphicFrameLocks/>
          </p:cNvGraphicFramePr>
          <p:nvPr>
            <p:extLst>
              <p:ext uri="{D42A27DB-BD31-4B8C-83A1-F6EECF244321}">
                <p14:modId xmlns:p14="http://schemas.microsoft.com/office/powerpoint/2010/main" val="2366630025"/>
              </p:ext>
            </p:extLst>
          </p:nvPr>
        </p:nvGraphicFramePr>
        <p:xfrm>
          <a:off x="3840676" y="807035"/>
          <a:ext cx="2973705" cy="2291715"/>
        </p:xfrm>
        <a:graphic>
          <a:graphicData uri="http://schemas.openxmlformats.org/drawingml/2006/chart">
            <c:chart xmlns:c="http://schemas.openxmlformats.org/drawingml/2006/chart" xmlns:r="http://schemas.openxmlformats.org/officeDocument/2006/relationships" r:id="rId9"/>
          </a:graphicData>
        </a:graphic>
      </p:graphicFrame>
      <p:sp>
        <p:nvSpPr>
          <p:cNvPr id="82" name="TextBox 81">
            <a:extLst>
              <a:ext uri="{FF2B5EF4-FFF2-40B4-BE49-F238E27FC236}">
                <a16:creationId xmlns:a16="http://schemas.microsoft.com/office/drawing/2014/main" id="{35B4DA35-B772-4BA6-19EE-EE85018D9EFE}"/>
              </a:ext>
            </a:extLst>
          </p:cNvPr>
          <p:cNvSpPr txBox="1"/>
          <p:nvPr/>
        </p:nvSpPr>
        <p:spPr>
          <a:xfrm>
            <a:off x="5823118" y="984945"/>
            <a:ext cx="914400" cy="455899"/>
          </a:xfrm>
          <a:prstGeom prst="rect">
            <a:avLst/>
          </a:prstGeom>
          <a:solidFill>
            <a:schemeClr val="accent5">
              <a:lumMod val="75000"/>
              <a:lumOff val="25000"/>
            </a:schemeClr>
          </a:solidFill>
        </p:spPr>
        <p:txBody>
          <a:bodyPr vert="horz" wrap="none" lIns="91440" tIns="45720" rIns="91440" bIns="45720" rtlCol="0" anchor="ctr">
            <a:normAutofit/>
          </a:bodyPr>
          <a:lstStyle/>
          <a:p>
            <a:r>
              <a:rPr lang="en-US" sz="2000" b="1" dirty="0">
                <a:solidFill>
                  <a:schemeClr val="bg2"/>
                </a:solidFill>
                <a:latin typeface="Arial" panose="020B0604020202020204" pitchFamily="34" charset="0"/>
                <a:cs typeface="Arial" panose="020B0604020202020204" pitchFamily="34" charset="0"/>
              </a:rPr>
              <a:t>34G01</a:t>
            </a:r>
          </a:p>
        </p:txBody>
      </p:sp>
      <p:cxnSp>
        <p:nvCxnSpPr>
          <p:cNvPr id="85" name="Straight Connector 84">
            <a:extLst>
              <a:ext uri="{FF2B5EF4-FFF2-40B4-BE49-F238E27FC236}">
                <a16:creationId xmlns:a16="http://schemas.microsoft.com/office/drawing/2014/main" id="{8FF718BE-2B94-CE47-11C5-5AE5F98F7F7C}"/>
              </a:ext>
            </a:extLst>
          </p:cNvPr>
          <p:cNvCxnSpPr>
            <a:cxnSpLocks/>
          </p:cNvCxnSpPr>
          <p:nvPr/>
        </p:nvCxnSpPr>
        <p:spPr>
          <a:xfrm>
            <a:off x="11013869" y="5058820"/>
            <a:ext cx="0" cy="34299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906455"/>
      </p:ext>
    </p:extLst>
  </p:cSld>
  <p:clrMapOvr>
    <a:masterClrMapping/>
  </p:clrMapOvr>
</p:sld>
</file>

<file path=ppt/theme/theme1.xml><?xml version="1.0" encoding="utf-8"?>
<a:theme xmlns:a="http://schemas.openxmlformats.org/drawingml/2006/main" name="Office Theme">
  <a:themeElements>
    <a:clrScheme name="Dudek Brand Colors">
      <a:dk1>
        <a:srgbClr val="008FBF"/>
      </a:dk1>
      <a:lt1>
        <a:srgbClr val="FFFFFF"/>
      </a:lt1>
      <a:dk2>
        <a:srgbClr val="44546A"/>
      </a:dk2>
      <a:lt2>
        <a:srgbClr val="E7E6E6"/>
      </a:lt2>
      <a:accent1>
        <a:srgbClr val="919AA0"/>
      </a:accent1>
      <a:accent2>
        <a:srgbClr val="49778C"/>
      </a:accent2>
      <a:accent3>
        <a:srgbClr val="005470"/>
      </a:accent3>
      <a:accent4>
        <a:srgbClr val="789904"/>
      </a:accent4>
      <a:accent5>
        <a:srgbClr val="092A4B"/>
      </a:accent5>
      <a:accent6>
        <a:srgbClr val="F8981D"/>
      </a:accent6>
      <a:hlink>
        <a:srgbClr val="0563C1"/>
      </a:hlink>
      <a:folHlink>
        <a:srgbClr val="954F72"/>
      </a:folHlink>
    </a:clrScheme>
    <a:fontScheme name="avenir next">
      <a:majorFont>
        <a:latin typeface="Avenir Next LT Pro"/>
        <a:ea typeface=""/>
        <a:cs typeface=""/>
      </a:majorFont>
      <a:minorFont>
        <a:latin typeface="Avenir Next LT Pro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sz="2800" dirty="0" smtClean="0"/>
        </a:defPPr>
      </a:lstStyle>
    </a:txDef>
  </a:objectDefaults>
  <a:extraClrSchemeLst/>
  <a:extLst>
    <a:ext uri="{05A4C25C-085E-4340-85A3-A5531E510DB2}">
      <thm15:themeFamily xmlns:thm15="http://schemas.microsoft.com/office/thememl/2012/main" name="DUDEK-TEMPLATE-v9" id="{DBF6F9E0-4D52-814C-AD3B-8DB5B3A78910}" vid="{0C731F5F-13B1-A244-B684-033157E1D2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86DC9457A0634B92771CEF51DF206F" ma:contentTypeVersion="6" ma:contentTypeDescription="Create a new document." ma:contentTypeScope="" ma:versionID="30cf9a86841c9119ff45604bf41fcc75">
  <xsd:schema xmlns:xsd="http://www.w3.org/2001/XMLSchema" xmlns:xs="http://www.w3.org/2001/XMLSchema" xmlns:p="http://schemas.microsoft.com/office/2006/metadata/properties" xmlns:ns2="37290a0a-ba75-4310-8acc-59a74f857004" xmlns:ns3="ce68bae9-fc47-4607-b097-500f45f175ed" targetNamespace="http://schemas.microsoft.com/office/2006/metadata/properties" ma:root="true" ma:fieldsID="30fb762aba87e9c6b909b66a7f4f89c0" ns2:_="" ns3:_="">
    <xsd:import namespace="37290a0a-ba75-4310-8acc-59a74f857004"/>
    <xsd:import namespace="ce68bae9-fc47-4607-b097-500f45f175e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290a0a-ba75-4310-8acc-59a74f857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e68bae9-fc47-4607-b097-500f45f175e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1E6FE6-5E14-42ED-964B-23CF6CADB5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290a0a-ba75-4310-8acc-59a74f857004"/>
    <ds:schemaRef ds:uri="ce68bae9-fc47-4607-b097-500f45f175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FAB40D-808B-43EE-8672-D1D9D5855E04}">
  <ds:schemaRefs>
    <ds:schemaRef ds:uri="http://schemas.microsoft.com/sharepoint/v3/contenttype/forms"/>
  </ds:schemaRefs>
</ds:datastoreItem>
</file>

<file path=customXml/itemProps3.xml><?xml version="1.0" encoding="utf-8"?>
<ds:datastoreItem xmlns:ds="http://schemas.openxmlformats.org/officeDocument/2006/customXml" ds:itemID="{3F43D087-7045-4671-9AC4-BD80460B3061}">
  <ds:schemaRefs>
    <ds:schemaRef ds:uri="http://schemas.microsoft.com/office/2006/documentManagement/types"/>
    <ds:schemaRef ds:uri="ce68bae9-fc47-4607-b097-500f45f175ed"/>
    <ds:schemaRef ds:uri="http://schemas.microsoft.com/office/2006/metadata/properties"/>
    <ds:schemaRef ds:uri="http://schemas.openxmlformats.org/package/2006/metadata/core-properties"/>
    <ds:schemaRef ds:uri="http://purl.org/dc/elements/1.1/"/>
    <ds:schemaRef ds:uri="http://purl.org/dc/terms/"/>
    <ds:schemaRef ds:uri="http://www.w3.org/XML/1998/namespace"/>
    <ds:schemaRef ds:uri="http://schemas.microsoft.com/office/infopath/2007/PartnerControls"/>
    <ds:schemaRef ds:uri="37290a0a-ba75-4310-8acc-59a74f857004"/>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DUDEK-TEMPLATE-v9</Template>
  <TotalTime>15753</TotalTime>
  <Words>2117</Words>
  <Application>Microsoft Office PowerPoint</Application>
  <PresentationFormat>Custom</PresentationFormat>
  <Paragraphs>479</Paragraphs>
  <Slides>25</Slides>
  <Notes>21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Arial</vt:lpstr>
      <vt:lpstr>Avenir Next LT Pro</vt:lpstr>
      <vt:lpstr>Avenir Next LT Pro Light</vt:lpstr>
      <vt:lpstr>Calibri</vt:lpstr>
      <vt:lpstr>Calibri Light</vt:lpstr>
      <vt:lpstr>Gill Sans</vt:lpstr>
      <vt:lpstr>Lato Light</vt:lpstr>
      <vt:lpstr>Segoe UI</vt:lpstr>
      <vt:lpstr>Segoe UI Light</vt:lpstr>
      <vt:lpstr>Segoe UI Semibold</vt:lpstr>
      <vt:lpstr>System Font Regular</vt:lpstr>
      <vt:lpstr>Wingdings</vt:lpstr>
      <vt:lpstr>Office Theme</vt:lpstr>
      <vt:lpstr>Fox Canyon Groundwater Management Agency </vt:lpstr>
      <vt:lpstr>Table of Contents</vt:lpstr>
      <vt:lpstr>PowerPoint Presentation</vt:lpstr>
      <vt:lpstr>PowerPoint Presentation</vt:lpstr>
      <vt:lpstr>PowerPoint Presentation</vt:lpstr>
      <vt:lpstr>Background Information - GSP Modeling for the WLPMA Previous GSP Modeling</vt:lpstr>
      <vt:lpstr>Background Information - GSP Modeling for the ELPMA Previous GSP Modeling</vt:lpstr>
      <vt:lpstr>Background Information – GSP Modeling Previous GSP Modeling</vt:lpstr>
      <vt:lpstr>PowerPoint Presentation</vt:lpstr>
      <vt:lpstr>Modeling for the LPVB 5-Year GSP Evaluations</vt:lpstr>
      <vt:lpstr>Numerical Model Update for the WLPMA Modeling for the 5-Year GSP Evaluation</vt:lpstr>
      <vt:lpstr>Numerical Model Update for the ELPMA Modeling for the 5-Year GSP Evaluation</vt:lpstr>
      <vt:lpstr>PowerPoint Presentation</vt:lpstr>
      <vt:lpstr>Updating the GSP Modeling Scenarios Modeling for the 5-Year GSP Evaluation</vt:lpstr>
      <vt:lpstr>Updating the GSP Modeling Scenarios: Time Period and Hydrology Modeling for the 5-Year GSP Evaluation</vt:lpstr>
      <vt:lpstr>Baseline Model Scenario: Pumping Modeling for the 5-Year GSP Evaluation</vt:lpstr>
      <vt:lpstr>Baseline Model Scenario Modeling for the 5-Year GSP Evaluation</vt:lpstr>
      <vt:lpstr>PowerPoint Presentation</vt:lpstr>
      <vt:lpstr>Baseline Model Scenario: Preliminary Results Summary Modeling for the 5-Year GSP Evaluation</vt:lpstr>
      <vt:lpstr>No New Projects Scenario Modeling for the 5-Year GSP Evaluation</vt:lpstr>
      <vt:lpstr>Projects Scenario Modeling for the 5-Year GSP Evaluation</vt:lpstr>
      <vt:lpstr>Projects with EBB Scenario Modeling for the 5-Year GSP Evaluation</vt:lpstr>
      <vt:lpstr>Updating the GSP Modeling Scenarios Modeling for the 5-Year GSP Evaluation</vt:lpstr>
      <vt:lpstr>PowerPoint Presentation</vt:lpstr>
      <vt:lpstr>Questions &amp;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LPV 5 Year GSP Evaluation - Modeling and Projects</dc:title>
  <dc:creator>Trevor Jones</dc:creator>
  <cp:lastModifiedBy>Weber, Elka</cp:lastModifiedBy>
  <cp:revision>210</cp:revision>
  <dcterms:created xsi:type="dcterms:W3CDTF">2023-06-29T23:17:49Z</dcterms:created>
  <dcterms:modified xsi:type="dcterms:W3CDTF">2024-04-25T17:05:41Z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0x0101000C86DC9457A0634B92771CEF51DF206F</vt:lpwstr>
  </property>
</Properties>
</file>